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96975"/>
            <a:ext cx="7772400" cy="388778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/>
              <a:t>KONGRE </a:t>
            </a:r>
            <a:r>
              <a:rPr lang="en-US" altLang="tr-TR" b="1" dirty="0" smtClean="0"/>
              <a:t>HAZIRLIKLARI</a:t>
            </a:r>
            <a:endParaRPr lang="tr-TR" altLang="tr-TR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6858000"/>
            <a:ext cx="6400800" cy="387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6849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Konuları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tr-TR" dirty="0" err="1" smtClean="0"/>
              <a:t>Meslekler</a:t>
            </a:r>
            <a:r>
              <a:rPr lang="en-US" altLang="tr-TR" dirty="0"/>
              <a:t>, </a:t>
            </a:r>
            <a:r>
              <a:rPr lang="en-US" altLang="tr-TR" dirty="0" err="1"/>
              <a:t>işverenler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Ekonomi</a:t>
            </a:r>
            <a:r>
              <a:rPr lang="en-US" altLang="tr-TR" dirty="0"/>
              <a:t>, </a:t>
            </a:r>
            <a:r>
              <a:rPr lang="en-US" altLang="tr-TR" dirty="0" err="1"/>
              <a:t>finans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Ticaret</a:t>
            </a:r>
            <a:r>
              <a:rPr lang="en-US" altLang="tr-TR" dirty="0"/>
              <a:t>, </a:t>
            </a:r>
            <a:r>
              <a:rPr lang="en-US" altLang="tr-TR" dirty="0" err="1"/>
              <a:t>sanayi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Tarım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Ulaşım</a:t>
            </a:r>
            <a:r>
              <a:rPr lang="en-US" altLang="tr-TR" dirty="0" smtClean="0"/>
              <a:t> </a:t>
            </a:r>
            <a:r>
              <a:rPr lang="en-US" altLang="tr-TR" dirty="0" err="1"/>
              <a:t>seyahat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Teknoloji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İlim</a:t>
            </a:r>
            <a:endParaRPr lang="en-US" altLang="tr-TR" dirty="0"/>
          </a:p>
          <a:p>
            <a:pPr>
              <a:lnSpc>
                <a:spcPct val="15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7469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Konuları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tr-TR" smtClean="0"/>
              <a:t>Sağlık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Eğitim</a:t>
            </a:r>
            <a:r>
              <a:rPr lang="en-US" altLang="tr-TR" dirty="0"/>
              <a:t>, </a:t>
            </a:r>
            <a:r>
              <a:rPr lang="en-US" altLang="tr-TR" dirty="0" err="1"/>
              <a:t>gençlik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Sanat</a:t>
            </a:r>
            <a:r>
              <a:rPr lang="en-US" altLang="tr-TR" dirty="0"/>
              <a:t>, </a:t>
            </a:r>
            <a:r>
              <a:rPr lang="en-US" altLang="tr-TR" dirty="0" err="1"/>
              <a:t>radyo</a:t>
            </a:r>
            <a:r>
              <a:rPr lang="en-US" altLang="tr-TR" dirty="0"/>
              <a:t>, </a:t>
            </a:r>
            <a:r>
              <a:rPr lang="en-US" altLang="tr-TR" dirty="0" err="1"/>
              <a:t>sinema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Spor</a:t>
            </a:r>
            <a:r>
              <a:rPr lang="en-US" altLang="tr-TR" dirty="0"/>
              <a:t>, </a:t>
            </a:r>
            <a:r>
              <a:rPr lang="en-US" altLang="tr-TR" dirty="0" err="1"/>
              <a:t>eğlence</a:t>
            </a:r>
            <a:endParaRPr lang="en-US" altLang="tr-TR" dirty="0" smtClean="0"/>
          </a:p>
          <a:p>
            <a:pPr>
              <a:lnSpc>
                <a:spcPct val="15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671787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dirty="0" err="1" smtClean="0"/>
              <a:t>Megep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Öncesi Hazırlıklar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Toplantı yeri araştırması,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Amaçların </a:t>
            </a:r>
            <a:r>
              <a:rPr lang="tr-TR" altLang="tr-TR" dirty="0"/>
              <a:t>tanımlanmasında yardımcı olunması,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Gelirler </a:t>
            </a:r>
            <a:r>
              <a:rPr lang="tr-TR" altLang="tr-TR" dirty="0"/>
              <a:t>giderler bütçe tablosunun oluşturulması,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Ön </a:t>
            </a:r>
            <a:r>
              <a:rPr lang="tr-TR" altLang="tr-TR" dirty="0"/>
              <a:t>rezervasyon ve </a:t>
            </a:r>
            <a:r>
              <a:rPr lang="tr-TR" altLang="tr-TR" dirty="0" err="1"/>
              <a:t>opsiyonlama</a:t>
            </a:r>
            <a:r>
              <a:rPr lang="tr-TR" altLang="tr-TR" dirty="0"/>
              <a:t> işlemleri,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Otel </a:t>
            </a:r>
            <a:r>
              <a:rPr lang="tr-TR" altLang="tr-TR" dirty="0"/>
              <a:t>kontrat görüşmelerinin sağlanması, 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Elektronik </a:t>
            </a:r>
            <a:r>
              <a:rPr lang="tr-TR" altLang="tr-TR" dirty="0"/>
              <a:t>duyuru işlemleri (e-bülten</a:t>
            </a:r>
            <a:r>
              <a:rPr lang="tr-TR" altLang="tr-TR" dirty="0" smtClean="0"/>
              <a:t>),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20005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Öncesi Hazırlıklar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 smtClean="0"/>
              <a:t>Kayıt </a:t>
            </a:r>
            <a:r>
              <a:rPr lang="tr-TR" altLang="tr-TR" dirty="0"/>
              <a:t>işlemleri (elektronik ve manuel),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Konuşmacılar </a:t>
            </a:r>
            <a:r>
              <a:rPr lang="tr-TR" altLang="tr-TR" dirty="0"/>
              <a:t>ve davetli katılımcılarla koordinasyonun sağlanması,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Pazarlama </a:t>
            </a:r>
            <a:r>
              <a:rPr lang="tr-TR" altLang="tr-TR" dirty="0"/>
              <a:t>ve halkla ilişkiler,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Toplantı</a:t>
            </a:r>
            <a:r>
              <a:rPr lang="tr-TR" altLang="tr-TR" dirty="0"/>
              <a:t>, kongre yeri koordinasyonu,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katılımcılarının seyahat düzenlemesi</a:t>
            </a:r>
            <a:r>
              <a:rPr lang="tr-TR" altLang="tr-TR" dirty="0" smtClean="0"/>
              <a:t>,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47074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Öncesi Hazırlıklar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yazılı materyallerin tasarlanması ve basımı,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materyallerinin elektronik ortamda katılımcılara sunulması</a:t>
            </a:r>
            <a:r>
              <a:rPr lang="tr-TR" altLang="tr-TR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logosu ve web sitesi tasarımı,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Hediye </a:t>
            </a:r>
            <a:r>
              <a:rPr lang="tr-TR" altLang="tr-TR" dirty="0"/>
              <a:t>ve aksesuarların tasarımı ve hazırlanması.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0284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Sırasında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Yapılanlar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Dekor ve sahneleme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Poster </a:t>
            </a:r>
            <a:r>
              <a:rPr lang="tr-TR" altLang="tr-TR" dirty="0"/>
              <a:t>sunumları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Banket </a:t>
            </a:r>
            <a:r>
              <a:rPr lang="tr-TR" altLang="tr-TR" dirty="0"/>
              <a:t>hizmetleri koordinasyonu, menülerin hazırlanması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Görsel </a:t>
            </a:r>
            <a:r>
              <a:rPr lang="tr-TR" altLang="tr-TR" dirty="0"/>
              <a:t>ve işitsel ekipmanın </a:t>
            </a:r>
            <a:r>
              <a:rPr lang="tr-TR" altLang="tr-TR" dirty="0" smtClean="0"/>
              <a:t>sağlanması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90000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Sırasında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Yapılanlar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 smtClean="0"/>
              <a:t>Simultane </a:t>
            </a:r>
            <a:r>
              <a:rPr lang="tr-TR" altLang="tr-TR" dirty="0"/>
              <a:t>tercüme servisi ve teçhizatı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Konaklama </a:t>
            </a:r>
            <a:r>
              <a:rPr lang="tr-TR" altLang="tr-TR" dirty="0"/>
              <a:t>hizmetleri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Katılımcılar </a:t>
            </a:r>
            <a:r>
              <a:rPr lang="tr-TR" altLang="tr-TR" dirty="0"/>
              <a:t>için </a:t>
            </a:r>
            <a:r>
              <a:rPr lang="tr-TR" altLang="tr-TR" dirty="0" err="1"/>
              <a:t>opsiyonel</a:t>
            </a:r>
            <a:r>
              <a:rPr lang="tr-TR" altLang="tr-TR" dirty="0"/>
              <a:t> sosyal aktivite düzenleme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Tur </a:t>
            </a:r>
            <a:r>
              <a:rPr lang="tr-TR" altLang="tr-TR" dirty="0"/>
              <a:t>Programları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7186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Sonrasında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Yapılanlar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Kongre analizi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Online </a:t>
            </a:r>
            <a:r>
              <a:rPr lang="tr-TR" altLang="tr-TR" dirty="0"/>
              <a:t>kongre anketleri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istatistikleri ve mali dökümü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fotoğrafları </a:t>
            </a:r>
            <a:r>
              <a:rPr lang="tr-TR" altLang="tr-TR" dirty="0" err="1"/>
              <a:t>Cd’si</a:t>
            </a:r>
            <a:endParaRPr lang="tr-TR" altLang="tr-TR" dirty="0"/>
          </a:p>
          <a:p>
            <a:pPr>
              <a:lnSpc>
                <a:spcPct val="150000"/>
              </a:lnSpc>
            </a:pPr>
            <a:r>
              <a:rPr lang="tr-TR" altLang="tr-TR" dirty="0" smtClean="0"/>
              <a:t>Kongre </a:t>
            </a:r>
            <a:r>
              <a:rPr lang="tr-TR" altLang="tr-TR" dirty="0"/>
              <a:t>videoları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91780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KONGRE KONULARI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89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/>
              <a:t>Kongre </a:t>
            </a:r>
            <a:r>
              <a:rPr lang="en-US" altLang="tr-TR" b="1" dirty="0" err="1" smtClean="0"/>
              <a:t>Konuları</a:t>
            </a:r>
            <a:endParaRPr lang="tr-TR" altLang="tr-TR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Bibliyografya, doküman, basın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Din</a:t>
            </a:r>
            <a:r>
              <a:rPr lang="tr-TR" altLang="tr-TR" dirty="0"/>
              <a:t>, etik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Sosyal </a:t>
            </a:r>
            <a:r>
              <a:rPr lang="tr-TR" altLang="tr-TR" dirty="0"/>
              <a:t>bilimler, hümanist çalışmalar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Uluslararası ilişkiler</a:t>
            </a:r>
            <a:endParaRPr lang="en-US" altLang="tr-TR" dirty="0" smtClean="0"/>
          </a:p>
          <a:p>
            <a:pPr>
              <a:lnSpc>
                <a:spcPct val="150000"/>
              </a:lnSpc>
            </a:pPr>
            <a:r>
              <a:rPr lang="en-US" altLang="tr-TR" dirty="0" err="1"/>
              <a:t>Politika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Hukuk</a:t>
            </a:r>
            <a:r>
              <a:rPr lang="en-US" altLang="tr-TR" dirty="0"/>
              <a:t>, </a:t>
            </a:r>
            <a:r>
              <a:rPr lang="en-US" altLang="tr-TR" dirty="0" err="1"/>
              <a:t>kamu</a:t>
            </a:r>
            <a:r>
              <a:rPr lang="en-US" altLang="tr-TR" dirty="0"/>
              <a:t> </a:t>
            </a:r>
            <a:r>
              <a:rPr lang="en-US" altLang="tr-TR" dirty="0" err="1"/>
              <a:t>idaresi</a:t>
            </a:r>
            <a:endParaRPr lang="en-US" altLang="tr-TR" dirty="0"/>
          </a:p>
          <a:p>
            <a:pPr>
              <a:lnSpc>
                <a:spcPct val="150000"/>
              </a:lnSpc>
            </a:pPr>
            <a:r>
              <a:rPr lang="en-US" altLang="tr-TR" dirty="0" err="1" smtClean="0"/>
              <a:t>Sosyal</a:t>
            </a:r>
            <a:r>
              <a:rPr lang="en-US" altLang="tr-TR" dirty="0" smtClean="0"/>
              <a:t> </a:t>
            </a:r>
            <a:r>
              <a:rPr lang="en-US" altLang="tr-TR" dirty="0" err="1"/>
              <a:t>yaşam</a:t>
            </a:r>
            <a:r>
              <a:rPr lang="en-US" altLang="tr-TR" dirty="0"/>
              <a:t> </a:t>
            </a:r>
            <a:r>
              <a:rPr lang="en-US" altLang="tr-TR" dirty="0" err="1"/>
              <a:t>seviyesi</a:t>
            </a:r>
            <a:endParaRPr lang="en-US" altLang="tr-TR" dirty="0"/>
          </a:p>
          <a:p>
            <a:pPr>
              <a:lnSpc>
                <a:spcPct val="15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33917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119</TotalTime>
  <Words>365</Words>
  <Application>Microsoft Office PowerPoint</Application>
  <PresentationFormat>Geniş ekran</PresentationFormat>
  <Paragraphs>65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 Toplantı Odası</vt:lpstr>
      <vt:lpstr>KONGRE HAZIRLIKLARI</vt:lpstr>
      <vt:lpstr>Kongre Öncesi Hazırlıklar</vt:lpstr>
      <vt:lpstr>Kongre Öncesi Hazırlıklar</vt:lpstr>
      <vt:lpstr>Kongre Öncesi Hazırlıklar</vt:lpstr>
      <vt:lpstr>Kongre Sırasında Yapılanlar</vt:lpstr>
      <vt:lpstr>Kongre Sırasında Yapılanlar</vt:lpstr>
      <vt:lpstr>Kongre Sonrasında Yapılanlar</vt:lpstr>
      <vt:lpstr>KONGRE KONULARI</vt:lpstr>
      <vt:lpstr>Kongre Konuları</vt:lpstr>
      <vt:lpstr>Kongre Konuları</vt:lpstr>
      <vt:lpstr>Kongre Konuları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30</cp:revision>
  <dcterms:created xsi:type="dcterms:W3CDTF">2020-09-16T15:14:07Z</dcterms:created>
  <dcterms:modified xsi:type="dcterms:W3CDTF">2020-09-16T17:42:23Z</dcterms:modified>
</cp:coreProperties>
</file>