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6" r:id="rId2"/>
    <p:sldId id="277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196975"/>
            <a:ext cx="7772400" cy="3887788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b="1" dirty="0"/>
              <a:t>KONGRE </a:t>
            </a:r>
            <a:r>
              <a:rPr lang="en-US" altLang="tr-TR" b="1" dirty="0" smtClean="0"/>
              <a:t>HAZIRLIKLARI</a:t>
            </a:r>
            <a:endParaRPr lang="tr-TR" altLang="tr-TR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6858000"/>
            <a:ext cx="6400800" cy="387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368491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b="1" dirty="0"/>
              <a:t>Kongre </a:t>
            </a:r>
            <a:r>
              <a:rPr lang="en-US" altLang="tr-TR" b="1" dirty="0" err="1" smtClean="0"/>
              <a:t>Konuları</a:t>
            </a:r>
            <a:endParaRPr lang="tr-TR" altLang="tr-TR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tr-TR" dirty="0" err="1" smtClean="0"/>
              <a:t>Meslekler</a:t>
            </a:r>
            <a:r>
              <a:rPr lang="en-US" altLang="tr-TR" dirty="0"/>
              <a:t>, </a:t>
            </a:r>
            <a:r>
              <a:rPr lang="en-US" altLang="tr-TR" dirty="0" err="1"/>
              <a:t>işverenler</a:t>
            </a:r>
            <a:endParaRPr lang="en-US" altLang="tr-TR" dirty="0"/>
          </a:p>
          <a:p>
            <a:pPr>
              <a:lnSpc>
                <a:spcPct val="150000"/>
              </a:lnSpc>
            </a:pPr>
            <a:r>
              <a:rPr lang="en-US" altLang="tr-TR" dirty="0" err="1" smtClean="0"/>
              <a:t>Ekonomi</a:t>
            </a:r>
            <a:r>
              <a:rPr lang="en-US" altLang="tr-TR" dirty="0"/>
              <a:t>, </a:t>
            </a:r>
            <a:r>
              <a:rPr lang="en-US" altLang="tr-TR" dirty="0" err="1"/>
              <a:t>finans</a:t>
            </a:r>
            <a:endParaRPr lang="en-US" altLang="tr-TR" dirty="0"/>
          </a:p>
          <a:p>
            <a:pPr>
              <a:lnSpc>
                <a:spcPct val="150000"/>
              </a:lnSpc>
            </a:pPr>
            <a:r>
              <a:rPr lang="en-US" altLang="tr-TR" dirty="0" err="1" smtClean="0"/>
              <a:t>Ticaret</a:t>
            </a:r>
            <a:r>
              <a:rPr lang="en-US" altLang="tr-TR" dirty="0"/>
              <a:t>, </a:t>
            </a:r>
            <a:r>
              <a:rPr lang="en-US" altLang="tr-TR" dirty="0" err="1"/>
              <a:t>sanayi</a:t>
            </a:r>
            <a:endParaRPr lang="en-US" altLang="tr-TR" dirty="0"/>
          </a:p>
          <a:p>
            <a:pPr>
              <a:lnSpc>
                <a:spcPct val="150000"/>
              </a:lnSpc>
            </a:pPr>
            <a:r>
              <a:rPr lang="en-US" altLang="tr-TR" dirty="0" err="1" smtClean="0"/>
              <a:t>Tarım</a:t>
            </a:r>
            <a:endParaRPr lang="en-US" altLang="tr-TR" dirty="0"/>
          </a:p>
          <a:p>
            <a:pPr>
              <a:lnSpc>
                <a:spcPct val="150000"/>
              </a:lnSpc>
            </a:pPr>
            <a:r>
              <a:rPr lang="en-US" altLang="tr-TR" dirty="0" err="1" smtClean="0"/>
              <a:t>Ulaşım</a:t>
            </a:r>
            <a:r>
              <a:rPr lang="en-US" altLang="tr-TR" dirty="0" smtClean="0"/>
              <a:t> </a:t>
            </a:r>
            <a:r>
              <a:rPr lang="en-US" altLang="tr-TR" dirty="0" err="1"/>
              <a:t>seyahat</a:t>
            </a:r>
            <a:endParaRPr lang="en-US" altLang="tr-TR" dirty="0"/>
          </a:p>
          <a:p>
            <a:pPr>
              <a:lnSpc>
                <a:spcPct val="150000"/>
              </a:lnSpc>
            </a:pPr>
            <a:r>
              <a:rPr lang="en-US" altLang="tr-TR" dirty="0" err="1" smtClean="0"/>
              <a:t>Teknoloji</a:t>
            </a:r>
            <a:endParaRPr lang="en-US" altLang="tr-TR" dirty="0"/>
          </a:p>
          <a:p>
            <a:pPr>
              <a:lnSpc>
                <a:spcPct val="150000"/>
              </a:lnSpc>
            </a:pPr>
            <a:r>
              <a:rPr lang="en-US" altLang="tr-TR" dirty="0" err="1" smtClean="0"/>
              <a:t>İlim</a:t>
            </a:r>
            <a:endParaRPr lang="en-US" altLang="tr-TR" dirty="0"/>
          </a:p>
          <a:p>
            <a:pPr>
              <a:lnSpc>
                <a:spcPct val="150000"/>
              </a:lnSpc>
            </a:pP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74695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b="1" dirty="0"/>
              <a:t>Kongre </a:t>
            </a:r>
            <a:r>
              <a:rPr lang="en-US" altLang="tr-TR" b="1" dirty="0" err="1" smtClean="0"/>
              <a:t>Konuları</a:t>
            </a:r>
            <a:endParaRPr lang="tr-TR" altLang="tr-TR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tr-TR" smtClean="0"/>
              <a:t>Sağlık</a:t>
            </a:r>
            <a:endParaRPr lang="en-US" altLang="tr-TR" dirty="0"/>
          </a:p>
          <a:p>
            <a:pPr>
              <a:lnSpc>
                <a:spcPct val="150000"/>
              </a:lnSpc>
            </a:pPr>
            <a:r>
              <a:rPr lang="en-US" altLang="tr-TR" dirty="0" err="1" smtClean="0"/>
              <a:t>Eğitim</a:t>
            </a:r>
            <a:r>
              <a:rPr lang="en-US" altLang="tr-TR" dirty="0"/>
              <a:t>, </a:t>
            </a:r>
            <a:r>
              <a:rPr lang="en-US" altLang="tr-TR" dirty="0" err="1"/>
              <a:t>gençlik</a:t>
            </a:r>
            <a:endParaRPr lang="en-US" altLang="tr-TR" dirty="0"/>
          </a:p>
          <a:p>
            <a:pPr>
              <a:lnSpc>
                <a:spcPct val="150000"/>
              </a:lnSpc>
            </a:pPr>
            <a:r>
              <a:rPr lang="en-US" altLang="tr-TR" dirty="0" err="1" smtClean="0"/>
              <a:t>Sanat</a:t>
            </a:r>
            <a:r>
              <a:rPr lang="en-US" altLang="tr-TR" dirty="0"/>
              <a:t>, </a:t>
            </a:r>
            <a:r>
              <a:rPr lang="en-US" altLang="tr-TR" dirty="0" err="1"/>
              <a:t>radyo</a:t>
            </a:r>
            <a:r>
              <a:rPr lang="en-US" altLang="tr-TR" dirty="0"/>
              <a:t>, </a:t>
            </a:r>
            <a:r>
              <a:rPr lang="en-US" altLang="tr-TR" dirty="0" err="1"/>
              <a:t>sinema</a:t>
            </a:r>
            <a:endParaRPr lang="en-US" altLang="tr-TR" dirty="0"/>
          </a:p>
          <a:p>
            <a:pPr>
              <a:lnSpc>
                <a:spcPct val="150000"/>
              </a:lnSpc>
            </a:pPr>
            <a:r>
              <a:rPr lang="en-US" altLang="tr-TR" dirty="0" err="1" smtClean="0"/>
              <a:t>Spor</a:t>
            </a:r>
            <a:r>
              <a:rPr lang="en-US" altLang="tr-TR" dirty="0"/>
              <a:t>, </a:t>
            </a:r>
            <a:r>
              <a:rPr lang="en-US" altLang="tr-TR" dirty="0" err="1"/>
              <a:t>eğlence</a:t>
            </a:r>
            <a:endParaRPr lang="en-US" altLang="tr-TR" dirty="0" smtClean="0"/>
          </a:p>
          <a:p>
            <a:pPr>
              <a:lnSpc>
                <a:spcPct val="150000"/>
              </a:lnSpc>
            </a:pP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671787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Yusuf </a:t>
            </a:r>
            <a:r>
              <a:rPr lang="tr-TR" dirty="0" err="1"/>
              <a:t>Aymankuy</a:t>
            </a:r>
            <a:r>
              <a:rPr lang="tr-TR" dirty="0"/>
              <a:t>, 1996,‘Kongre Turizminin Gelişimi ve Türkiye’de Kongre Turizmi’, Turizmde Seçme Makaleler: 24  Turizm Geliştir ve Eğitim Vakfı, 37, İSTANBUL,S.17-32</a:t>
            </a:r>
          </a:p>
          <a:p>
            <a:r>
              <a:rPr lang="tr-TR" dirty="0"/>
              <a:t>Yusuf Aymankuy,1997, ‘Türkiye’de Geliştirilebilir Turizm Şekli Olarak Kongre Turizmi ve İzmir İl Merkezi Örnek Uygulaması’, Balıkesir </a:t>
            </a:r>
            <a:r>
              <a:rPr lang="tr-TR" dirty="0" err="1"/>
              <a:t>Üniversitesi,Sosyal</a:t>
            </a:r>
            <a:r>
              <a:rPr lang="tr-TR" dirty="0"/>
              <a:t> Bilimler Enstitüsü Doktora Tezi, BALIKESİR (Yayınlanmış)</a:t>
            </a:r>
          </a:p>
          <a:p>
            <a:r>
              <a:rPr lang="tr-TR" dirty="0" err="1"/>
              <a:t>Beykan</a:t>
            </a:r>
            <a:r>
              <a:rPr lang="tr-TR" dirty="0"/>
              <a:t> Çizel,1999, ‘Kongre Turizmi, Kongre Organizasyonu ve Antalya Bölgesinin Kongre Turizmi </a:t>
            </a:r>
            <a:r>
              <a:rPr lang="tr-TR" dirty="0" err="1"/>
              <a:t>Potansiyeli,Sorunları</a:t>
            </a:r>
            <a:r>
              <a:rPr lang="tr-TR" dirty="0"/>
              <a:t> ve Gelecekteki Beklentilerine Yönelik Araştırma’ , Akdeniz Üniversitesi, Sosyal Bilimler Enstitüsü Yüksek Lisans Tezi, ANTALYA (Yayınlanmamış)</a:t>
            </a:r>
          </a:p>
          <a:p>
            <a:r>
              <a:rPr lang="tr-TR" dirty="0"/>
              <a:t>Özen Dallı, 1996, 1996 ‘Kongre Turizmi İle İlgili İstatistikler’, Turizmde Seçme Makaleler:24 </a:t>
            </a:r>
            <a:r>
              <a:rPr lang="tr-TR" dirty="0" err="1"/>
              <a:t>Tugev</a:t>
            </a:r>
            <a:r>
              <a:rPr lang="tr-TR" dirty="0"/>
              <a:t> Yayını,No:37 İSTANBUL,S.60-102</a:t>
            </a:r>
          </a:p>
          <a:p>
            <a:r>
              <a:rPr lang="tr-TR" dirty="0"/>
              <a:t>İrfan Devranoğlu,1991, ‘Kongre Turizmi: İmkanlar ve Sorunları’ , TÜRSAB Dergisi, Haziran, Sayı: 15, İSTANBUL,S.11-13</a:t>
            </a:r>
          </a:p>
          <a:p>
            <a:r>
              <a:rPr lang="tr-TR" dirty="0"/>
              <a:t>Yılmaz Özen,1997, ‘Kongre Turizmi ve Kongre Organizasyonları Tekniği’ , TÜRSAB  Yayınları, </a:t>
            </a:r>
            <a:r>
              <a:rPr lang="tr-TR" dirty="0" smtClean="0"/>
              <a:t>ANKARA</a:t>
            </a:r>
            <a:endParaRPr lang="en-US" dirty="0" smtClean="0"/>
          </a:p>
          <a:p>
            <a:r>
              <a:rPr lang="en-US" dirty="0" err="1" smtClean="0"/>
              <a:t>Megep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3458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b="1" dirty="0"/>
              <a:t>Kongre Öncesi Hazırlıklar</a:t>
            </a:r>
            <a:endParaRPr lang="tr-TR" altLang="tr-TR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altLang="tr-TR" dirty="0"/>
              <a:t>Toplantı yeri araştırması,</a:t>
            </a:r>
          </a:p>
          <a:p>
            <a:pPr>
              <a:lnSpc>
                <a:spcPct val="150000"/>
              </a:lnSpc>
            </a:pPr>
            <a:r>
              <a:rPr lang="tr-TR" altLang="tr-TR" dirty="0" smtClean="0"/>
              <a:t>Amaçların </a:t>
            </a:r>
            <a:r>
              <a:rPr lang="tr-TR" altLang="tr-TR" dirty="0"/>
              <a:t>tanımlanmasında yardımcı olunması,</a:t>
            </a:r>
          </a:p>
          <a:p>
            <a:pPr>
              <a:lnSpc>
                <a:spcPct val="150000"/>
              </a:lnSpc>
            </a:pPr>
            <a:r>
              <a:rPr lang="tr-TR" altLang="tr-TR" dirty="0" smtClean="0"/>
              <a:t>Gelirler </a:t>
            </a:r>
            <a:r>
              <a:rPr lang="tr-TR" altLang="tr-TR" dirty="0"/>
              <a:t>giderler bütçe tablosunun oluşturulması,</a:t>
            </a:r>
          </a:p>
          <a:p>
            <a:pPr>
              <a:lnSpc>
                <a:spcPct val="150000"/>
              </a:lnSpc>
            </a:pPr>
            <a:r>
              <a:rPr lang="tr-TR" altLang="tr-TR" dirty="0" smtClean="0"/>
              <a:t>Ön </a:t>
            </a:r>
            <a:r>
              <a:rPr lang="tr-TR" altLang="tr-TR" dirty="0"/>
              <a:t>rezervasyon ve </a:t>
            </a:r>
            <a:r>
              <a:rPr lang="tr-TR" altLang="tr-TR" dirty="0" err="1"/>
              <a:t>opsiyonlama</a:t>
            </a:r>
            <a:r>
              <a:rPr lang="tr-TR" altLang="tr-TR" dirty="0"/>
              <a:t> işlemleri,</a:t>
            </a:r>
          </a:p>
          <a:p>
            <a:pPr>
              <a:lnSpc>
                <a:spcPct val="150000"/>
              </a:lnSpc>
            </a:pPr>
            <a:r>
              <a:rPr lang="tr-TR" altLang="tr-TR" dirty="0" smtClean="0"/>
              <a:t>Otel </a:t>
            </a:r>
            <a:r>
              <a:rPr lang="tr-TR" altLang="tr-TR" dirty="0"/>
              <a:t>kontrat görüşmelerinin sağlanması, ,</a:t>
            </a:r>
          </a:p>
          <a:p>
            <a:pPr>
              <a:lnSpc>
                <a:spcPct val="150000"/>
              </a:lnSpc>
            </a:pPr>
            <a:r>
              <a:rPr lang="tr-TR" altLang="tr-TR" dirty="0" smtClean="0"/>
              <a:t>Elektronik </a:t>
            </a:r>
            <a:r>
              <a:rPr lang="tr-TR" altLang="tr-TR" dirty="0"/>
              <a:t>duyuru işlemleri (e-bülten</a:t>
            </a:r>
            <a:r>
              <a:rPr lang="tr-TR" altLang="tr-TR" dirty="0" smtClean="0"/>
              <a:t>),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200050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b="1" dirty="0"/>
              <a:t>Kongre Öncesi Hazırlıklar</a:t>
            </a:r>
            <a:endParaRPr lang="tr-TR" altLang="tr-TR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altLang="tr-TR" dirty="0" smtClean="0"/>
              <a:t>Kayıt </a:t>
            </a:r>
            <a:r>
              <a:rPr lang="tr-TR" altLang="tr-TR" dirty="0"/>
              <a:t>işlemleri (elektronik ve manuel),</a:t>
            </a:r>
          </a:p>
          <a:p>
            <a:pPr>
              <a:lnSpc>
                <a:spcPct val="150000"/>
              </a:lnSpc>
            </a:pPr>
            <a:r>
              <a:rPr lang="tr-TR" altLang="tr-TR" dirty="0" smtClean="0"/>
              <a:t>Konuşmacılar </a:t>
            </a:r>
            <a:r>
              <a:rPr lang="tr-TR" altLang="tr-TR" dirty="0"/>
              <a:t>ve davetli katılımcılarla koordinasyonun sağlanması,</a:t>
            </a:r>
          </a:p>
          <a:p>
            <a:pPr>
              <a:lnSpc>
                <a:spcPct val="150000"/>
              </a:lnSpc>
            </a:pPr>
            <a:r>
              <a:rPr lang="tr-TR" altLang="tr-TR" dirty="0" smtClean="0"/>
              <a:t>Pazarlama </a:t>
            </a:r>
            <a:r>
              <a:rPr lang="tr-TR" altLang="tr-TR" dirty="0"/>
              <a:t>ve halkla ilişkiler,</a:t>
            </a:r>
          </a:p>
          <a:p>
            <a:pPr>
              <a:lnSpc>
                <a:spcPct val="150000"/>
              </a:lnSpc>
            </a:pPr>
            <a:r>
              <a:rPr lang="tr-TR" altLang="tr-TR" dirty="0" smtClean="0"/>
              <a:t>Toplantı</a:t>
            </a:r>
            <a:r>
              <a:rPr lang="tr-TR" altLang="tr-TR" dirty="0"/>
              <a:t>, kongre yeri koordinasyonu,</a:t>
            </a:r>
          </a:p>
          <a:p>
            <a:pPr>
              <a:lnSpc>
                <a:spcPct val="150000"/>
              </a:lnSpc>
            </a:pPr>
            <a:r>
              <a:rPr lang="tr-TR" altLang="tr-TR" dirty="0" smtClean="0"/>
              <a:t>Kongre </a:t>
            </a:r>
            <a:r>
              <a:rPr lang="tr-TR" altLang="tr-TR" dirty="0"/>
              <a:t>katılımcılarının seyahat düzenlemesi</a:t>
            </a:r>
            <a:r>
              <a:rPr lang="tr-TR" altLang="tr-TR" dirty="0" smtClean="0"/>
              <a:t>,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847074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b="1" dirty="0"/>
              <a:t>Kongre Öncesi Hazırlıklar</a:t>
            </a:r>
            <a:endParaRPr lang="tr-TR" altLang="tr-TR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altLang="tr-TR" dirty="0" smtClean="0"/>
              <a:t>Kongre </a:t>
            </a:r>
            <a:r>
              <a:rPr lang="tr-TR" altLang="tr-TR" dirty="0"/>
              <a:t>yazılı materyallerin tasarlanması ve basımı,</a:t>
            </a:r>
          </a:p>
          <a:p>
            <a:pPr>
              <a:lnSpc>
                <a:spcPct val="150000"/>
              </a:lnSpc>
            </a:pPr>
            <a:r>
              <a:rPr lang="tr-TR" altLang="tr-TR" dirty="0" smtClean="0"/>
              <a:t>Kongre </a:t>
            </a:r>
            <a:r>
              <a:rPr lang="tr-TR" altLang="tr-TR" dirty="0"/>
              <a:t>materyallerinin elektronik ortamda katılımcılara sunulması</a:t>
            </a:r>
            <a:r>
              <a:rPr lang="tr-TR" altLang="tr-TR" dirty="0" smtClean="0"/>
              <a:t>,</a:t>
            </a:r>
          </a:p>
          <a:p>
            <a:pPr>
              <a:lnSpc>
                <a:spcPct val="150000"/>
              </a:lnSpc>
            </a:pPr>
            <a:r>
              <a:rPr lang="tr-TR" altLang="tr-TR" dirty="0" smtClean="0"/>
              <a:t>Kongre </a:t>
            </a:r>
            <a:r>
              <a:rPr lang="tr-TR" altLang="tr-TR" dirty="0"/>
              <a:t>logosu ve web sitesi tasarımı,</a:t>
            </a:r>
          </a:p>
          <a:p>
            <a:pPr>
              <a:lnSpc>
                <a:spcPct val="150000"/>
              </a:lnSpc>
            </a:pPr>
            <a:r>
              <a:rPr lang="tr-TR" altLang="tr-TR" dirty="0" smtClean="0"/>
              <a:t>Hediye </a:t>
            </a:r>
            <a:r>
              <a:rPr lang="tr-TR" altLang="tr-TR" dirty="0"/>
              <a:t>ve aksesuarların tasarımı ve hazırlanması.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110284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b="1" dirty="0"/>
              <a:t>Kongre </a:t>
            </a:r>
            <a:r>
              <a:rPr lang="en-US" altLang="tr-TR" b="1" dirty="0" err="1" smtClean="0"/>
              <a:t>Sırasında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Yapılanlar</a:t>
            </a:r>
            <a:endParaRPr lang="tr-TR" altLang="tr-TR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altLang="tr-TR" dirty="0"/>
              <a:t>Dekor ve sahneleme</a:t>
            </a:r>
          </a:p>
          <a:p>
            <a:pPr>
              <a:lnSpc>
                <a:spcPct val="150000"/>
              </a:lnSpc>
            </a:pPr>
            <a:r>
              <a:rPr lang="tr-TR" altLang="tr-TR" dirty="0" smtClean="0"/>
              <a:t>Poster </a:t>
            </a:r>
            <a:r>
              <a:rPr lang="tr-TR" altLang="tr-TR" dirty="0"/>
              <a:t>sunumları</a:t>
            </a:r>
          </a:p>
          <a:p>
            <a:pPr>
              <a:lnSpc>
                <a:spcPct val="150000"/>
              </a:lnSpc>
            </a:pPr>
            <a:r>
              <a:rPr lang="tr-TR" altLang="tr-TR" dirty="0" smtClean="0"/>
              <a:t>Banket </a:t>
            </a:r>
            <a:r>
              <a:rPr lang="tr-TR" altLang="tr-TR" dirty="0"/>
              <a:t>hizmetleri koordinasyonu, menülerin hazırlanması</a:t>
            </a:r>
          </a:p>
          <a:p>
            <a:pPr>
              <a:lnSpc>
                <a:spcPct val="150000"/>
              </a:lnSpc>
            </a:pPr>
            <a:r>
              <a:rPr lang="tr-TR" altLang="tr-TR" dirty="0" smtClean="0"/>
              <a:t>Görsel </a:t>
            </a:r>
            <a:r>
              <a:rPr lang="tr-TR" altLang="tr-TR" dirty="0"/>
              <a:t>ve işitsel ekipmanın </a:t>
            </a:r>
            <a:r>
              <a:rPr lang="tr-TR" altLang="tr-TR" dirty="0" smtClean="0"/>
              <a:t>sağlanması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900006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b="1" dirty="0"/>
              <a:t>Kongre </a:t>
            </a:r>
            <a:r>
              <a:rPr lang="en-US" altLang="tr-TR" b="1" dirty="0" err="1" smtClean="0"/>
              <a:t>Sırasında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Yapılanlar</a:t>
            </a:r>
            <a:endParaRPr lang="tr-TR" altLang="tr-TR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altLang="tr-TR" dirty="0" smtClean="0"/>
              <a:t>Simultane </a:t>
            </a:r>
            <a:r>
              <a:rPr lang="tr-TR" altLang="tr-TR" dirty="0"/>
              <a:t>tercüme servisi ve teçhizatı</a:t>
            </a:r>
          </a:p>
          <a:p>
            <a:pPr>
              <a:lnSpc>
                <a:spcPct val="150000"/>
              </a:lnSpc>
            </a:pPr>
            <a:r>
              <a:rPr lang="tr-TR" altLang="tr-TR" dirty="0" smtClean="0"/>
              <a:t>Konaklama </a:t>
            </a:r>
            <a:r>
              <a:rPr lang="tr-TR" altLang="tr-TR" dirty="0"/>
              <a:t>hizmetleri</a:t>
            </a:r>
          </a:p>
          <a:p>
            <a:pPr>
              <a:lnSpc>
                <a:spcPct val="150000"/>
              </a:lnSpc>
            </a:pPr>
            <a:r>
              <a:rPr lang="tr-TR" altLang="tr-TR" dirty="0" smtClean="0"/>
              <a:t>Katılımcılar </a:t>
            </a:r>
            <a:r>
              <a:rPr lang="tr-TR" altLang="tr-TR" dirty="0"/>
              <a:t>için </a:t>
            </a:r>
            <a:r>
              <a:rPr lang="tr-TR" altLang="tr-TR" dirty="0" err="1"/>
              <a:t>opsiyonel</a:t>
            </a:r>
            <a:r>
              <a:rPr lang="tr-TR" altLang="tr-TR" dirty="0"/>
              <a:t> sosyal aktivite düzenleme</a:t>
            </a:r>
          </a:p>
          <a:p>
            <a:pPr>
              <a:lnSpc>
                <a:spcPct val="150000"/>
              </a:lnSpc>
            </a:pPr>
            <a:r>
              <a:rPr lang="tr-TR" altLang="tr-TR" dirty="0" smtClean="0"/>
              <a:t>Tur </a:t>
            </a:r>
            <a:r>
              <a:rPr lang="tr-TR" altLang="tr-TR" dirty="0"/>
              <a:t>Programları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47186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b="1" dirty="0"/>
              <a:t>Kongre </a:t>
            </a:r>
            <a:r>
              <a:rPr lang="en-US" altLang="tr-TR" b="1" dirty="0" err="1" smtClean="0"/>
              <a:t>Sonrasında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Yapılanlar</a:t>
            </a:r>
            <a:endParaRPr lang="tr-TR" altLang="tr-TR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altLang="tr-TR" dirty="0"/>
              <a:t>Kongre analizi</a:t>
            </a:r>
          </a:p>
          <a:p>
            <a:pPr>
              <a:lnSpc>
                <a:spcPct val="150000"/>
              </a:lnSpc>
            </a:pPr>
            <a:r>
              <a:rPr lang="tr-TR" altLang="tr-TR" dirty="0" smtClean="0"/>
              <a:t>Online </a:t>
            </a:r>
            <a:r>
              <a:rPr lang="tr-TR" altLang="tr-TR" dirty="0"/>
              <a:t>kongre anketleri</a:t>
            </a:r>
          </a:p>
          <a:p>
            <a:pPr>
              <a:lnSpc>
                <a:spcPct val="150000"/>
              </a:lnSpc>
            </a:pPr>
            <a:r>
              <a:rPr lang="tr-TR" altLang="tr-TR" dirty="0" smtClean="0"/>
              <a:t>Kongre </a:t>
            </a:r>
            <a:r>
              <a:rPr lang="tr-TR" altLang="tr-TR" dirty="0"/>
              <a:t>istatistikleri ve mali dökümü</a:t>
            </a:r>
          </a:p>
          <a:p>
            <a:pPr>
              <a:lnSpc>
                <a:spcPct val="150000"/>
              </a:lnSpc>
            </a:pPr>
            <a:r>
              <a:rPr lang="tr-TR" altLang="tr-TR" dirty="0" smtClean="0"/>
              <a:t>Kongre </a:t>
            </a:r>
            <a:r>
              <a:rPr lang="tr-TR" altLang="tr-TR" dirty="0"/>
              <a:t>fotoğrafları </a:t>
            </a:r>
            <a:r>
              <a:rPr lang="tr-TR" altLang="tr-TR" dirty="0" err="1"/>
              <a:t>Cd’si</a:t>
            </a:r>
            <a:endParaRPr lang="tr-TR" altLang="tr-TR" dirty="0"/>
          </a:p>
          <a:p>
            <a:pPr>
              <a:lnSpc>
                <a:spcPct val="150000"/>
              </a:lnSpc>
            </a:pPr>
            <a:r>
              <a:rPr lang="tr-TR" altLang="tr-TR" dirty="0" smtClean="0"/>
              <a:t>Kongre </a:t>
            </a:r>
            <a:r>
              <a:rPr lang="tr-TR" altLang="tr-TR" dirty="0"/>
              <a:t>videoları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917801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KONGRE KONULARI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089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b="1" dirty="0"/>
              <a:t>Kongre </a:t>
            </a:r>
            <a:r>
              <a:rPr lang="en-US" altLang="tr-TR" b="1" dirty="0" err="1" smtClean="0"/>
              <a:t>Konuları</a:t>
            </a:r>
            <a:endParaRPr lang="tr-TR" altLang="tr-TR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altLang="tr-TR" dirty="0"/>
              <a:t>Bibliyografya, doküman, basın</a:t>
            </a:r>
          </a:p>
          <a:p>
            <a:pPr>
              <a:lnSpc>
                <a:spcPct val="150000"/>
              </a:lnSpc>
            </a:pPr>
            <a:r>
              <a:rPr lang="tr-TR" altLang="tr-TR" dirty="0" smtClean="0"/>
              <a:t>Din</a:t>
            </a:r>
            <a:r>
              <a:rPr lang="tr-TR" altLang="tr-TR" dirty="0"/>
              <a:t>, etik</a:t>
            </a:r>
          </a:p>
          <a:p>
            <a:pPr>
              <a:lnSpc>
                <a:spcPct val="150000"/>
              </a:lnSpc>
            </a:pPr>
            <a:r>
              <a:rPr lang="tr-TR" altLang="tr-TR" dirty="0" smtClean="0"/>
              <a:t>Sosyal </a:t>
            </a:r>
            <a:r>
              <a:rPr lang="tr-TR" altLang="tr-TR" dirty="0"/>
              <a:t>bilimler, hümanist çalışmalar</a:t>
            </a:r>
          </a:p>
          <a:p>
            <a:pPr>
              <a:lnSpc>
                <a:spcPct val="150000"/>
              </a:lnSpc>
            </a:pPr>
            <a:r>
              <a:rPr lang="tr-TR" altLang="tr-TR" dirty="0" smtClean="0"/>
              <a:t>Uluslararası ilişkiler</a:t>
            </a:r>
            <a:endParaRPr lang="en-US" altLang="tr-TR" dirty="0" smtClean="0"/>
          </a:p>
          <a:p>
            <a:pPr>
              <a:lnSpc>
                <a:spcPct val="150000"/>
              </a:lnSpc>
            </a:pPr>
            <a:r>
              <a:rPr lang="en-US" altLang="tr-TR" dirty="0" err="1"/>
              <a:t>Politika</a:t>
            </a:r>
            <a:endParaRPr lang="en-US" altLang="tr-TR" dirty="0"/>
          </a:p>
          <a:p>
            <a:pPr>
              <a:lnSpc>
                <a:spcPct val="150000"/>
              </a:lnSpc>
            </a:pPr>
            <a:r>
              <a:rPr lang="en-US" altLang="tr-TR" dirty="0" err="1" smtClean="0"/>
              <a:t>Hukuk</a:t>
            </a:r>
            <a:r>
              <a:rPr lang="en-US" altLang="tr-TR" dirty="0"/>
              <a:t>, </a:t>
            </a:r>
            <a:r>
              <a:rPr lang="en-US" altLang="tr-TR" dirty="0" err="1"/>
              <a:t>kamu</a:t>
            </a:r>
            <a:r>
              <a:rPr lang="en-US" altLang="tr-TR" dirty="0"/>
              <a:t> </a:t>
            </a:r>
            <a:r>
              <a:rPr lang="en-US" altLang="tr-TR" dirty="0" err="1"/>
              <a:t>idaresi</a:t>
            </a:r>
            <a:endParaRPr lang="en-US" altLang="tr-TR" dirty="0"/>
          </a:p>
          <a:p>
            <a:pPr>
              <a:lnSpc>
                <a:spcPct val="150000"/>
              </a:lnSpc>
            </a:pPr>
            <a:r>
              <a:rPr lang="en-US" altLang="tr-TR" dirty="0" err="1" smtClean="0"/>
              <a:t>Sosyal</a:t>
            </a:r>
            <a:r>
              <a:rPr lang="en-US" altLang="tr-TR" dirty="0" smtClean="0"/>
              <a:t> </a:t>
            </a:r>
            <a:r>
              <a:rPr lang="en-US" altLang="tr-TR" dirty="0" err="1"/>
              <a:t>yaşam</a:t>
            </a:r>
            <a:r>
              <a:rPr lang="en-US" altLang="tr-TR" dirty="0"/>
              <a:t> </a:t>
            </a:r>
            <a:r>
              <a:rPr lang="en-US" altLang="tr-TR" dirty="0" err="1"/>
              <a:t>seviyesi</a:t>
            </a:r>
            <a:endParaRPr lang="en-US" altLang="tr-TR" dirty="0"/>
          </a:p>
          <a:p>
            <a:pPr>
              <a:lnSpc>
                <a:spcPct val="150000"/>
              </a:lnSpc>
            </a:pP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4339173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119</TotalTime>
  <Words>365</Words>
  <Application>Microsoft Office PowerPoint</Application>
  <PresentationFormat>Geniş ekran</PresentationFormat>
  <Paragraphs>65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İyon Toplantı Odası</vt:lpstr>
      <vt:lpstr>KONGRE HAZIRLIKLARI</vt:lpstr>
      <vt:lpstr>Kongre Öncesi Hazırlıklar</vt:lpstr>
      <vt:lpstr>Kongre Öncesi Hazırlıklar</vt:lpstr>
      <vt:lpstr>Kongre Öncesi Hazırlıklar</vt:lpstr>
      <vt:lpstr>Kongre Sırasında Yapılanlar</vt:lpstr>
      <vt:lpstr>Kongre Sırasında Yapılanlar</vt:lpstr>
      <vt:lpstr>Kongre Sonrasında Yapılanlar</vt:lpstr>
      <vt:lpstr>KONGRE KONULARI</vt:lpstr>
      <vt:lpstr>Kongre Konuları</vt:lpstr>
      <vt:lpstr>Kongre Konuları</vt:lpstr>
      <vt:lpstr>Kongre Konuları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KONGRE VE FUAR YÖNETİMİ</dc:title>
  <dc:creator>Sinan</dc:creator>
  <cp:lastModifiedBy>Sinan</cp:lastModifiedBy>
  <cp:revision>30</cp:revision>
  <dcterms:created xsi:type="dcterms:W3CDTF">2020-09-16T15:14:07Z</dcterms:created>
  <dcterms:modified xsi:type="dcterms:W3CDTF">2020-09-16T17:42:23Z</dcterms:modified>
</cp:coreProperties>
</file>