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2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C034D3-149A-C940-A0EF-9D1624A33F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BORÇLAR HUKUKU ÖZEL HÜKÜMLER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7E78F00-F2C7-364B-B937-63F11DBE46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İşgörme</a:t>
            </a:r>
            <a:r>
              <a:rPr lang="tr-TR" dirty="0" smtClean="0"/>
              <a:t> </a:t>
            </a:r>
            <a:r>
              <a:rPr lang="tr-TR" dirty="0" smtClean="0"/>
              <a:t>borcu </a:t>
            </a:r>
            <a:r>
              <a:rPr lang="tr-TR" dirty="0" smtClean="0"/>
              <a:t>doğuran </a:t>
            </a:r>
            <a:r>
              <a:rPr lang="tr-TR" dirty="0" smtClean="0"/>
              <a:t>sözleşmeler</a:t>
            </a:r>
          </a:p>
          <a:p>
            <a:r>
              <a:rPr lang="tr-TR" dirty="0" smtClean="0"/>
              <a:t>	vekâlet sözleşmesi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8476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C315317-64F8-E14E-AD9A-599A0C228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Vekâlet sözleşmesi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90202D-61EA-FC4C-AC65-972CD73C2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Tanım: </a:t>
            </a:r>
            <a:r>
              <a:rPr lang="tr-TR" dirty="0" smtClean="0"/>
              <a:t>«Vekâlet </a:t>
            </a:r>
            <a:r>
              <a:rPr lang="tr-TR" dirty="0"/>
              <a:t>sözleşmesi, vekilin vekâlet verenin bir işini görmeyi veya işlemini yapmayı üstlendiği </a:t>
            </a:r>
            <a:r>
              <a:rPr lang="tr-TR" dirty="0" smtClean="0"/>
              <a:t>sözleşmedir.» (TBK m. 502/I)</a:t>
            </a:r>
          </a:p>
          <a:p>
            <a:r>
              <a:rPr lang="tr-TR" dirty="0" smtClean="0"/>
              <a:t>Nitelikleri</a:t>
            </a:r>
          </a:p>
          <a:p>
            <a:pPr lvl="1"/>
            <a:r>
              <a:rPr lang="en-US" dirty="0" err="1" smtClean="0"/>
              <a:t>Vekâlet</a:t>
            </a:r>
            <a:r>
              <a:rPr lang="en-US" dirty="0" smtClean="0"/>
              <a:t> </a:t>
            </a:r>
            <a:r>
              <a:rPr lang="en-US" dirty="0" err="1" smtClean="0"/>
              <a:t>sözleşmesi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borç</a:t>
            </a:r>
            <a:r>
              <a:rPr lang="en-US" dirty="0" smtClean="0"/>
              <a:t> </a:t>
            </a:r>
            <a:r>
              <a:rPr lang="en-US" dirty="0" err="1" smtClean="0"/>
              <a:t>sözleşmesidir</a:t>
            </a:r>
            <a:r>
              <a:rPr lang="tr-TR" dirty="0" smtClean="0"/>
              <a:t>.</a:t>
            </a:r>
          </a:p>
          <a:p>
            <a:pPr lvl="1"/>
            <a:r>
              <a:rPr lang="en-US" dirty="0" err="1" smtClean="0"/>
              <a:t>Vekâlet</a:t>
            </a:r>
            <a:r>
              <a:rPr lang="en-US" dirty="0" smtClean="0"/>
              <a:t> </a:t>
            </a:r>
            <a:r>
              <a:rPr lang="en-US" dirty="0" err="1" smtClean="0"/>
              <a:t>sözleşmesi</a:t>
            </a:r>
            <a:r>
              <a:rPr lang="en-US" dirty="0" smtClean="0"/>
              <a:t> </a:t>
            </a:r>
            <a:r>
              <a:rPr lang="en-US" dirty="0" err="1" smtClean="0"/>
              <a:t>iki</a:t>
            </a:r>
            <a:r>
              <a:rPr lang="en-US" dirty="0" smtClean="0"/>
              <a:t> </a:t>
            </a:r>
            <a:r>
              <a:rPr lang="en-US" dirty="0" err="1" smtClean="0"/>
              <a:t>tarafa</a:t>
            </a:r>
            <a:r>
              <a:rPr lang="en-US" dirty="0" smtClean="0"/>
              <a:t> </a:t>
            </a:r>
            <a:r>
              <a:rPr lang="en-US" dirty="0" err="1" smtClean="0"/>
              <a:t>borç</a:t>
            </a:r>
            <a:r>
              <a:rPr lang="en-US" dirty="0" smtClean="0"/>
              <a:t> </a:t>
            </a:r>
            <a:r>
              <a:rPr lang="en-US" dirty="0" err="1" smtClean="0"/>
              <a:t>yükleyen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sözleşmedir</a:t>
            </a:r>
            <a:r>
              <a:rPr lang="tr-TR" dirty="0" smtClean="0"/>
              <a:t>.</a:t>
            </a:r>
          </a:p>
          <a:p>
            <a:pPr lvl="1"/>
            <a:r>
              <a:rPr lang="en-US" dirty="0" err="1" smtClean="0"/>
              <a:t>Vekâlet</a:t>
            </a:r>
            <a:r>
              <a:rPr lang="en-US" dirty="0" smtClean="0"/>
              <a:t> </a:t>
            </a:r>
            <a:r>
              <a:rPr lang="en-US" dirty="0" err="1" smtClean="0"/>
              <a:t>sözleşmesi</a:t>
            </a:r>
            <a:r>
              <a:rPr lang="en-US" dirty="0" smtClean="0"/>
              <a:t> </a:t>
            </a:r>
            <a:r>
              <a:rPr lang="en-US" dirty="0" err="1" smtClean="0"/>
              <a:t>ilke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ivazs</a:t>
            </a:r>
            <a:r>
              <a:rPr lang="tr-TR" dirty="0" smtClean="0"/>
              <a:t>ı</a:t>
            </a:r>
            <a:r>
              <a:rPr lang="en-US" dirty="0" smtClean="0"/>
              <a:t>z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sözleşmedir</a:t>
            </a:r>
            <a:r>
              <a:rPr lang="tr-TR" dirty="0" smtClean="0"/>
              <a:t>.</a:t>
            </a:r>
            <a:r>
              <a:rPr lang="en-US" dirty="0" smtClean="0"/>
              <a:t> </a:t>
            </a:r>
            <a:endParaRPr lang="tr-TR" dirty="0" smtClean="0"/>
          </a:p>
          <a:p>
            <a:pPr lvl="1"/>
            <a:r>
              <a:rPr lang="en-US" dirty="0" err="1" smtClean="0"/>
              <a:t>Vekâlet</a:t>
            </a:r>
            <a:r>
              <a:rPr lang="en-US" dirty="0" smtClean="0"/>
              <a:t> </a:t>
            </a:r>
            <a:r>
              <a:rPr lang="en-US" dirty="0" err="1" smtClean="0"/>
              <a:t>sözleşmesi</a:t>
            </a:r>
            <a:r>
              <a:rPr lang="en-US" dirty="0" smtClean="0"/>
              <a:t> </a:t>
            </a:r>
            <a:r>
              <a:rPr lang="en-US" dirty="0" err="1" smtClean="0"/>
              <a:t>sürekli</a:t>
            </a:r>
            <a:r>
              <a:rPr lang="en-US" dirty="0" smtClean="0"/>
              <a:t> </a:t>
            </a:r>
            <a:r>
              <a:rPr lang="en-US" dirty="0" err="1" smtClean="0"/>
              <a:t>sözleşme</a:t>
            </a:r>
            <a:r>
              <a:rPr lang="en-US" dirty="0" smtClean="0"/>
              <a:t> </a:t>
            </a:r>
            <a:r>
              <a:rPr lang="en-US" dirty="0" err="1" smtClean="0"/>
              <a:t>benzeri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sözleşmedir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1952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Vekâlet sözleşmesi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Unsurları</a:t>
            </a:r>
          </a:p>
          <a:p>
            <a:pPr lvl="1"/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işin</a:t>
            </a:r>
            <a:r>
              <a:rPr lang="en-US" dirty="0" smtClean="0"/>
              <a:t> </a:t>
            </a:r>
            <a:r>
              <a:rPr lang="en-US" dirty="0" err="1" smtClean="0"/>
              <a:t>görülmesi</a:t>
            </a:r>
            <a:r>
              <a:rPr lang="en-US" dirty="0" smtClean="0"/>
              <a:t>,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işlemin</a:t>
            </a:r>
            <a:r>
              <a:rPr lang="en-US" dirty="0" smtClean="0"/>
              <a:t> yap</a:t>
            </a:r>
            <a:r>
              <a:rPr lang="tr-TR" dirty="0" smtClean="0"/>
              <a:t>ı</a:t>
            </a:r>
            <a:r>
              <a:rPr lang="en-US" dirty="0" err="1" smtClean="0"/>
              <a:t>lmas</a:t>
            </a:r>
            <a:r>
              <a:rPr lang="tr-TR" dirty="0" smtClean="0"/>
              <a:t>ı</a:t>
            </a:r>
          </a:p>
          <a:p>
            <a:pPr lvl="1"/>
            <a:r>
              <a:rPr lang="en-US" dirty="0" err="1" smtClean="0"/>
              <a:t>İşin</a:t>
            </a:r>
            <a:r>
              <a:rPr lang="en-US" dirty="0" smtClean="0"/>
              <a:t> </a:t>
            </a:r>
            <a:r>
              <a:rPr lang="en-US" dirty="0" err="1" smtClean="0"/>
              <a:t>vekâlet</a:t>
            </a:r>
            <a:r>
              <a:rPr lang="en-US" dirty="0" smtClean="0"/>
              <a:t> </a:t>
            </a:r>
            <a:r>
              <a:rPr lang="en-US" dirty="0" err="1" smtClean="0"/>
              <a:t>veren</a:t>
            </a:r>
            <a:r>
              <a:rPr lang="en-US" dirty="0" smtClean="0"/>
              <a:t> </a:t>
            </a:r>
            <a:r>
              <a:rPr lang="en-US" dirty="0" err="1" smtClean="0"/>
              <a:t>yarar</a:t>
            </a:r>
            <a:r>
              <a:rPr lang="tr-TR" dirty="0" smtClean="0"/>
              <a:t>ı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görülmesi</a:t>
            </a:r>
            <a:r>
              <a:rPr lang="en-US" dirty="0" smtClean="0"/>
              <a:t> </a:t>
            </a:r>
            <a:r>
              <a:rPr lang="en-US" dirty="0" err="1" smtClean="0"/>
              <a:t>unsuru</a:t>
            </a:r>
            <a:endParaRPr lang="tr-TR" dirty="0" smtClean="0"/>
          </a:p>
          <a:p>
            <a:pPr lvl="1"/>
            <a:r>
              <a:rPr lang="en-US" dirty="0" err="1" smtClean="0"/>
              <a:t>Anlaşma</a:t>
            </a:r>
            <a:r>
              <a:rPr lang="en-US" dirty="0" smtClean="0"/>
              <a:t> </a:t>
            </a:r>
            <a:r>
              <a:rPr lang="en-US" dirty="0" err="1" smtClean="0"/>
              <a:t>unsuru</a:t>
            </a:r>
            <a:endParaRPr lang="tr-TR" dirty="0" smtClean="0"/>
          </a:p>
          <a:p>
            <a:pPr lvl="1"/>
            <a:r>
              <a:rPr lang="en-US" dirty="0" err="1" smtClean="0"/>
              <a:t>Vekâlet</a:t>
            </a:r>
            <a:r>
              <a:rPr lang="en-US" dirty="0" smtClean="0"/>
              <a:t> </a:t>
            </a:r>
            <a:r>
              <a:rPr lang="en-US" dirty="0" err="1" smtClean="0"/>
              <a:t>sözleşmesinin</a:t>
            </a:r>
            <a:r>
              <a:rPr lang="en-US" dirty="0" smtClean="0"/>
              <a:t> </a:t>
            </a:r>
            <a:r>
              <a:rPr lang="en-US" dirty="0" err="1" smtClean="0"/>
              <a:t>talilik</a:t>
            </a:r>
            <a:r>
              <a:rPr lang="en-US" dirty="0" smtClean="0"/>
              <a:t> (</a:t>
            </a:r>
            <a:r>
              <a:rPr lang="en-US" dirty="0" err="1" smtClean="0"/>
              <a:t>ikincillik</a:t>
            </a:r>
            <a:r>
              <a:rPr lang="en-US" dirty="0" smtClean="0"/>
              <a:t>) </a:t>
            </a:r>
            <a:r>
              <a:rPr lang="en-US" dirty="0" err="1" smtClean="0"/>
              <a:t>unsuru</a:t>
            </a:r>
            <a:endParaRPr lang="tr-TR" dirty="0" smtClean="0"/>
          </a:p>
          <a:p>
            <a:pPr lvl="1"/>
            <a:r>
              <a:rPr lang="nn-NO" dirty="0" smtClean="0"/>
              <a:t>Taraflar</a:t>
            </a:r>
            <a:r>
              <a:rPr lang="tr-TR" dirty="0" smtClean="0"/>
              <a:t>ı</a:t>
            </a:r>
            <a:r>
              <a:rPr lang="nn-NO" dirty="0" smtClean="0"/>
              <a:t>n her zaman vekâleti sona erdirme yetkis</a:t>
            </a:r>
            <a:r>
              <a:rPr lang="tr-TR" dirty="0" smtClean="0"/>
              <a:t>i</a:t>
            </a:r>
          </a:p>
          <a:p>
            <a:pPr lvl="1"/>
            <a:r>
              <a:rPr lang="en-US" dirty="0" err="1" smtClean="0"/>
              <a:t>Ücret</a:t>
            </a:r>
            <a:r>
              <a:rPr lang="en-US" dirty="0" smtClean="0"/>
              <a:t> </a:t>
            </a:r>
            <a:r>
              <a:rPr lang="en-US" dirty="0" err="1" smtClean="0"/>
              <a:t>unsuru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975751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TARAFLARIN BORÇLARI VE SÖZLEŞMENİN SONA ERMESİ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Vekilin</a:t>
            </a:r>
            <a:r>
              <a:rPr lang="en-US" dirty="0" smtClean="0"/>
              <a:t> </a:t>
            </a:r>
            <a:r>
              <a:rPr lang="en-US" dirty="0" err="1" smtClean="0"/>
              <a:t>Borçlar</a:t>
            </a:r>
            <a:r>
              <a:rPr lang="tr-TR" dirty="0" smtClean="0"/>
              <a:t>ı</a:t>
            </a:r>
          </a:p>
          <a:p>
            <a:pPr lvl="1"/>
            <a:r>
              <a:rPr lang="tr-TR" dirty="0" smtClean="0"/>
              <a:t>İ</a:t>
            </a:r>
            <a:r>
              <a:rPr lang="tr-TR" dirty="0"/>
              <a:t>ş</a:t>
            </a:r>
            <a:r>
              <a:rPr lang="en-US" dirty="0" err="1" smtClean="0"/>
              <a:t>görme</a:t>
            </a:r>
            <a:r>
              <a:rPr lang="en-US" dirty="0" smtClean="0"/>
              <a:t> (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işi</a:t>
            </a:r>
            <a:r>
              <a:rPr lang="en-US" dirty="0" smtClean="0"/>
              <a:t> </a:t>
            </a:r>
            <a:r>
              <a:rPr lang="en-US" dirty="0" err="1" smtClean="0"/>
              <a:t>görme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işlemi</a:t>
            </a:r>
            <a:r>
              <a:rPr lang="en-US" dirty="0" smtClean="0"/>
              <a:t> </a:t>
            </a:r>
            <a:r>
              <a:rPr lang="en-US" dirty="0" err="1" smtClean="0"/>
              <a:t>yapma</a:t>
            </a:r>
            <a:r>
              <a:rPr lang="en-US" dirty="0" smtClean="0"/>
              <a:t>) </a:t>
            </a:r>
            <a:r>
              <a:rPr lang="en-US" dirty="0" err="1" smtClean="0"/>
              <a:t>borcu</a:t>
            </a:r>
            <a:endParaRPr lang="tr-TR" dirty="0"/>
          </a:p>
          <a:p>
            <a:pPr lvl="2"/>
            <a:r>
              <a:rPr lang="en-US" dirty="0" err="1"/>
              <a:t>Vekilin</a:t>
            </a:r>
            <a:r>
              <a:rPr lang="en-US" dirty="0"/>
              <a:t> </a:t>
            </a:r>
            <a:r>
              <a:rPr lang="en-US" dirty="0" err="1"/>
              <a:t>temsil</a:t>
            </a:r>
            <a:r>
              <a:rPr lang="en-US" dirty="0"/>
              <a:t> </a:t>
            </a:r>
            <a:r>
              <a:rPr lang="en-US" dirty="0" err="1" smtClean="0"/>
              <a:t>yetkisi</a:t>
            </a:r>
            <a:endParaRPr lang="tr-TR" dirty="0"/>
          </a:p>
          <a:p>
            <a:pPr lvl="3"/>
            <a:r>
              <a:rPr lang="en-US" dirty="0" err="1"/>
              <a:t>Dava</a:t>
            </a:r>
            <a:r>
              <a:rPr lang="en-US" dirty="0"/>
              <a:t> </a:t>
            </a:r>
            <a:r>
              <a:rPr lang="en-US" dirty="0" err="1" smtClean="0"/>
              <a:t>açamaz</a:t>
            </a:r>
            <a:r>
              <a:rPr lang="tr-TR" dirty="0" smtClean="0"/>
              <a:t>.</a:t>
            </a:r>
          </a:p>
          <a:p>
            <a:pPr lvl="3"/>
            <a:r>
              <a:rPr lang="en-US" dirty="0" err="1"/>
              <a:t>Sulh</a:t>
            </a:r>
            <a:r>
              <a:rPr lang="en-US" dirty="0"/>
              <a:t> </a:t>
            </a:r>
            <a:r>
              <a:rPr lang="en-US" dirty="0" err="1" smtClean="0"/>
              <a:t>olamaz</a:t>
            </a:r>
            <a:r>
              <a:rPr lang="tr-TR" dirty="0" smtClean="0"/>
              <a:t>.</a:t>
            </a:r>
          </a:p>
          <a:p>
            <a:pPr lvl="3"/>
            <a:r>
              <a:rPr lang="en-US" dirty="0" err="1"/>
              <a:t>Tahkim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hakem</a:t>
            </a:r>
            <a:r>
              <a:rPr lang="en-US" dirty="0"/>
              <a:t> </a:t>
            </a:r>
            <a:r>
              <a:rPr lang="en-US" dirty="0" err="1"/>
              <a:t>sözleşmesi</a:t>
            </a:r>
            <a:r>
              <a:rPr lang="en-US" dirty="0"/>
              <a:t> </a:t>
            </a:r>
            <a:r>
              <a:rPr lang="en-US" dirty="0" err="1" smtClean="0"/>
              <a:t>yapamaz</a:t>
            </a:r>
            <a:r>
              <a:rPr lang="tr-TR" dirty="0" smtClean="0"/>
              <a:t>.</a:t>
            </a:r>
          </a:p>
          <a:p>
            <a:pPr lvl="3"/>
            <a:r>
              <a:rPr lang="en-US" dirty="0" err="1"/>
              <a:t>Kambiyo</a:t>
            </a:r>
            <a:r>
              <a:rPr lang="en-US" dirty="0"/>
              <a:t> </a:t>
            </a:r>
            <a:r>
              <a:rPr lang="en-US" dirty="0" err="1"/>
              <a:t>taahhüdünde</a:t>
            </a:r>
            <a:r>
              <a:rPr lang="en-US" dirty="0"/>
              <a:t> </a:t>
            </a:r>
            <a:r>
              <a:rPr lang="en-US" dirty="0" err="1" smtClean="0"/>
              <a:t>bulunamaz</a:t>
            </a:r>
            <a:r>
              <a:rPr lang="tr-TR" dirty="0" smtClean="0"/>
              <a:t>.</a:t>
            </a:r>
          </a:p>
          <a:p>
            <a:pPr lvl="3"/>
            <a:r>
              <a:rPr lang="en-US" dirty="0" err="1"/>
              <a:t>Bağışlama</a:t>
            </a:r>
            <a:r>
              <a:rPr lang="en-US" dirty="0"/>
              <a:t> </a:t>
            </a:r>
            <a:r>
              <a:rPr lang="en-US" dirty="0" err="1" smtClean="0"/>
              <a:t>yapamaz</a:t>
            </a:r>
            <a:r>
              <a:rPr lang="tr-TR" dirty="0" smtClean="0"/>
              <a:t>.</a:t>
            </a:r>
          </a:p>
          <a:p>
            <a:pPr lvl="3"/>
            <a:r>
              <a:rPr lang="en-US" dirty="0" err="1"/>
              <a:t>Taşınmaz</a:t>
            </a:r>
            <a:r>
              <a:rPr lang="en-US" dirty="0"/>
              <a:t> </a:t>
            </a:r>
            <a:r>
              <a:rPr lang="en-US" dirty="0" err="1"/>
              <a:t>malları</a:t>
            </a:r>
            <a:r>
              <a:rPr lang="en-US" dirty="0"/>
              <a:t> </a:t>
            </a:r>
            <a:r>
              <a:rPr lang="en-US" dirty="0" err="1"/>
              <a:t>devredemez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hakla</a:t>
            </a:r>
            <a:r>
              <a:rPr lang="en-US" dirty="0"/>
              <a:t> </a:t>
            </a:r>
            <a:r>
              <a:rPr lang="en-US" dirty="0" err="1" smtClean="0"/>
              <a:t>sınırlandıramaz</a:t>
            </a:r>
            <a:r>
              <a:rPr lang="tr-TR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07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TARAFLARIN BORÇLARI VE SÖZLEŞMENİN SONA ERMESİ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836428"/>
          </a:xfrm>
        </p:spPr>
        <p:txBody>
          <a:bodyPr/>
          <a:lstStyle/>
          <a:p>
            <a:r>
              <a:rPr lang="en-US" dirty="0" err="1"/>
              <a:t>Vekilin</a:t>
            </a:r>
            <a:r>
              <a:rPr lang="en-US" dirty="0"/>
              <a:t> </a:t>
            </a:r>
            <a:r>
              <a:rPr lang="en-US" dirty="0" err="1"/>
              <a:t>Borçlar</a:t>
            </a:r>
            <a:r>
              <a:rPr lang="tr-TR" dirty="0" smtClean="0"/>
              <a:t>ı(devam)</a:t>
            </a:r>
          </a:p>
          <a:p>
            <a:pPr lvl="1"/>
            <a:r>
              <a:rPr lang="tr-TR" dirty="0" smtClean="0"/>
              <a:t>V</a:t>
            </a:r>
            <a:r>
              <a:rPr lang="en-US" dirty="0" err="1" smtClean="0"/>
              <a:t>ekilin</a:t>
            </a:r>
            <a:r>
              <a:rPr lang="en-US" dirty="0" smtClean="0"/>
              <a:t> </a:t>
            </a:r>
            <a:r>
              <a:rPr lang="en-US" dirty="0" err="1" smtClean="0"/>
              <a:t>vekâlet</a:t>
            </a:r>
            <a:r>
              <a:rPr lang="en-US" dirty="0" smtClean="0"/>
              <a:t> </a:t>
            </a:r>
            <a:r>
              <a:rPr lang="en-US" dirty="0" err="1" smtClean="0"/>
              <a:t>işini</a:t>
            </a:r>
            <a:r>
              <a:rPr lang="en-US" dirty="0" smtClean="0"/>
              <a:t> </a:t>
            </a:r>
            <a:r>
              <a:rPr lang="en-US" dirty="0" err="1" smtClean="0"/>
              <a:t>şahsen</a:t>
            </a:r>
            <a:r>
              <a:rPr lang="en-US" dirty="0" smtClean="0"/>
              <a:t> </a:t>
            </a:r>
            <a:r>
              <a:rPr lang="en-US" dirty="0" err="1" smtClean="0"/>
              <a:t>görme</a:t>
            </a:r>
            <a:r>
              <a:rPr lang="en-US" dirty="0" smtClean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2"/>
            <a:r>
              <a:rPr lang="en-US" dirty="0" err="1"/>
              <a:t>İlke</a:t>
            </a:r>
            <a:r>
              <a:rPr lang="en-US" dirty="0"/>
              <a:t>: </a:t>
            </a:r>
            <a:r>
              <a:rPr lang="en-US" dirty="0" err="1"/>
              <a:t>Vekilin</a:t>
            </a:r>
            <a:r>
              <a:rPr lang="en-US" dirty="0"/>
              <a:t> </a:t>
            </a:r>
            <a:r>
              <a:rPr lang="en-US" dirty="0" err="1"/>
              <a:t>vekâleti</a:t>
            </a:r>
            <a:r>
              <a:rPr lang="en-US" dirty="0"/>
              <a:t> </a:t>
            </a:r>
            <a:r>
              <a:rPr lang="en-US" dirty="0" err="1"/>
              <a:t>şahsen</a:t>
            </a:r>
            <a:r>
              <a:rPr lang="en-US" dirty="0"/>
              <a:t> </a:t>
            </a:r>
            <a:r>
              <a:rPr lang="en-US" dirty="0" err="1"/>
              <a:t>ifa</a:t>
            </a:r>
            <a:r>
              <a:rPr lang="en-US" dirty="0"/>
              <a:t> </a:t>
            </a:r>
            <a:r>
              <a:rPr lang="en-US" dirty="0" err="1" smtClean="0"/>
              <a:t>yükümlülüğü</a:t>
            </a:r>
            <a:endParaRPr lang="tr-TR" dirty="0"/>
          </a:p>
          <a:p>
            <a:pPr lvl="2"/>
            <a:r>
              <a:rPr lang="en-US" dirty="0" err="1"/>
              <a:t>İstisna</a:t>
            </a:r>
            <a:r>
              <a:rPr lang="en-US" dirty="0"/>
              <a:t>: </a:t>
            </a:r>
            <a:r>
              <a:rPr lang="en-US" dirty="0" err="1"/>
              <a:t>Vekilin</a:t>
            </a:r>
            <a:r>
              <a:rPr lang="en-US" dirty="0"/>
              <a:t> </a:t>
            </a:r>
            <a:r>
              <a:rPr lang="en-US" dirty="0" err="1"/>
              <a:t>işi</a:t>
            </a:r>
            <a:r>
              <a:rPr lang="en-US" dirty="0"/>
              <a:t> </a:t>
            </a:r>
            <a:r>
              <a:rPr lang="en-US" dirty="0" err="1"/>
              <a:t>başkasına</a:t>
            </a:r>
            <a:r>
              <a:rPr lang="en-US" dirty="0"/>
              <a:t> </a:t>
            </a:r>
            <a:r>
              <a:rPr lang="en-US" dirty="0" err="1"/>
              <a:t>yaptırma</a:t>
            </a:r>
            <a:r>
              <a:rPr lang="en-US" dirty="0"/>
              <a:t> </a:t>
            </a:r>
            <a:r>
              <a:rPr lang="en-US" dirty="0" err="1" smtClean="0"/>
              <a:t>yetkisi</a:t>
            </a:r>
            <a:endParaRPr lang="tr-TR" dirty="0"/>
          </a:p>
          <a:p>
            <a:pPr lvl="3"/>
            <a:r>
              <a:rPr lang="en-US" dirty="0"/>
              <a:t>Alt </a:t>
            </a:r>
            <a:r>
              <a:rPr lang="en-US" dirty="0" err="1"/>
              <a:t>vekâletin</a:t>
            </a:r>
            <a:r>
              <a:rPr lang="en-US" dirty="0"/>
              <a:t> </a:t>
            </a:r>
            <a:r>
              <a:rPr lang="en-US" dirty="0" err="1"/>
              <a:t>caz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 smtClean="0"/>
              <a:t>hâller</a:t>
            </a:r>
            <a:endParaRPr lang="tr-TR" dirty="0"/>
          </a:p>
          <a:p>
            <a:pPr lvl="4"/>
            <a:r>
              <a:rPr lang="en-US" dirty="0" err="1" smtClean="0"/>
              <a:t>Şartları</a:t>
            </a:r>
            <a:endParaRPr lang="tr-TR" dirty="0"/>
          </a:p>
          <a:p>
            <a:pPr lvl="4"/>
            <a:r>
              <a:rPr lang="en-US" dirty="0" err="1"/>
              <a:t>Hüküm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sonuçla</a:t>
            </a:r>
            <a:r>
              <a:rPr lang="tr-TR" dirty="0" err="1" smtClean="0"/>
              <a:t>rı</a:t>
            </a:r>
            <a:endParaRPr lang="tr-TR" dirty="0" smtClean="0"/>
          </a:p>
          <a:p>
            <a:pPr lvl="5"/>
            <a:r>
              <a:rPr lang="nn-NO" dirty="0"/>
              <a:t>Vekil ile vekâlet veren arasındaki </a:t>
            </a:r>
            <a:r>
              <a:rPr lang="nn-NO" dirty="0" smtClean="0"/>
              <a:t>ilişki</a:t>
            </a:r>
            <a:endParaRPr lang="tr-TR" dirty="0" smtClean="0"/>
          </a:p>
          <a:p>
            <a:pPr lvl="5"/>
            <a:r>
              <a:rPr lang="en-US" dirty="0" err="1"/>
              <a:t>Vekil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alt </a:t>
            </a:r>
            <a:r>
              <a:rPr lang="en-US" dirty="0" err="1"/>
              <a:t>vekil</a:t>
            </a:r>
            <a:r>
              <a:rPr lang="en-US" dirty="0"/>
              <a:t> </a:t>
            </a:r>
            <a:r>
              <a:rPr lang="en-US" dirty="0" err="1"/>
              <a:t>arasındaki</a:t>
            </a:r>
            <a:r>
              <a:rPr lang="en-US" dirty="0"/>
              <a:t> </a:t>
            </a:r>
            <a:r>
              <a:rPr lang="en-US" dirty="0" err="1" smtClean="0"/>
              <a:t>ilişki</a:t>
            </a:r>
            <a:endParaRPr lang="tr-TR" dirty="0"/>
          </a:p>
          <a:p>
            <a:pPr lvl="5"/>
            <a:r>
              <a:rPr lang="en-US" dirty="0" err="1"/>
              <a:t>Vekâlet</a:t>
            </a:r>
            <a:r>
              <a:rPr lang="en-US" dirty="0"/>
              <a:t> </a:t>
            </a:r>
            <a:r>
              <a:rPr lang="en-US" dirty="0" err="1"/>
              <a:t>veren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alt </a:t>
            </a:r>
            <a:r>
              <a:rPr lang="en-US" dirty="0" err="1"/>
              <a:t>vekil</a:t>
            </a:r>
            <a:r>
              <a:rPr lang="en-US" dirty="0"/>
              <a:t> </a:t>
            </a:r>
            <a:r>
              <a:rPr lang="en-US" dirty="0" err="1"/>
              <a:t>arasındaki</a:t>
            </a:r>
            <a:r>
              <a:rPr lang="en-US" dirty="0"/>
              <a:t> </a:t>
            </a:r>
            <a:r>
              <a:rPr lang="en-US" dirty="0" err="1" smtClean="0"/>
              <a:t>ilişki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312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TARAFLARIN BORÇLARI VE SÖZLEŞMENİN SONA ERMESİ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Vekilin Borçları (devam)</a:t>
            </a:r>
          </a:p>
          <a:p>
            <a:pPr lvl="1"/>
            <a:r>
              <a:rPr lang="en-US" dirty="0" err="1" smtClean="0"/>
              <a:t>Vekilin</a:t>
            </a:r>
            <a:r>
              <a:rPr lang="en-US" dirty="0" smtClean="0"/>
              <a:t>, </a:t>
            </a:r>
            <a:r>
              <a:rPr lang="en-US" dirty="0" err="1" smtClean="0"/>
              <a:t>vekâlet</a:t>
            </a:r>
            <a:r>
              <a:rPr lang="en-US" dirty="0" smtClean="0"/>
              <a:t> </a:t>
            </a:r>
            <a:r>
              <a:rPr lang="en-US" dirty="0" err="1" smtClean="0"/>
              <a:t>verenin</a:t>
            </a:r>
            <a:r>
              <a:rPr lang="en-US" dirty="0" smtClean="0"/>
              <a:t> </a:t>
            </a:r>
            <a:r>
              <a:rPr lang="en-US" dirty="0" err="1" smtClean="0"/>
              <a:t>talimat</a:t>
            </a:r>
            <a:r>
              <a:rPr lang="tr-TR" dirty="0" smtClean="0"/>
              <a:t>ı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uyma</a:t>
            </a:r>
            <a:r>
              <a:rPr lang="en-US" dirty="0" smtClean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1"/>
            <a:r>
              <a:rPr lang="en-US" dirty="0" err="1" smtClean="0"/>
              <a:t>Vekilin</a:t>
            </a:r>
            <a:r>
              <a:rPr lang="en-US" dirty="0" smtClean="0"/>
              <a:t> </a:t>
            </a:r>
            <a:r>
              <a:rPr lang="en-US" dirty="0" err="1" smtClean="0"/>
              <a:t>vekâleti</a:t>
            </a:r>
            <a:r>
              <a:rPr lang="en-US" dirty="0" smtClean="0"/>
              <a:t> </a:t>
            </a:r>
            <a:r>
              <a:rPr lang="en-US" dirty="0" err="1" smtClean="0"/>
              <a:t>özenle</a:t>
            </a:r>
            <a:r>
              <a:rPr lang="en-US" dirty="0" smtClean="0"/>
              <a:t> </a:t>
            </a:r>
            <a:r>
              <a:rPr lang="en-US" dirty="0" err="1" smtClean="0"/>
              <a:t>ifa</a:t>
            </a:r>
            <a:r>
              <a:rPr lang="en-US" dirty="0" smtClean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1"/>
            <a:r>
              <a:rPr lang="en-US" dirty="0" err="1" smtClean="0"/>
              <a:t>Vekilin</a:t>
            </a:r>
            <a:r>
              <a:rPr lang="en-US" dirty="0" smtClean="0"/>
              <a:t> </a:t>
            </a:r>
            <a:r>
              <a:rPr lang="en-US" dirty="0" err="1" smtClean="0"/>
              <a:t>vekâlet</a:t>
            </a:r>
            <a:r>
              <a:rPr lang="en-US" dirty="0" smtClean="0"/>
              <a:t> </a:t>
            </a:r>
            <a:r>
              <a:rPr lang="en-US" dirty="0" err="1" smtClean="0"/>
              <a:t>verene</a:t>
            </a:r>
            <a:r>
              <a:rPr lang="en-US" dirty="0" smtClean="0"/>
              <a:t> </a:t>
            </a:r>
            <a:r>
              <a:rPr lang="en-US" dirty="0" err="1" smtClean="0"/>
              <a:t>bağl</a:t>
            </a:r>
            <a:r>
              <a:rPr lang="tr-TR" dirty="0" smtClean="0"/>
              <a:t>ılı</a:t>
            </a:r>
            <a:r>
              <a:rPr lang="en-US" dirty="0" smtClean="0"/>
              <a:t>k (</a:t>
            </a:r>
            <a:r>
              <a:rPr lang="en-US" dirty="0" err="1" smtClean="0"/>
              <a:t>sadakat</a:t>
            </a:r>
            <a:r>
              <a:rPr lang="en-US" dirty="0" smtClean="0"/>
              <a:t>) </a:t>
            </a:r>
            <a:r>
              <a:rPr lang="en-US" dirty="0" err="1" smtClean="0"/>
              <a:t>borcu</a:t>
            </a:r>
            <a:endParaRPr lang="tr-TR" dirty="0"/>
          </a:p>
          <a:p>
            <a:pPr lvl="1"/>
            <a:r>
              <a:rPr lang="en-US" dirty="0" err="1" smtClean="0"/>
              <a:t>Vekilin</a:t>
            </a:r>
            <a:r>
              <a:rPr lang="en-US" dirty="0" smtClean="0"/>
              <a:t> </a:t>
            </a:r>
            <a:r>
              <a:rPr lang="en-US" dirty="0" err="1" smtClean="0"/>
              <a:t>hesap</a:t>
            </a:r>
            <a:r>
              <a:rPr lang="en-US" dirty="0" smtClean="0"/>
              <a:t> </a:t>
            </a:r>
            <a:r>
              <a:rPr lang="en-US" dirty="0" err="1" smtClean="0"/>
              <a:t>verme</a:t>
            </a:r>
            <a:r>
              <a:rPr lang="en-US" dirty="0" smtClean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153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TARAFLARIN BORÇLARI VE SÖZLEŞMENİN SONA ERMESİ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Vekilin Borçları (devam)</a:t>
            </a:r>
          </a:p>
          <a:p>
            <a:pPr lvl="1"/>
            <a:r>
              <a:rPr lang="en-US" dirty="0" err="1" smtClean="0"/>
              <a:t>Vekilin</a:t>
            </a:r>
            <a:r>
              <a:rPr lang="en-US" dirty="0" smtClean="0"/>
              <a:t> </a:t>
            </a:r>
            <a:r>
              <a:rPr lang="en-US" dirty="0" err="1"/>
              <a:t>ald</a:t>
            </a:r>
            <a:r>
              <a:rPr lang="tr-TR" dirty="0" err="1"/>
              <a:t>ığı</a:t>
            </a:r>
            <a:r>
              <a:rPr lang="en-US" dirty="0"/>
              <a:t> </a:t>
            </a:r>
            <a:r>
              <a:rPr lang="en-US" dirty="0" err="1"/>
              <a:t>şeyleri</a:t>
            </a:r>
            <a:r>
              <a:rPr lang="en-US" dirty="0"/>
              <a:t> </a:t>
            </a:r>
            <a:r>
              <a:rPr lang="en-US" dirty="0" err="1"/>
              <a:t>vekâlet</a:t>
            </a:r>
            <a:r>
              <a:rPr lang="en-US" dirty="0"/>
              <a:t> </a:t>
            </a:r>
            <a:r>
              <a:rPr lang="en-US" dirty="0" err="1"/>
              <a:t>verene</a:t>
            </a:r>
            <a:r>
              <a:rPr lang="en-US" dirty="0"/>
              <a:t> </a:t>
            </a:r>
            <a:r>
              <a:rPr lang="en-US" dirty="0" err="1"/>
              <a:t>geri</a:t>
            </a:r>
            <a:r>
              <a:rPr lang="en-US" dirty="0"/>
              <a:t> </a:t>
            </a:r>
            <a:r>
              <a:rPr lang="en-US" dirty="0" err="1"/>
              <a:t>verme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 smtClean="0"/>
          </a:p>
          <a:p>
            <a:pPr lvl="2"/>
            <a:r>
              <a:rPr lang="en-US" dirty="0" err="1"/>
              <a:t>Doğrudan</a:t>
            </a:r>
            <a:r>
              <a:rPr lang="en-US" dirty="0"/>
              <a:t> </a:t>
            </a:r>
            <a:r>
              <a:rPr lang="en-US" dirty="0" err="1"/>
              <a:t>temsilde</a:t>
            </a:r>
            <a:r>
              <a:rPr lang="en-US" dirty="0"/>
              <a:t> (</a:t>
            </a:r>
            <a:r>
              <a:rPr lang="en-US" dirty="0" err="1"/>
              <a:t>doğrudan</a:t>
            </a:r>
            <a:r>
              <a:rPr lang="en-US" dirty="0"/>
              <a:t> </a:t>
            </a:r>
            <a:r>
              <a:rPr lang="en-US" dirty="0" err="1"/>
              <a:t>vekâlette</a:t>
            </a:r>
            <a:r>
              <a:rPr lang="en-US" dirty="0"/>
              <a:t>) </a:t>
            </a:r>
            <a:r>
              <a:rPr lang="en-US" dirty="0" err="1"/>
              <a:t>geri</a:t>
            </a:r>
            <a:r>
              <a:rPr lang="en-US" dirty="0"/>
              <a:t> </a:t>
            </a:r>
            <a:r>
              <a:rPr lang="en-US" dirty="0" err="1"/>
              <a:t>verme</a:t>
            </a:r>
            <a:r>
              <a:rPr lang="en-US" dirty="0"/>
              <a:t> </a:t>
            </a:r>
            <a:endParaRPr lang="tr-TR" dirty="0" smtClean="0"/>
          </a:p>
          <a:p>
            <a:pPr lvl="2"/>
            <a:r>
              <a:rPr lang="en-US" dirty="0" err="1"/>
              <a:t>Dolaylı</a:t>
            </a:r>
            <a:r>
              <a:rPr lang="en-US" dirty="0"/>
              <a:t> </a:t>
            </a:r>
            <a:r>
              <a:rPr lang="en-US" dirty="0" err="1"/>
              <a:t>temsilde</a:t>
            </a:r>
            <a:r>
              <a:rPr lang="en-US" dirty="0"/>
              <a:t> (</a:t>
            </a:r>
            <a:r>
              <a:rPr lang="en-US" dirty="0" err="1"/>
              <a:t>dolaylı</a:t>
            </a:r>
            <a:r>
              <a:rPr lang="en-US" dirty="0"/>
              <a:t> </a:t>
            </a:r>
            <a:r>
              <a:rPr lang="en-US" dirty="0" err="1"/>
              <a:t>vekâlette</a:t>
            </a:r>
            <a:r>
              <a:rPr lang="en-US" dirty="0"/>
              <a:t>) </a:t>
            </a:r>
            <a:r>
              <a:rPr lang="en-US" dirty="0" err="1"/>
              <a:t>geri</a:t>
            </a:r>
            <a:r>
              <a:rPr lang="en-US" dirty="0"/>
              <a:t> </a:t>
            </a:r>
            <a:r>
              <a:rPr lang="en-US" dirty="0" err="1" smtClean="0"/>
              <a:t>verm</a:t>
            </a:r>
            <a:r>
              <a:rPr lang="tr-TR" dirty="0" smtClean="0"/>
              <a:t>e</a:t>
            </a:r>
          </a:p>
          <a:p>
            <a:pPr lvl="3"/>
            <a:r>
              <a:rPr lang="tr-TR" dirty="0" smtClean="0"/>
              <a:t>Alacak hakkı yönünden</a:t>
            </a:r>
            <a:endParaRPr lang="tr-TR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1400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TARAFLARIN BORÇLARI VE SÖZLEŞMENİN SONA ERMESİ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01742"/>
          </a:xfrm>
        </p:spPr>
        <p:txBody>
          <a:bodyPr/>
          <a:lstStyle/>
          <a:p>
            <a:r>
              <a:rPr lang="en-US" dirty="0" err="1" smtClean="0"/>
              <a:t>Vekâlet</a:t>
            </a:r>
            <a:r>
              <a:rPr lang="en-US" dirty="0" smtClean="0"/>
              <a:t> </a:t>
            </a:r>
            <a:r>
              <a:rPr lang="en-US" dirty="0" err="1" smtClean="0"/>
              <a:t>Verenin</a:t>
            </a:r>
            <a:r>
              <a:rPr lang="en-US" dirty="0" smtClean="0"/>
              <a:t> </a:t>
            </a:r>
            <a:r>
              <a:rPr lang="en-US" dirty="0" err="1" smtClean="0"/>
              <a:t>Borçlar</a:t>
            </a:r>
            <a:r>
              <a:rPr lang="tr-TR" dirty="0" smtClean="0"/>
              <a:t>ı</a:t>
            </a:r>
          </a:p>
          <a:p>
            <a:pPr lvl="1"/>
            <a:r>
              <a:rPr lang="tr-TR" dirty="0" smtClean="0"/>
              <a:t>V</a:t>
            </a:r>
            <a:r>
              <a:rPr lang="en-US" dirty="0" err="1" smtClean="0"/>
              <a:t>ekâlet</a:t>
            </a:r>
            <a:r>
              <a:rPr lang="en-US" dirty="0" smtClean="0"/>
              <a:t> </a:t>
            </a:r>
            <a:r>
              <a:rPr lang="en-US" dirty="0" err="1" smtClean="0"/>
              <a:t>verenin</a:t>
            </a:r>
            <a:r>
              <a:rPr lang="en-US" dirty="0" smtClean="0"/>
              <a:t> </a:t>
            </a:r>
            <a:r>
              <a:rPr lang="en-US" dirty="0" err="1" smtClean="0"/>
              <a:t>ücret</a:t>
            </a:r>
            <a:r>
              <a:rPr lang="en-US" dirty="0" smtClean="0"/>
              <a:t> </a:t>
            </a:r>
            <a:r>
              <a:rPr lang="en-US" dirty="0" err="1" smtClean="0"/>
              <a:t>ödeme</a:t>
            </a:r>
            <a:r>
              <a:rPr lang="en-US" dirty="0" smtClean="0"/>
              <a:t> </a:t>
            </a:r>
            <a:r>
              <a:rPr lang="en-US" dirty="0" err="1" smtClean="0"/>
              <a:t>borcu</a:t>
            </a:r>
            <a:endParaRPr lang="tr-TR" dirty="0" smtClean="0"/>
          </a:p>
          <a:p>
            <a:pPr lvl="1"/>
            <a:r>
              <a:rPr lang="en-US" dirty="0" err="1" smtClean="0"/>
              <a:t>Vekâlet</a:t>
            </a:r>
            <a:r>
              <a:rPr lang="en-US" dirty="0" smtClean="0"/>
              <a:t> </a:t>
            </a:r>
            <a:r>
              <a:rPr lang="en-US" dirty="0" err="1" smtClean="0"/>
              <a:t>verenin</a:t>
            </a:r>
            <a:r>
              <a:rPr lang="en-US" dirty="0" smtClean="0"/>
              <a:t> </a:t>
            </a:r>
            <a:r>
              <a:rPr lang="en-US" dirty="0" err="1" smtClean="0"/>
              <a:t>vekil</a:t>
            </a:r>
            <a:r>
              <a:rPr lang="en-US" dirty="0" smtClean="0"/>
              <a:t> </a:t>
            </a:r>
            <a:r>
              <a:rPr lang="en-US" dirty="0" err="1" smtClean="0"/>
              <a:t>tarafindan</a:t>
            </a:r>
            <a:r>
              <a:rPr lang="en-US" dirty="0" smtClean="0"/>
              <a:t> yap</a:t>
            </a:r>
            <a:r>
              <a:rPr lang="tr-TR" dirty="0" smtClean="0"/>
              <a:t>ı</a:t>
            </a:r>
            <a:r>
              <a:rPr lang="en-US" dirty="0" err="1" smtClean="0"/>
              <a:t>lan</a:t>
            </a:r>
            <a:r>
              <a:rPr lang="en-US" dirty="0" smtClean="0"/>
              <a:t> </a:t>
            </a:r>
            <a:r>
              <a:rPr lang="en-US" dirty="0" err="1" smtClean="0"/>
              <a:t>giderleri</a:t>
            </a:r>
            <a:r>
              <a:rPr lang="en-US" dirty="0" smtClean="0"/>
              <a:t>, </a:t>
            </a:r>
            <a:r>
              <a:rPr lang="en-US" dirty="0" err="1" smtClean="0"/>
              <a:t>verilen</a:t>
            </a:r>
            <a:r>
              <a:rPr lang="en-US" dirty="0" smtClean="0"/>
              <a:t> </a:t>
            </a:r>
            <a:r>
              <a:rPr lang="en-US" dirty="0" err="1" smtClean="0"/>
              <a:t>avanslar</a:t>
            </a:r>
            <a:r>
              <a:rPr lang="tr-TR" dirty="0" smtClean="0"/>
              <a:t>ı </a:t>
            </a:r>
            <a:r>
              <a:rPr lang="en-US" dirty="0" err="1" smtClean="0"/>
              <a:t>faiziyle</a:t>
            </a:r>
            <a:r>
              <a:rPr lang="en-US" dirty="0" smtClean="0"/>
              <a:t> </a:t>
            </a:r>
            <a:r>
              <a:rPr lang="en-US" dirty="0" err="1" smtClean="0"/>
              <a:t>birlikte</a:t>
            </a:r>
            <a:r>
              <a:rPr lang="en-US" dirty="0" smtClean="0"/>
              <a:t> </a:t>
            </a:r>
            <a:r>
              <a:rPr lang="en-US" dirty="0" err="1" smtClean="0"/>
              <a:t>ödeme</a:t>
            </a:r>
            <a:r>
              <a:rPr lang="en-US" dirty="0" smtClean="0"/>
              <a:t> </a:t>
            </a:r>
            <a:r>
              <a:rPr lang="en-US" dirty="0" err="1" smtClean="0"/>
              <a:t>borc</a:t>
            </a:r>
            <a:r>
              <a:rPr lang="tr-TR" dirty="0" smtClean="0"/>
              <a:t>u</a:t>
            </a:r>
          </a:p>
          <a:p>
            <a:pPr lvl="2"/>
            <a:r>
              <a:rPr lang="en-US" dirty="0"/>
              <a:t>Her </a:t>
            </a:r>
            <a:r>
              <a:rPr lang="en-US" dirty="0" err="1"/>
              <a:t>şeyden</a:t>
            </a:r>
            <a:r>
              <a:rPr lang="en-US" dirty="0"/>
              <a:t> </a:t>
            </a:r>
            <a:r>
              <a:rPr lang="en-US" dirty="0" err="1"/>
              <a:t>önce</a:t>
            </a:r>
            <a:r>
              <a:rPr lang="en-US" dirty="0"/>
              <a:t> </a:t>
            </a:r>
            <a:r>
              <a:rPr lang="en-US" dirty="0" err="1"/>
              <a:t>kurulmuş</a:t>
            </a:r>
            <a:r>
              <a:rPr lang="en-US" dirty="0"/>
              <a:t> </a:t>
            </a:r>
            <a:r>
              <a:rPr lang="en-US" dirty="0" err="1"/>
              <a:t>geçerli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vekâlet</a:t>
            </a:r>
            <a:r>
              <a:rPr lang="en-US" dirty="0"/>
              <a:t> </a:t>
            </a:r>
            <a:r>
              <a:rPr lang="en-US" dirty="0" err="1"/>
              <a:t>sözleşmesi</a:t>
            </a:r>
            <a:r>
              <a:rPr lang="en-US" dirty="0"/>
              <a:t> </a:t>
            </a:r>
            <a:r>
              <a:rPr lang="en-US" dirty="0" err="1" smtClean="0"/>
              <a:t>bulunmalıdır</a:t>
            </a:r>
            <a:r>
              <a:rPr lang="tr-TR" dirty="0" smtClean="0"/>
              <a:t>.</a:t>
            </a:r>
          </a:p>
          <a:p>
            <a:pPr lvl="2"/>
            <a:r>
              <a:rPr lang="en-US" dirty="0" err="1"/>
              <a:t>Vekil</a:t>
            </a:r>
            <a:r>
              <a:rPr lang="en-US" dirty="0"/>
              <a:t>, </a:t>
            </a:r>
            <a:r>
              <a:rPr lang="en-US" dirty="0" err="1"/>
              <a:t>avans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gideri</a:t>
            </a:r>
            <a:r>
              <a:rPr lang="en-US" dirty="0"/>
              <a:t>, </a:t>
            </a:r>
            <a:r>
              <a:rPr lang="en-US" dirty="0" err="1"/>
              <a:t>işin</a:t>
            </a:r>
            <a:r>
              <a:rPr lang="en-US" dirty="0"/>
              <a:t> </a:t>
            </a:r>
            <a:r>
              <a:rPr lang="en-US" dirty="0" err="1"/>
              <a:t>görülmesi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kullanmış</a:t>
            </a:r>
            <a:r>
              <a:rPr lang="en-US" dirty="0"/>
              <a:t> </a:t>
            </a:r>
            <a:r>
              <a:rPr lang="en-US" dirty="0" err="1" smtClean="0"/>
              <a:t>olmalıdır</a:t>
            </a:r>
            <a:r>
              <a:rPr lang="tr-TR" dirty="0" smtClean="0"/>
              <a:t>.</a:t>
            </a:r>
          </a:p>
          <a:p>
            <a:pPr lvl="2"/>
            <a:r>
              <a:rPr lang="en-US" dirty="0" err="1"/>
              <a:t>Vekâlet</a:t>
            </a:r>
            <a:r>
              <a:rPr lang="en-US" dirty="0"/>
              <a:t> </a:t>
            </a:r>
            <a:r>
              <a:rPr lang="en-US" dirty="0" err="1"/>
              <a:t>gereği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ifa</a:t>
            </a:r>
            <a:r>
              <a:rPr lang="en-US" dirty="0"/>
              <a:t> </a:t>
            </a:r>
            <a:r>
              <a:rPr lang="en-US" dirty="0" err="1"/>
              <a:t>edilmiş</a:t>
            </a:r>
            <a:r>
              <a:rPr lang="en-US" dirty="0"/>
              <a:t> </a:t>
            </a:r>
            <a:r>
              <a:rPr lang="en-US" dirty="0" err="1" smtClean="0"/>
              <a:t>olmalıdır</a:t>
            </a:r>
            <a:r>
              <a:rPr lang="tr-TR" dirty="0" smtClean="0"/>
              <a:t>.</a:t>
            </a:r>
          </a:p>
          <a:p>
            <a:pPr lvl="1"/>
            <a:r>
              <a:rPr lang="en-US" dirty="0" err="1" smtClean="0"/>
              <a:t>Vekili</a:t>
            </a:r>
            <a:r>
              <a:rPr lang="en-US" dirty="0" smtClean="0"/>
              <a:t>, </a:t>
            </a:r>
            <a:r>
              <a:rPr lang="en-US" dirty="0" err="1" smtClean="0"/>
              <a:t>vekâlet</a:t>
            </a:r>
            <a:r>
              <a:rPr lang="en-US" dirty="0" smtClean="0"/>
              <a:t> </a:t>
            </a:r>
            <a:r>
              <a:rPr lang="en-US" dirty="0" err="1" smtClean="0"/>
              <a:t>veren</a:t>
            </a:r>
            <a:r>
              <a:rPr lang="en-US" dirty="0" smtClean="0"/>
              <a:t> </a:t>
            </a:r>
            <a:r>
              <a:rPr lang="en-US" dirty="0" err="1" smtClean="0"/>
              <a:t>hesab</a:t>
            </a:r>
            <a:r>
              <a:rPr lang="tr-TR" dirty="0" smtClean="0"/>
              <a:t>ı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yüklendiği</a:t>
            </a:r>
            <a:r>
              <a:rPr lang="en-US" dirty="0" smtClean="0"/>
              <a:t> </a:t>
            </a:r>
            <a:r>
              <a:rPr lang="en-US" dirty="0" err="1" smtClean="0"/>
              <a:t>borçlardan</a:t>
            </a:r>
            <a:r>
              <a:rPr lang="en-US" dirty="0" smtClean="0"/>
              <a:t> </a:t>
            </a:r>
            <a:r>
              <a:rPr lang="en-US" dirty="0" err="1" smtClean="0"/>
              <a:t>kurtarma</a:t>
            </a:r>
            <a:r>
              <a:rPr lang="en-US" dirty="0" smtClean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1"/>
            <a:r>
              <a:rPr lang="en-US" dirty="0" err="1" smtClean="0"/>
              <a:t>Vekil</a:t>
            </a:r>
            <a:r>
              <a:rPr lang="en-US" dirty="0" smtClean="0"/>
              <a:t>, </a:t>
            </a:r>
            <a:r>
              <a:rPr lang="en-US" dirty="0" err="1" smtClean="0"/>
              <a:t>vekâletin</a:t>
            </a:r>
            <a:r>
              <a:rPr lang="en-US" dirty="0" smtClean="0"/>
              <a:t> </a:t>
            </a:r>
            <a:r>
              <a:rPr lang="en-US" dirty="0" err="1" smtClean="0"/>
              <a:t>ifas</a:t>
            </a:r>
            <a:r>
              <a:rPr lang="tr-TR" dirty="0" smtClean="0"/>
              <a:t>ı</a:t>
            </a:r>
            <a:r>
              <a:rPr lang="en-US" dirty="0" smtClean="0"/>
              <a:t> </a:t>
            </a:r>
            <a:r>
              <a:rPr lang="en-US" dirty="0" err="1" smtClean="0"/>
              <a:t>sebebiyle</a:t>
            </a:r>
            <a:r>
              <a:rPr lang="en-US" dirty="0" smtClean="0"/>
              <a:t> </a:t>
            </a:r>
            <a:r>
              <a:rPr lang="en-US" dirty="0" err="1" smtClean="0"/>
              <a:t>uğrad</a:t>
            </a:r>
            <a:r>
              <a:rPr lang="tr-TR" dirty="0" err="1" smtClean="0"/>
              <a:t>ığı</a:t>
            </a:r>
            <a:r>
              <a:rPr lang="en-US" dirty="0" smtClean="0"/>
              <a:t> </a:t>
            </a:r>
            <a:r>
              <a:rPr lang="en-US" dirty="0" err="1" smtClean="0"/>
              <a:t>zarar</a:t>
            </a:r>
            <a:r>
              <a:rPr lang="tr-TR" dirty="0" smtClean="0"/>
              <a:t>ı</a:t>
            </a:r>
            <a:r>
              <a:rPr lang="en-US" dirty="0" smtClean="0"/>
              <a:t>n </a:t>
            </a:r>
            <a:r>
              <a:rPr lang="en-US" dirty="0" err="1" smtClean="0"/>
              <a:t>giderilmesini</a:t>
            </a:r>
            <a:r>
              <a:rPr lang="en-US" dirty="0" smtClean="0"/>
              <a:t> </a:t>
            </a:r>
            <a:r>
              <a:rPr lang="en-US" dirty="0" err="1" smtClean="0"/>
              <a:t>vekâlet</a:t>
            </a:r>
            <a:r>
              <a:rPr lang="en-US" dirty="0" smtClean="0"/>
              <a:t> </a:t>
            </a:r>
            <a:r>
              <a:rPr lang="en-US" dirty="0" err="1" smtClean="0"/>
              <a:t>verenden</a:t>
            </a:r>
            <a:r>
              <a:rPr lang="en-US" dirty="0" smtClean="0"/>
              <a:t> </a:t>
            </a:r>
            <a:r>
              <a:rPr lang="en-US" dirty="0" err="1" smtClean="0"/>
              <a:t>isteyebilir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Vekâletin </a:t>
            </a:r>
            <a:r>
              <a:rPr lang="tr-TR" smtClean="0"/>
              <a:t>Sona Ermesi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780424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1442</TotalTime>
  <Words>392</Words>
  <Application>Microsoft Office PowerPoint</Application>
  <PresentationFormat>Geniş ekran</PresentationFormat>
  <Paragraphs>61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Galeri</vt:lpstr>
      <vt:lpstr>BORÇLAR HUKUKU ÖZEL HÜKÜMLER</vt:lpstr>
      <vt:lpstr>Vekâlet sözleşmesi</vt:lpstr>
      <vt:lpstr>Vekâlet sözleşmesi</vt:lpstr>
      <vt:lpstr>TARAFLARIN BORÇLARI VE SÖZLEŞMENİN SONA ERMESİ</vt:lpstr>
      <vt:lpstr>TARAFLARIN BORÇLARI VE SÖZLEŞMENİN SONA ERMESİ</vt:lpstr>
      <vt:lpstr>TARAFLARIN BORÇLARI VE SÖZLEŞMENİN SONA ERMESİ</vt:lpstr>
      <vt:lpstr>TARAFLARIN BORÇLARI VE SÖZLEŞMENİN SONA ERMESİ</vt:lpstr>
      <vt:lpstr>TARAFLARIN BORÇLARI VE SÖZLEŞMENİN SONA ERMESİ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Kılıç</dc:creator>
  <cp:lastModifiedBy>pc1</cp:lastModifiedBy>
  <cp:revision>30</cp:revision>
  <dcterms:created xsi:type="dcterms:W3CDTF">2020-07-01T13:53:34Z</dcterms:created>
  <dcterms:modified xsi:type="dcterms:W3CDTF">2021-03-22T19:58:19Z</dcterms:modified>
</cp:coreProperties>
</file>