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İşgörme</a:t>
            </a:r>
            <a:r>
              <a:rPr lang="tr-TR" dirty="0" smtClean="0"/>
              <a:t> </a:t>
            </a:r>
            <a:r>
              <a:rPr lang="tr-TR" dirty="0" smtClean="0"/>
              <a:t>borcu </a:t>
            </a:r>
            <a:r>
              <a:rPr lang="tr-TR" dirty="0" smtClean="0"/>
              <a:t>doğuran </a:t>
            </a:r>
            <a:r>
              <a:rPr lang="tr-TR" dirty="0" smtClean="0"/>
              <a:t>sözleşmeler</a:t>
            </a:r>
          </a:p>
          <a:p>
            <a:r>
              <a:rPr lang="tr-TR" dirty="0" smtClean="0"/>
              <a:t>	vekâlet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Vekâlet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Tanım: </a:t>
            </a:r>
            <a:r>
              <a:rPr lang="tr-TR" dirty="0" smtClean="0"/>
              <a:t>«Vekâlet </a:t>
            </a:r>
            <a:r>
              <a:rPr lang="tr-TR" dirty="0"/>
              <a:t>sözleşmesi, vekilin vekâlet verenin bir işini görmeyi veya işlemini yapmayı üstlendiği </a:t>
            </a:r>
            <a:r>
              <a:rPr lang="tr-TR" dirty="0" smtClean="0"/>
              <a:t>sözleşmedir.» (TBK m. 502/I)</a:t>
            </a:r>
          </a:p>
          <a:p>
            <a:r>
              <a:rPr lang="tr-TR" dirty="0" smtClean="0"/>
              <a:t>Nitelikleri</a:t>
            </a:r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sözleşmesidir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ivazs</a:t>
            </a:r>
            <a:r>
              <a:rPr lang="tr-TR" dirty="0" smtClean="0"/>
              <a:t>ı</a:t>
            </a:r>
            <a:r>
              <a:rPr lang="en-US" dirty="0" smtClean="0"/>
              <a:t>z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 </a:t>
            </a:r>
            <a:r>
              <a:rPr lang="en-US" dirty="0" err="1" smtClean="0"/>
              <a:t>benzeri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Vekâlet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Unsurları</a:t>
            </a:r>
          </a:p>
          <a:p>
            <a:pPr lvl="1"/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işin</a:t>
            </a:r>
            <a:r>
              <a:rPr lang="en-US" dirty="0" smtClean="0"/>
              <a:t> </a:t>
            </a:r>
            <a:r>
              <a:rPr lang="en-US" dirty="0" err="1" smtClean="0"/>
              <a:t>görülmesi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işlemin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err="1" smtClean="0"/>
              <a:t>lmas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 smtClean="0"/>
              <a:t>İşin</a:t>
            </a:r>
            <a:r>
              <a:rPr lang="en-US" dirty="0" smtClean="0"/>
              <a:t>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yarar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görülmesi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en-US" dirty="0" err="1" smtClean="0"/>
              <a:t>Anlaşma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talilik</a:t>
            </a:r>
            <a:r>
              <a:rPr lang="en-US" dirty="0" smtClean="0"/>
              <a:t> (</a:t>
            </a:r>
            <a:r>
              <a:rPr lang="en-US" dirty="0" err="1" smtClean="0"/>
              <a:t>ikincillik</a:t>
            </a:r>
            <a:r>
              <a:rPr lang="en-US" dirty="0" smtClean="0"/>
              <a:t>) </a:t>
            </a:r>
            <a:r>
              <a:rPr lang="en-US" dirty="0" err="1" smtClean="0"/>
              <a:t>unsuru</a:t>
            </a:r>
            <a:endParaRPr lang="tr-TR" dirty="0" smtClean="0"/>
          </a:p>
          <a:p>
            <a:pPr lvl="1"/>
            <a:r>
              <a:rPr lang="nn-NO" dirty="0" smtClean="0"/>
              <a:t>Taraflar</a:t>
            </a:r>
            <a:r>
              <a:rPr lang="tr-TR" dirty="0" smtClean="0"/>
              <a:t>ı</a:t>
            </a:r>
            <a:r>
              <a:rPr lang="nn-NO" dirty="0" smtClean="0"/>
              <a:t>n her zaman vekâleti sona erdirme yetkis</a:t>
            </a:r>
            <a:r>
              <a:rPr lang="tr-TR" dirty="0" smtClean="0"/>
              <a:t>i</a:t>
            </a:r>
          </a:p>
          <a:p>
            <a:pPr lvl="1"/>
            <a:r>
              <a:rPr lang="en-US" dirty="0" err="1" smtClean="0"/>
              <a:t>Ücret</a:t>
            </a:r>
            <a:r>
              <a:rPr lang="en-US" dirty="0" smtClean="0"/>
              <a:t> </a:t>
            </a:r>
            <a:r>
              <a:rPr lang="en-US" dirty="0" err="1" smtClean="0"/>
              <a:t>unsuru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TARAFLARIN BORÇLARI VE SÖZLEŞMENİN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Vekilin</a:t>
            </a:r>
            <a:r>
              <a:rPr lang="en-US" dirty="0" smtClean="0"/>
              <a:t>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1"/>
            <a:r>
              <a:rPr lang="tr-TR" dirty="0" smtClean="0"/>
              <a:t>İ</a:t>
            </a:r>
            <a:r>
              <a:rPr lang="tr-TR" dirty="0"/>
              <a:t>ş</a:t>
            </a:r>
            <a:r>
              <a:rPr lang="en-US" dirty="0" err="1" smtClean="0"/>
              <a:t>görme</a:t>
            </a:r>
            <a:r>
              <a:rPr lang="en-US" dirty="0" smtClean="0"/>
              <a:t> (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işi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işlemi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Vekilin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 smtClean="0"/>
              <a:t>yetkisi</a:t>
            </a:r>
            <a:endParaRPr lang="tr-TR" dirty="0"/>
          </a:p>
          <a:p>
            <a:pPr lvl="3"/>
            <a:r>
              <a:rPr lang="en-US" dirty="0" err="1"/>
              <a:t>Dava</a:t>
            </a:r>
            <a:r>
              <a:rPr lang="en-US" dirty="0"/>
              <a:t> </a:t>
            </a:r>
            <a:r>
              <a:rPr lang="en-US" dirty="0" err="1" smtClean="0"/>
              <a:t>açamaz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Sulh</a:t>
            </a:r>
            <a:r>
              <a:rPr lang="en-US" dirty="0"/>
              <a:t> </a:t>
            </a:r>
            <a:r>
              <a:rPr lang="en-US" dirty="0" err="1" smtClean="0"/>
              <a:t>olamaz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Tahkim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hakem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 smtClean="0"/>
              <a:t>yapamaz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Kambiyo</a:t>
            </a:r>
            <a:r>
              <a:rPr lang="en-US" dirty="0"/>
              <a:t> </a:t>
            </a:r>
            <a:r>
              <a:rPr lang="en-US" dirty="0" err="1"/>
              <a:t>taahhüdünde</a:t>
            </a:r>
            <a:r>
              <a:rPr lang="en-US" dirty="0"/>
              <a:t> </a:t>
            </a:r>
            <a:r>
              <a:rPr lang="en-US" dirty="0" err="1" smtClean="0"/>
              <a:t>bulunamaz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 smtClean="0"/>
              <a:t>yapamaz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Taşınmaz</a:t>
            </a:r>
            <a:r>
              <a:rPr lang="en-US" dirty="0"/>
              <a:t> </a:t>
            </a:r>
            <a:r>
              <a:rPr lang="en-US" dirty="0" err="1"/>
              <a:t>malları</a:t>
            </a:r>
            <a:r>
              <a:rPr lang="en-US" dirty="0"/>
              <a:t> </a:t>
            </a:r>
            <a:r>
              <a:rPr lang="en-US" dirty="0" err="1"/>
              <a:t>devredemez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hakla</a:t>
            </a:r>
            <a:r>
              <a:rPr lang="en-US" dirty="0"/>
              <a:t> </a:t>
            </a:r>
            <a:r>
              <a:rPr lang="en-US" dirty="0" err="1" smtClean="0"/>
              <a:t>sınırlandıramaz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TARAFLARIN BORÇLARI VE SÖZLEŞMENİN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/>
          <a:lstStyle/>
          <a:p>
            <a:r>
              <a:rPr lang="en-US" dirty="0" err="1"/>
              <a:t>Vekilin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tr-TR" dirty="0" smtClean="0"/>
              <a:t>ı(devam)</a:t>
            </a:r>
          </a:p>
          <a:p>
            <a:pPr lvl="1"/>
            <a:r>
              <a:rPr lang="tr-TR" dirty="0" smtClean="0"/>
              <a:t>V</a:t>
            </a:r>
            <a:r>
              <a:rPr lang="en-US" dirty="0" err="1" smtClean="0"/>
              <a:t>ekilin</a:t>
            </a:r>
            <a:r>
              <a:rPr lang="en-US" dirty="0" smtClean="0"/>
              <a:t>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işini</a:t>
            </a:r>
            <a:r>
              <a:rPr lang="en-US" dirty="0" smtClean="0"/>
              <a:t> </a:t>
            </a:r>
            <a:r>
              <a:rPr lang="en-US" dirty="0" err="1" smtClean="0"/>
              <a:t>şahsen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İlke</a:t>
            </a:r>
            <a:r>
              <a:rPr lang="en-US" dirty="0"/>
              <a:t>: </a:t>
            </a:r>
            <a:r>
              <a:rPr lang="en-US" dirty="0" err="1"/>
              <a:t>Vekilin</a:t>
            </a:r>
            <a:r>
              <a:rPr lang="en-US" dirty="0"/>
              <a:t> </a:t>
            </a:r>
            <a:r>
              <a:rPr lang="en-US" dirty="0" err="1"/>
              <a:t>vekâleti</a:t>
            </a:r>
            <a:r>
              <a:rPr lang="en-US" dirty="0"/>
              <a:t> </a:t>
            </a:r>
            <a:r>
              <a:rPr lang="en-US" dirty="0" err="1"/>
              <a:t>şahsen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 smtClean="0"/>
              <a:t>yükümlülüğü</a:t>
            </a:r>
            <a:endParaRPr lang="tr-TR" dirty="0"/>
          </a:p>
          <a:p>
            <a:pPr lvl="2"/>
            <a:r>
              <a:rPr lang="en-US" dirty="0" err="1"/>
              <a:t>İstisna</a:t>
            </a:r>
            <a:r>
              <a:rPr lang="en-US" dirty="0"/>
              <a:t>: </a:t>
            </a:r>
            <a:r>
              <a:rPr lang="en-US" dirty="0" err="1"/>
              <a:t>Vekilin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başkasına</a:t>
            </a:r>
            <a:r>
              <a:rPr lang="en-US" dirty="0"/>
              <a:t> </a:t>
            </a:r>
            <a:r>
              <a:rPr lang="en-US" dirty="0" err="1"/>
              <a:t>yaptırma</a:t>
            </a:r>
            <a:r>
              <a:rPr lang="en-US" dirty="0"/>
              <a:t> </a:t>
            </a:r>
            <a:r>
              <a:rPr lang="en-US" dirty="0" err="1" smtClean="0"/>
              <a:t>yetkisi</a:t>
            </a:r>
            <a:endParaRPr lang="tr-TR" dirty="0"/>
          </a:p>
          <a:p>
            <a:pPr lvl="3"/>
            <a:r>
              <a:rPr lang="en-US" dirty="0"/>
              <a:t>Alt </a:t>
            </a:r>
            <a:r>
              <a:rPr lang="en-US" dirty="0" err="1"/>
              <a:t>vekâletin</a:t>
            </a:r>
            <a:r>
              <a:rPr lang="en-US" dirty="0"/>
              <a:t> </a:t>
            </a:r>
            <a:r>
              <a:rPr lang="en-US" dirty="0" err="1"/>
              <a:t>caz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 smtClean="0"/>
              <a:t>hâller</a:t>
            </a:r>
            <a:endParaRPr lang="tr-TR" dirty="0"/>
          </a:p>
          <a:p>
            <a:pPr lvl="4"/>
            <a:r>
              <a:rPr lang="en-US" dirty="0" err="1" smtClean="0"/>
              <a:t>Şartları</a:t>
            </a:r>
            <a:endParaRPr lang="tr-TR" dirty="0"/>
          </a:p>
          <a:p>
            <a:pPr lvl="4"/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sonuçla</a:t>
            </a:r>
            <a:r>
              <a:rPr lang="tr-TR" dirty="0" err="1" smtClean="0"/>
              <a:t>rı</a:t>
            </a:r>
            <a:endParaRPr lang="tr-TR" dirty="0" smtClean="0"/>
          </a:p>
          <a:p>
            <a:pPr lvl="5"/>
            <a:r>
              <a:rPr lang="nn-NO" dirty="0"/>
              <a:t>Vekil ile vekâlet veren arasındaki </a:t>
            </a:r>
            <a:r>
              <a:rPr lang="nn-NO" dirty="0" smtClean="0"/>
              <a:t>ilişki</a:t>
            </a:r>
            <a:endParaRPr lang="tr-TR" dirty="0" smtClean="0"/>
          </a:p>
          <a:p>
            <a:pPr lvl="5"/>
            <a:r>
              <a:rPr lang="en-US" dirty="0" err="1"/>
              <a:t>Vekil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alt </a:t>
            </a:r>
            <a:r>
              <a:rPr lang="en-US" dirty="0" err="1"/>
              <a:t>vekil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 smtClean="0"/>
              <a:t>ilişki</a:t>
            </a:r>
            <a:endParaRPr lang="tr-TR" dirty="0"/>
          </a:p>
          <a:p>
            <a:pPr lvl="5"/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alt </a:t>
            </a:r>
            <a:r>
              <a:rPr lang="en-US" dirty="0" err="1"/>
              <a:t>vekil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 smtClean="0"/>
              <a:t>ilişki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TARAFLARIN BORÇLARI VE SÖZLEŞMENİN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Vekilin Borçları (devam)</a:t>
            </a:r>
          </a:p>
          <a:p>
            <a:pPr lvl="1"/>
            <a:r>
              <a:rPr lang="en-US" dirty="0" err="1" smtClean="0"/>
              <a:t>Vekilin</a:t>
            </a:r>
            <a:r>
              <a:rPr lang="en-US" dirty="0" smtClean="0"/>
              <a:t>,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talimat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uyma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Vekilin</a:t>
            </a:r>
            <a:r>
              <a:rPr lang="en-US" dirty="0" smtClean="0"/>
              <a:t> </a:t>
            </a:r>
            <a:r>
              <a:rPr lang="en-US" dirty="0" err="1" smtClean="0"/>
              <a:t>vekâleti</a:t>
            </a:r>
            <a:r>
              <a:rPr lang="en-US" dirty="0" smtClean="0"/>
              <a:t> </a:t>
            </a:r>
            <a:r>
              <a:rPr lang="en-US" dirty="0" err="1" smtClean="0"/>
              <a:t>özenle</a:t>
            </a:r>
            <a:r>
              <a:rPr lang="en-US" dirty="0" smtClean="0"/>
              <a:t> </a:t>
            </a:r>
            <a:r>
              <a:rPr lang="en-US" dirty="0" err="1" smtClean="0"/>
              <a:t>ifa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Vekilin</a:t>
            </a:r>
            <a:r>
              <a:rPr lang="en-US" dirty="0" smtClean="0"/>
              <a:t>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verene</a:t>
            </a:r>
            <a:r>
              <a:rPr lang="en-US" dirty="0" smtClean="0"/>
              <a:t> </a:t>
            </a:r>
            <a:r>
              <a:rPr lang="en-US" dirty="0" err="1" smtClean="0"/>
              <a:t>bağl</a:t>
            </a:r>
            <a:r>
              <a:rPr lang="tr-TR" dirty="0" smtClean="0"/>
              <a:t>ılı</a:t>
            </a:r>
            <a:r>
              <a:rPr lang="en-US" dirty="0" smtClean="0"/>
              <a:t>k (</a:t>
            </a:r>
            <a:r>
              <a:rPr lang="en-US" dirty="0" err="1" smtClean="0"/>
              <a:t>sadakat</a:t>
            </a:r>
            <a:r>
              <a:rPr lang="en-US" dirty="0" smtClean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Vekilin</a:t>
            </a:r>
            <a:r>
              <a:rPr lang="en-US" dirty="0" smtClean="0"/>
              <a:t> 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TARAFLARIN BORÇLARI VE SÖZLEŞMENİN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Vekilin Borçları (devam)</a:t>
            </a:r>
          </a:p>
          <a:p>
            <a:pPr lvl="1"/>
            <a:r>
              <a:rPr lang="en-US" dirty="0" err="1" smtClean="0"/>
              <a:t>Vekilin</a:t>
            </a:r>
            <a:r>
              <a:rPr lang="en-US" dirty="0" smtClean="0"/>
              <a:t> </a:t>
            </a:r>
            <a:r>
              <a:rPr lang="en-US" dirty="0" err="1"/>
              <a:t>ald</a:t>
            </a:r>
            <a:r>
              <a:rPr lang="tr-TR" dirty="0" err="1"/>
              <a:t>ığı</a:t>
            </a:r>
            <a:r>
              <a:rPr lang="en-US" dirty="0"/>
              <a:t> </a:t>
            </a:r>
            <a:r>
              <a:rPr lang="en-US" dirty="0" err="1"/>
              <a:t>şeyleri</a:t>
            </a:r>
            <a:r>
              <a:rPr lang="en-US" dirty="0"/>
              <a:t> </a:t>
            </a:r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verene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temsilde</a:t>
            </a:r>
            <a:r>
              <a:rPr lang="en-US" dirty="0"/>
              <a:t> (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vekâlette</a:t>
            </a:r>
            <a:r>
              <a:rPr lang="en-US" dirty="0"/>
              <a:t>)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temsilde</a:t>
            </a:r>
            <a:r>
              <a:rPr lang="en-US" dirty="0"/>
              <a:t> (</a:t>
            </a:r>
            <a:r>
              <a:rPr lang="en-US" dirty="0" err="1"/>
              <a:t>dolaylı</a:t>
            </a:r>
            <a:r>
              <a:rPr lang="en-US" dirty="0"/>
              <a:t> </a:t>
            </a:r>
            <a:r>
              <a:rPr lang="en-US" dirty="0" err="1"/>
              <a:t>vekâlette</a:t>
            </a:r>
            <a:r>
              <a:rPr lang="en-US" dirty="0"/>
              <a:t>)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 smtClean="0"/>
              <a:t>verm</a:t>
            </a:r>
            <a:r>
              <a:rPr lang="tr-TR" dirty="0" smtClean="0"/>
              <a:t>e</a:t>
            </a:r>
          </a:p>
          <a:p>
            <a:pPr lvl="3"/>
            <a:r>
              <a:rPr lang="tr-TR" dirty="0" smtClean="0"/>
              <a:t>Alacak hakkı yönünden</a:t>
            </a:r>
            <a:endParaRPr lang="tr-T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TARAFLARIN BORÇLARI VE SÖZLEŞMENİN SONA ERMESİ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1742"/>
          </a:xfrm>
        </p:spPr>
        <p:txBody>
          <a:bodyPr/>
          <a:lstStyle/>
          <a:p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1"/>
            <a:r>
              <a:rPr lang="tr-TR" dirty="0" smtClean="0"/>
              <a:t>V</a:t>
            </a:r>
            <a:r>
              <a:rPr lang="en-US" dirty="0" err="1" smtClean="0"/>
              <a:t>ekâlet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ücret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1"/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vekil</a:t>
            </a:r>
            <a:r>
              <a:rPr lang="en-US" dirty="0" smtClean="0"/>
              <a:t> </a:t>
            </a:r>
            <a:r>
              <a:rPr lang="en-US" dirty="0" err="1" smtClean="0"/>
              <a:t>tarafindan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giderleri</a:t>
            </a:r>
            <a:r>
              <a:rPr lang="en-US" dirty="0" smtClean="0"/>
              <a:t>,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avanslar</a:t>
            </a:r>
            <a:r>
              <a:rPr lang="tr-TR" dirty="0" smtClean="0"/>
              <a:t>ı </a:t>
            </a:r>
            <a:r>
              <a:rPr lang="en-US" dirty="0" err="1" smtClean="0"/>
              <a:t>faiziyle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borc</a:t>
            </a:r>
            <a:r>
              <a:rPr lang="tr-TR" dirty="0" smtClean="0"/>
              <a:t>u</a:t>
            </a:r>
          </a:p>
          <a:p>
            <a:pPr lvl="2"/>
            <a:r>
              <a:rPr lang="en-US" dirty="0"/>
              <a:t>Her </a:t>
            </a:r>
            <a:r>
              <a:rPr lang="en-US" dirty="0" err="1"/>
              <a:t>şeyden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kurulmuş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 smtClean="0"/>
              <a:t>bulunmalıdır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Vekil</a:t>
            </a:r>
            <a:r>
              <a:rPr lang="en-US" dirty="0"/>
              <a:t>, </a:t>
            </a:r>
            <a:r>
              <a:rPr lang="en-US" dirty="0" err="1"/>
              <a:t>avans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gideri</a:t>
            </a:r>
            <a:r>
              <a:rPr lang="en-US" dirty="0"/>
              <a:t>,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görülmesi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kullanmış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2"/>
            <a:r>
              <a:rPr lang="en-US" dirty="0" err="1"/>
              <a:t>Vekâlet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edilmiş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Vekili</a:t>
            </a:r>
            <a:r>
              <a:rPr lang="en-US" dirty="0" smtClean="0"/>
              <a:t>,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</a:t>
            </a:r>
            <a:r>
              <a:rPr lang="en-US" dirty="0" smtClean="0"/>
              <a:t> </a:t>
            </a:r>
            <a:r>
              <a:rPr lang="en-US" dirty="0" err="1" smtClean="0"/>
              <a:t>hesab</a:t>
            </a:r>
            <a:r>
              <a:rPr lang="tr-TR" dirty="0" smtClean="0"/>
              <a:t>ı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yüklendiği</a:t>
            </a:r>
            <a:r>
              <a:rPr lang="en-US" dirty="0" smtClean="0"/>
              <a:t> </a:t>
            </a:r>
            <a:r>
              <a:rPr lang="en-US" dirty="0" err="1" smtClean="0"/>
              <a:t>borçlardan</a:t>
            </a:r>
            <a:r>
              <a:rPr lang="en-US" dirty="0" smtClean="0"/>
              <a:t> </a:t>
            </a:r>
            <a:r>
              <a:rPr lang="en-US" dirty="0" err="1" smtClean="0"/>
              <a:t>kurtarma</a:t>
            </a:r>
            <a:r>
              <a:rPr lang="en-US" dirty="0" smtClean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1"/>
            <a:r>
              <a:rPr lang="en-US" dirty="0" err="1" smtClean="0"/>
              <a:t>Vekil</a:t>
            </a:r>
            <a:r>
              <a:rPr lang="en-US" dirty="0" smtClean="0"/>
              <a:t>, </a:t>
            </a:r>
            <a:r>
              <a:rPr lang="en-US" dirty="0" err="1" smtClean="0"/>
              <a:t>vekâletin</a:t>
            </a:r>
            <a:r>
              <a:rPr lang="en-US" dirty="0" smtClean="0"/>
              <a:t> </a:t>
            </a:r>
            <a:r>
              <a:rPr lang="en-US" dirty="0" err="1" smtClean="0"/>
              <a:t>ifas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sebebiyle</a:t>
            </a:r>
            <a:r>
              <a:rPr lang="en-US" dirty="0" smtClean="0"/>
              <a:t> </a:t>
            </a:r>
            <a:r>
              <a:rPr lang="en-US" dirty="0" err="1" smtClean="0"/>
              <a:t>uğrad</a:t>
            </a:r>
            <a:r>
              <a:rPr lang="tr-TR" dirty="0" err="1" smtClean="0"/>
              <a:t>ığı</a:t>
            </a:r>
            <a:r>
              <a:rPr lang="en-US" dirty="0" smtClean="0"/>
              <a:t> </a:t>
            </a:r>
            <a:r>
              <a:rPr lang="en-US" dirty="0" err="1" smtClean="0"/>
              <a:t>zarar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giderilmesini</a:t>
            </a:r>
            <a:r>
              <a:rPr lang="en-US" dirty="0" smtClean="0"/>
              <a:t> </a:t>
            </a:r>
            <a:r>
              <a:rPr lang="en-US" dirty="0" err="1" smtClean="0"/>
              <a:t>vekâlet</a:t>
            </a:r>
            <a:r>
              <a:rPr lang="en-US" dirty="0" smtClean="0"/>
              <a:t> </a:t>
            </a:r>
            <a:r>
              <a:rPr lang="en-US" dirty="0" err="1" smtClean="0"/>
              <a:t>verenden</a:t>
            </a:r>
            <a:r>
              <a:rPr lang="en-US" dirty="0" smtClean="0"/>
              <a:t> </a:t>
            </a:r>
            <a:r>
              <a:rPr lang="en-US" dirty="0" err="1" smtClean="0"/>
              <a:t>isteyebilir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Vekâletin </a:t>
            </a:r>
            <a:r>
              <a:rPr lang="tr-TR" smtClean="0"/>
              <a:t>Sona 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1442</TotalTime>
  <Words>392</Words>
  <Application>Microsoft Office PowerPoint</Application>
  <PresentationFormat>Geniş ekran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Vekâlet sözleşmesi</vt:lpstr>
      <vt:lpstr>Vekâlet sözleşmesi</vt:lpstr>
      <vt:lpstr>TARAFLARIN BORÇLARI VE SÖZLEŞMENİN SONA ERMESİ</vt:lpstr>
      <vt:lpstr>TARAFLARIN BORÇLARI VE SÖZLEŞMENİN SONA ERMESİ</vt:lpstr>
      <vt:lpstr>TARAFLARIN BORÇLARI VE SÖZLEŞMENİN SONA ERMESİ</vt:lpstr>
      <vt:lpstr>TARAFLARIN BORÇLARI VE SÖZLEŞMENİN SONA ERMESİ</vt:lpstr>
      <vt:lpstr>TARAFLARIN BORÇLARI VE SÖZLEŞMENİN SONA ERMESİ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30</cp:revision>
  <dcterms:created xsi:type="dcterms:W3CDTF">2020-07-01T13:53:34Z</dcterms:created>
  <dcterms:modified xsi:type="dcterms:W3CDTF">2021-03-22T19:58:19Z</dcterms:modified>
</cp:coreProperties>
</file>