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13" r:id="rId4"/>
    <p:sldId id="314" r:id="rId5"/>
    <p:sldId id="315" r:id="rId6"/>
    <p:sldId id="277" r:id="rId7"/>
    <p:sldId id="316" r:id="rId8"/>
    <p:sldId id="317" r:id="rId9"/>
    <p:sldId id="318" r:id="rId10"/>
    <p:sldId id="274" r:id="rId11"/>
    <p:sldId id="368" r:id="rId12"/>
    <p:sldId id="341" r:id="rId13"/>
    <p:sldId id="319" r:id="rId14"/>
    <p:sldId id="335" r:id="rId15"/>
    <p:sldId id="326" r:id="rId16"/>
    <p:sldId id="337" r:id="rId17"/>
    <p:sldId id="320" r:id="rId18"/>
    <p:sldId id="367" r:id="rId19"/>
    <p:sldId id="361" r:id="rId20"/>
    <p:sldId id="362" r:id="rId21"/>
    <p:sldId id="364" r:id="rId22"/>
    <p:sldId id="322" r:id="rId23"/>
    <p:sldId id="325" r:id="rId24"/>
    <p:sldId id="358" r:id="rId25"/>
    <p:sldId id="359" r:id="rId26"/>
    <p:sldId id="365" r:id="rId27"/>
    <p:sldId id="351" r:id="rId28"/>
    <p:sldId id="354" r:id="rId29"/>
    <p:sldId id="352" r:id="rId30"/>
    <p:sldId id="353" r:id="rId31"/>
    <p:sldId id="360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7" r:id="rId42"/>
    <p:sldId id="271" r:id="rId4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4" autoAdjust="0"/>
    <p:restoredTop sz="94660"/>
  </p:normalViewPr>
  <p:slideViewPr>
    <p:cSldViewPr snapToGrid="0">
      <p:cViewPr varScale="1">
        <p:scale>
          <a:sx n="86" d="100"/>
          <a:sy n="86" d="100"/>
        </p:scale>
        <p:origin x="9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AA761-A227-4BAE-B1D5-F5C6E4BC97E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EF108B3-68B4-46DB-B8C3-D075646ED3C0}">
      <dgm:prSet phldrT="[Metin]" custT="1"/>
      <dgm:spPr/>
      <dgm:t>
        <a:bodyPr/>
        <a:lstStyle/>
        <a:p>
          <a:r>
            <a:rPr lang="tr-TR" sz="1400" dirty="0" smtClean="0"/>
            <a:t>Sinir Sistemi</a:t>
          </a:r>
          <a:endParaRPr lang="tr-TR" sz="1400" dirty="0"/>
        </a:p>
      </dgm:t>
    </dgm:pt>
    <dgm:pt modelId="{290BA9DC-7C14-445F-9C90-5A99B6002F8C}" type="parTrans" cxnId="{FA30ABF5-3C91-4999-BAD2-FA58B5019CBB}">
      <dgm:prSet/>
      <dgm:spPr/>
      <dgm:t>
        <a:bodyPr/>
        <a:lstStyle/>
        <a:p>
          <a:endParaRPr lang="tr-TR"/>
        </a:p>
      </dgm:t>
    </dgm:pt>
    <dgm:pt modelId="{F0926D38-8551-4321-BF34-102DCE4AC6E4}" type="sibTrans" cxnId="{FA30ABF5-3C91-4999-BAD2-FA58B5019CBB}">
      <dgm:prSet/>
      <dgm:spPr/>
      <dgm:t>
        <a:bodyPr/>
        <a:lstStyle/>
        <a:p>
          <a:endParaRPr lang="tr-TR"/>
        </a:p>
      </dgm:t>
    </dgm:pt>
    <dgm:pt modelId="{44BCDC04-D7CF-4F63-B417-6A3D659A7ECC}" type="asst">
      <dgm:prSet phldrT="[Metin]" custT="1"/>
      <dgm:spPr/>
      <dgm:t>
        <a:bodyPr/>
        <a:lstStyle/>
        <a:p>
          <a:r>
            <a:rPr lang="tr-TR" sz="1400" dirty="0" err="1" smtClean="0"/>
            <a:t>Periferik</a:t>
          </a:r>
          <a:r>
            <a:rPr lang="tr-TR" sz="1400" dirty="0" smtClean="0"/>
            <a:t> Sinir Sistemi</a:t>
          </a:r>
        </a:p>
      </dgm:t>
    </dgm:pt>
    <dgm:pt modelId="{5C0831E7-BEFF-4954-82D5-3DDC914E615C}" type="parTrans" cxnId="{DECE2DE5-7CC3-485E-B327-2F9A3B38BEDA}">
      <dgm:prSet/>
      <dgm:spPr/>
      <dgm:t>
        <a:bodyPr/>
        <a:lstStyle/>
        <a:p>
          <a:endParaRPr lang="tr-TR" sz="4400"/>
        </a:p>
      </dgm:t>
    </dgm:pt>
    <dgm:pt modelId="{2911268F-268B-4F14-B9EA-1542BE8B34A5}" type="sibTrans" cxnId="{DECE2DE5-7CC3-485E-B327-2F9A3B38BEDA}">
      <dgm:prSet/>
      <dgm:spPr/>
      <dgm:t>
        <a:bodyPr/>
        <a:lstStyle/>
        <a:p>
          <a:endParaRPr lang="tr-TR"/>
        </a:p>
      </dgm:t>
    </dgm:pt>
    <dgm:pt modelId="{F9ACE24A-A7A7-4B9C-A26A-982D7304C293}" type="asst">
      <dgm:prSet phldrT="[Metin]" custT="1"/>
      <dgm:spPr/>
      <dgm:t>
        <a:bodyPr/>
        <a:lstStyle/>
        <a:p>
          <a:r>
            <a:rPr lang="tr-TR" sz="1400" dirty="0" smtClean="0"/>
            <a:t>Merkezi Sinir Sistemi</a:t>
          </a:r>
        </a:p>
      </dgm:t>
    </dgm:pt>
    <dgm:pt modelId="{B252BA5C-5AEE-4B4C-8F81-E785BB0C91DE}" type="parTrans" cxnId="{AD4BB224-0A80-41BA-8B83-08DFAFE6C2BF}">
      <dgm:prSet/>
      <dgm:spPr/>
      <dgm:t>
        <a:bodyPr/>
        <a:lstStyle/>
        <a:p>
          <a:endParaRPr lang="tr-TR" sz="4400"/>
        </a:p>
      </dgm:t>
    </dgm:pt>
    <dgm:pt modelId="{9DC884F9-54D4-4383-885F-232BD92F1BA4}" type="sibTrans" cxnId="{AD4BB224-0A80-41BA-8B83-08DFAFE6C2BF}">
      <dgm:prSet/>
      <dgm:spPr/>
      <dgm:t>
        <a:bodyPr/>
        <a:lstStyle/>
        <a:p>
          <a:endParaRPr lang="tr-TR"/>
        </a:p>
      </dgm:t>
    </dgm:pt>
    <dgm:pt modelId="{9055FCDA-157D-470B-920D-B4F8CA66FF18}" type="asst">
      <dgm:prSet phldrT="[Metin]" custT="1"/>
      <dgm:spPr/>
      <dgm:t>
        <a:bodyPr/>
        <a:lstStyle/>
        <a:p>
          <a:r>
            <a:rPr lang="tr-TR" sz="1400" dirty="0" smtClean="0"/>
            <a:t>Otonom Sinir Sistem</a:t>
          </a:r>
        </a:p>
      </dgm:t>
    </dgm:pt>
    <dgm:pt modelId="{41532C70-FBC1-4105-BD63-900E9FE5CE50}" type="parTrans" cxnId="{F771F779-DF48-4914-BCA7-AA9C6D622A83}">
      <dgm:prSet/>
      <dgm:spPr/>
      <dgm:t>
        <a:bodyPr/>
        <a:lstStyle/>
        <a:p>
          <a:endParaRPr lang="tr-TR" sz="4400"/>
        </a:p>
      </dgm:t>
    </dgm:pt>
    <dgm:pt modelId="{D4529920-41D6-44AC-A252-8FC2111D3C13}" type="sibTrans" cxnId="{F771F779-DF48-4914-BCA7-AA9C6D622A83}">
      <dgm:prSet/>
      <dgm:spPr/>
      <dgm:t>
        <a:bodyPr/>
        <a:lstStyle/>
        <a:p>
          <a:endParaRPr lang="tr-TR"/>
        </a:p>
      </dgm:t>
    </dgm:pt>
    <dgm:pt modelId="{9B79D4F0-6EFB-4C47-AFEB-5CEFDC54C13C}" type="asst">
      <dgm:prSet phldrT="[Metin]" custT="1"/>
      <dgm:spPr/>
      <dgm:t>
        <a:bodyPr/>
        <a:lstStyle/>
        <a:p>
          <a:r>
            <a:rPr lang="tr-TR" sz="1400" dirty="0" smtClean="0"/>
            <a:t>Somatik Sinir Sistemi</a:t>
          </a:r>
        </a:p>
      </dgm:t>
    </dgm:pt>
    <dgm:pt modelId="{62EA93DC-727E-4E92-A99C-D7B7F02D461F}" type="parTrans" cxnId="{B7DDDC0A-7D26-4AF1-94E7-FCC2134AAC75}">
      <dgm:prSet/>
      <dgm:spPr/>
      <dgm:t>
        <a:bodyPr/>
        <a:lstStyle/>
        <a:p>
          <a:endParaRPr lang="tr-TR" sz="4400"/>
        </a:p>
      </dgm:t>
    </dgm:pt>
    <dgm:pt modelId="{08E95D7C-3CF0-466F-AC23-ECB9162519CC}" type="sibTrans" cxnId="{B7DDDC0A-7D26-4AF1-94E7-FCC2134AAC75}">
      <dgm:prSet/>
      <dgm:spPr/>
      <dgm:t>
        <a:bodyPr/>
        <a:lstStyle/>
        <a:p>
          <a:endParaRPr lang="tr-TR"/>
        </a:p>
      </dgm:t>
    </dgm:pt>
    <dgm:pt modelId="{8BEB6FA2-1DED-4D8D-9D71-027A81C89243}" type="asst">
      <dgm:prSet phldrT="[Metin]" custT="1"/>
      <dgm:spPr/>
      <dgm:t>
        <a:bodyPr/>
        <a:lstStyle/>
        <a:p>
          <a:r>
            <a:rPr lang="tr-TR" sz="1400" dirty="0" smtClean="0"/>
            <a:t>Sempatik Sistem</a:t>
          </a:r>
        </a:p>
      </dgm:t>
    </dgm:pt>
    <dgm:pt modelId="{8DDE38DF-0D60-422F-9944-FC127FD24C89}" type="parTrans" cxnId="{438218D8-838A-4644-9092-885FD434A21F}">
      <dgm:prSet/>
      <dgm:spPr/>
      <dgm:t>
        <a:bodyPr/>
        <a:lstStyle/>
        <a:p>
          <a:endParaRPr lang="tr-TR" sz="4400"/>
        </a:p>
      </dgm:t>
    </dgm:pt>
    <dgm:pt modelId="{73DEFE35-C519-41DF-BC40-EE35FF105FD0}" type="sibTrans" cxnId="{438218D8-838A-4644-9092-885FD434A21F}">
      <dgm:prSet/>
      <dgm:spPr/>
      <dgm:t>
        <a:bodyPr/>
        <a:lstStyle/>
        <a:p>
          <a:endParaRPr lang="tr-TR"/>
        </a:p>
      </dgm:t>
    </dgm:pt>
    <dgm:pt modelId="{E2F18B3C-4C37-4963-AFA4-742912A55757}" type="asst">
      <dgm:prSet phldrT="[Metin]" custT="1"/>
      <dgm:spPr/>
      <dgm:t>
        <a:bodyPr/>
        <a:lstStyle/>
        <a:p>
          <a:r>
            <a:rPr lang="tr-TR" sz="1400" dirty="0" smtClean="0"/>
            <a:t>Parasempatik Sistem</a:t>
          </a:r>
        </a:p>
      </dgm:t>
    </dgm:pt>
    <dgm:pt modelId="{7B5F0CA5-A9DF-4632-BBC7-FE59B43E88B3}" type="parTrans" cxnId="{8CF9F626-094A-4D1A-A423-41AB20BF92DD}">
      <dgm:prSet/>
      <dgm:spPr/>
      <dgm:t>
        <a:bodyPr/>
        <a:lstStyle/>
        <a:p>
          <a:endParaRPr lang="tr-TR" sz="4400"/>
        </a:p>
      </dgm:t>
    </dgm:pt>
    <dgm:pt modelId="{3602DA2E-8146-4619-B7C1-2FA1430F1AF2}" type="sibTrans" cxnId="{8CF9F626-094A-4D1A-A423-41AB20BF92DD}">
      <dgm:prSet/>
      <dgm:spPr/>
      <dgm:t>
        <a:bodyPr/>
        <a:lstStyle/>
        <a:p>
          <a:endParaRPr lang="tr-TR"/>
        </a:p>
      </dgm:t>
    </dgm:pt>
    <dgm:pt modelId="{AAF2721B-1AC5-44ED-B66B-130B92B9C96D}" type="asst">
      <dgm:prSet phldrT="[Metin]" custT="1"/>
      <dgm:spPr/>
      <dgm:t>
        <a:bodyPr/>
        <a:lstStyle/>
        <a:p>
          <a:r>
            <a:rPr lang="tr-TR" sz="1400" dirty="0" smtClean="0"/>
            <a:t>Beyin</a:t>
          </a:r>
        </a:p>
      </dgm:t>
    </dgm:pt>
    <dgm:pt modelId="{91ED0CD7-0220-4132-AB83-CB5C23D280E0}" type="parTrans" cxnId="{64C3138D-8553-4612-A0B9-3F1BA605EDED}">
      <dgm:prSet/>
      <dgm:spPr/>
      <dgm:t>
        <a:bodyPr/>
        <a:lstStyle/>
        <a:p>
          <a:endParaRPr lang="tr-TR" sz="4400"/>
        </a:p>
      </dgm:t>
    </dgm:pt>
    <dgm:pt modelId="{C9DAC469-7C42-4096-9E6B-9C9A5665304C}" type="sibTrans" cxnId="{64C3138D-8553-4612-A0B9-3F1BA605EDED}">
      <dgm:prSet/>
      <dgm:spPr/>
      <dgm:t>
        <a:bodyPr/>
        <a:lstStyle/>
        <a:p>
          <a:endParaRPr lang="tr-TR"/>
        </a:p>
      </dgm:t>
    </dgm:pt>
    <dgm:pt modelId="{BE8D39DA-DD45-4E49-B69B-CCA8E01FED22}" type="asst">
      <dgm:prSet phldrT="[Metin]" custT="1"/>
      <dgm:spPr/>
      <dgm:t>
        <a:bodyPr/>
        <a:lstStyle/>
        <a:p>
          <a:r>
            <a:rPr lang="tr-TR" sz="1400" dirty="0" smtClean="0"/>
            <a:t>Önbeyin</a:t>
          </a:r>
        </a:p>
      </dgm:t>
    </dgm:pt>
    <dgm:pt modelId="{16AC6032-ABCF-44E2-A595-2BDE499BF8D0}" type="parTrans" cxnId="{10CE5771-6131-43B1-838C-5E3FB6E899C1}">
      <dgm:prSet/>
      <dgm:spPr/>
      <dgm:t>
        <a:bodyPr/>
        <a:lstStyle/>
        <a:p>
          <a:endParaRPr lang="tr-TR" sz="4400"/>
        </a:p>
      </dgm:t>
    </dgm:pt>
    <dgm:pt modelId="{AB5E4E08-5C38-4C8A-AC61-557A57171AEC}" type="sibTrans" cxnId="{10CE5771-6131-43B1-838C-5E3FB6E899C1}">
      <dgm:prSet/>
      <dgm:spPr/>
      <dgm:t>
        <a:bodyPr/>
        <a:lstStyle/>
        <a:p>
          <a:endParaRPr lang="tr-TR"/>
        </a:p>
      </dgm:t>
    </dgm:pt>
    <dgm:pt modelId="{1BA005B1-BC98-48F4-8119-0CEA78B990E3}" type="asst">
      <dgm:prSet phldrT="[Metin]" custT="1"/>
      <dgm:spPr/>
      <dgm:t>
        <a:bodyPr/>
        <a:lstStyle/>
        <a:p>
          <a:r>
            <a:rPr lang="tr-TR" sz="1400" dirty="0" smtClean="0"/>
            <a:t>Telensefalon</a:t>
          </a:r>
        </a:p>
      </dgm:t>
    </dgm:pt>
    <dgm:pt modelId="{AE87A801-5EEC-4DF2-8D1C-918D7D0E35D6}" type="parTrans" cxnId="{C01EA963-261B-4BDE-B607-604B154BFE3A}">
      <dgm:prSet/>
      <dgm:spPr/>
      <dgm:t>
        <a:bodyPr/>
        <a:lstStyle/>
        <a:p>
          <a:endParaRPr lang="tr-TR" sz="4400"/>
        </a:p>
      </dgm:t>
    </dgm:pt>
    <dgm:pt modelId="{5456AC14-D20C-44E0-B1CB-A62819A5EE05}" type="sibTrans" cxnId="{C01EA963-261B-4BDE-B607-604B154BFE3A}">
      <dgm:prSet/>
      <dgm:spPr/>
      <dgm:t>
        <a:bodyPr/>
        <a:lstStyle/>
        <a:p>
          <a:endParaRPr lang="tr-TR"/>
        </a:p>
      </dgm:t>
    </dgm:pt>
    <dgm:pt modelId="{E5ADA60B-2CCC-40B5-9214-97B7F179E95C}" type="asst">
      <dgm:prSet phldrT="[Metin]" custT="1"/>
      <dgm:spPr/>
      <dgm:t>
        <a:bodyPr/>
        <a:lstStyle/>
        <a:p>
          <a:r>
            <a:rPr lang="tr-TR" sz="1400" dirty="0" err="1" smtClean="0"/>
            <a:t>Serrbral</a:t>
          </a:r>
          <a:r>
            <a:rPr lang="tr-TR" sz="1400" dirty="0" smtClean="0"/>
            <a:t> Korteks</a:t>
          </a:r>
        </a:p>
        <a:p>
          <a:r>
            <a:rPr lang="tr-TR" sz="1400" dirty="0" smtClean="0"/>
            <a:t>Bazal Gangliyon</a:t>
          </a:r>
        </a:p>
        <a:p>
          <a:r>
            <a:rPr lang="tr-TR" sz="1400" dirty="0" err="1" smtClean="0"/>
            <a:t>Hipokampus</a:t>
          </a:r>
          <a:endParaRPr lang="tr-TR" sz="1400" dirty="0" smtClean="0"/>
        </a:p>
        <a:p>
          <a:r>
            <a:rPr lang="tr-TR" sz="1400" dirty="0" err="1" smtClean="0"/>
            <a:t>Amigdala</a:t>
          </a:r>
          <a:endParaRPr lang="tr-TR" sz="1400" dirty="0" smtClean="0"/>
        </a:p>
      </dgm:t>
    </dgm:pt>
    <dgm:pt modelId="{1D7EC736-1932-4F6B-A650-C660A484A1D4}" type="parTrans" cxnId="{10F78521-666E-4F2F-8339-E17E4E5BF67E}">
      <dgm:prSet/>
      <dgm:spPr/>
      <dgm:t>
        <a:bodyPr/>
        <a:lstStyle/>
        <a:p>
          <a:endParaRPr lang="tr-TR" sz="4400"/>
        </a:p>
      </dgm:t>
    </dgm:pt>
    <dgm:pt modelId="{DA81C954-38A8-4A29-AC2B-726D344CB324}" type="sibTrans" cxnId="{10F78521-666E-4F2F-8339-E17E4E5BF67E}">
      <dgm:prSet/>
      <dgm:spPr/>
      <dgm:t>
        <a:bodyPr/>
        <a:lstStyle/>
        <a:p>
          <a:endParaRPr lang="tr-TR"/>
        </a:p>
      </dgm:t>
    </dgm:pt>
    <dgm:pt modelId="{1C0E436A-4390-4219-9D99-2ED020C16C24}" type="asst">
      <dgm:prSet phldrT="[Metin]" custT="1"/>
      <dgm:spPr/>
      <dgm:t>
        <a:bodyPr/>
        <a:lstStyle/>
        <a:p>
          <a:r>
            <a:rPr lang="tr-TR" sz="1400" dirty="0" smtClean="0"/>
            <a:t>Diensefalon</a:t>
          </a:r>
        </a:p>
      </dgm:t>
    </dgm:pt>
    <dgm:pt modelId="{2C48FC99-2856-4BE8-B03A-F6A0BE00B5AB}" type="parTrans" cxnId="{D13F1499-55EB-4E27-8E36-95ECB08FAD17}">
      <dgm:prSet/>
      <dgm:spPr/>
      <dgm:t>
        <a:bodyPr/>
        <a:lstStyle/>
        <a:p>
          <a:endParaRPr lang="tr-TR" sz="4400"/>
        </a:p>
      </dgm:t>
    </dgm:pt>
    <dgm:pt modelId="{5B0A3833-30F7-4A88-A5FC-7D0E533EAD0A}" type="sibTrans" cxnId="{D13F1499-55EB-4E27-8E36-95ECB08FAD17}">
      <dgm:prSet/>
      <dgm:spPr/>
      <dgm:t>
        <a:bodyPr/>
        <a:lstStyle/>
        <a:p>
          <a:endParaRPr lang="tr-TR"/>
        </a:p>
      </dgm:t>
    </dgm:pt>
    <dgm:pt modelId="{C8EE5CAD-2115-455A-9C30-88B82822FAA8}" type="asst">
      <dgm:prSet phldrT="[Metin]" custT="1"/>
      <dgm:spPr/>
      <dgm:t>
        <a:bodyPr/>
        <a:lstStyle/>
        <a:p>
          <a:r>
            <a:rPr lang="tr-TR" sz="1400" dirty="0" smtClean="0"/>
            <a:t>Talamus</a:t>
          </a:r>
        </a:p>
        <a:p>
          <a:r>
            <a:rPr lang="tr-TR" sz="1400" dirty="0" err="1" smtClean="0"/>
            <a:t>Hipotalamus</a:t>
          </a:r>
          <a:endParaRPr lang="tr-TR" sz="1400" dirty="0" smtClean="0"/>
        </a:p>
      </dgm:t>
    </dgm:pt>
    <dgm:pt modelId="{3F1B9AD0-2C17-49B2-AA6C-2841186D95E3}" type="parTrans" cxnId="{8E57FF59-66B9-4FF9-9DD2-F284E387BF57}">
      <dgm:prSet/>
      <dgm:spPr/>
      <dgm:t>
        <a:bodyPr/>
        <a:lstStyle/>
        <a:p>
          <a:endParaRPr lang="tr-TR" sz="4400"/>
        </a:p>
      </dgm:t>
    </dgm:pt>
    <dgm:pt modelId="{ECE326E4-EA14-4336-8377-05E314CB4B24}" type="sibTrans" cxnId="{8E57FF59-66B9-4FF9-9DD2-F284E387BF57}">
      <dgm:prSet/>
      <dgm:spPr/>
      <dgm:t>
        <a:bodyPr/>
        <a:lstStyle/>
        <a:p>
          <a:endParaRPr lang="tr-TR"/>
        </a:p>
      </dgm:t>
    </dgm:pt>
    <dgm:pt modelId="{22A36222-39C6-4E41-A44C-3130101B1975}" type="asst">
      <dgm:prSet phldrT="[Metin]" custT="1"/>
      <dgm:spPr/>
      <dgm:t>
        <a:bodyPr/>
        <a:lstStyle/>
        <a:p>
          <a:r>
            <a:rPr lang="tr-TR" sz="1400" dirty="0" smtClean="0"/>
            <a:t>Orta Beyin</a:t>
          </a:r>
        </a:p>
      </dgm:t>
    </dgm:pt>
    <dgm:pt modelId="{356B4437-2FDF-4AA3-A546-136D3FC78E5F}" type="parTrans" cxnId="{271ADE92-F3CA-4F03-9FCB-2BCDFD5DC1B6}">
      <dgm:prSet/>
      <dgm:spPr/>
      <dgm:t>
        <a:bodyPr/>
        <a:lstStyle/>
        <a:p>
          <a:endParaRPr lang="tr-TR" sz="4400"/>
        </a:p>
      </dgm:t>
    </dgm:pt>
    <dgm:pt modelId="{34146292-4E33-418C-B430-3FFAF0C14ED1}" type="sibTrans" cxnId="{271ADE92-F3CA-4F03-9FCB-2BCDFD5DC1B6}">
      <dgm:prSet/>
      <dgm:spPr/>
      <dgm:t>
        <a:bodyPr/>
        <a:lstStyle/>
        <a:p>
          <a:endParaRPr lang="tr-TR"/>
        </a:p>
      </dgm:t>
    </dgm:pt>
    <dgm:pt modelId="{BA639733-6EE1-4CD1-9CC0-F9AAB67B5511}" type="asst">
      <dgm:prSet phldrT="[Metin]" custT="1"/>
      <dgm:spPr/>
      <dgm:t>
        <a:bodyPr/>
        <a:lstStyle/>
        <a:p>
          <a:r>
            <a:rPr lang="tr-TR" sz="1400" dirty="0" smtClean="0"/>
            <a:t>Mezensefalon</a:t>
          </a:r>
        </a:p>
      </dgm:t>
    </dgm:pt>
    <dgm:pt modelId="{EE8A2BDF-0EE1-4BEC-9BA2-D707B01676A6}" type="parTrans" cxnId="{DBD1FBB8-132F-4085-824E-79FAEED294BB}">
      <dgm:prSet/>
      <dgm:spPr/>
      <dgm:t>
        <a:bodyPr/>
        <a:lstStyle/>
        <a:p>
          <a:endParaRPr lang="tr-TR" sz="4400"/>
        </a:p>
      </dgm:t>
    </dgm:pt>
    <dgm:pt modelId="{B4F950B6-77E5-4B56-BA7B-55C55A33DDE9}" type="sibTrans" cxnId="{DBD1FBB8-132F-4085-824E-79FAEED294BB}">
      <dgm:prSet/>
      <dgm:spPr/>
      <dgm:t>
        <a:bodyPr/>
        <a:lstStyle/>
        <a:p>
          <a:endParaRPr lang="tr-TR"/>
        </a:p>
      </dgm:t>
    </dgm:pt>
    <dgm:pt modelId="{A89BAAF3-8B16-4141-95C7-6EF81DBC6C2A}" type="asst">
      <dgm:prSet phldrT="[Metin]" custT="1"/>
      <dgm:spPr/>
      <dgm:t>
        <a:bodyPr/>
        <a:lstStyle/>
        <a:p>
          <a:r>
            <a:rPr lang="tr-TR" sz="1400" dirty="0" err="1" smtClean="0"/>
            <a:t>Tektum</a:t>
          </a:r>
          <a:endParaRPr lang="tr-TR" sz="1400" dirty="0" smtClean="0"/>
        </a:p>
        <a:p>
          <a:r>
            <a:rPr lang="tr-TR" sz="1400" dirty="0" smtClean="0"/>
            <a:t>Tegmentum</a:t>
          </a:r>
        </a:p>
      </dgm:t>
    </dgm:pt>
    <dgm:pt modelId="{F4F4DAD6-30E2-4650-B68F-BE6ED2DBA8AA}" type="parTrans" cxnId="{CB977994-54F2-4502-A541-81E4A83301AC}">
      <dgm:prSet/>
      <dgm:spPr/>
      <dgm:t>
        <a:bodyPr/>
        <a:lstStyle/>
        <a:p>
          <a:endParaRPr lang="tr-TR" sz="4400"/>
        </a:p>
      </dgm:t>
    </dgm:pt>
    <dgm:pt modelId="{2C13108D-2B96-4DA3-9AB1-09C22D31CFFF}" type="sibTrans" cxnId="{CB977994-54F2-4502-A541-81E4A83301AC}">
      <dgm:prSet/>
      <dgm:spPr/>
      <dgm:t>
        <a:bodyPr/>
        <a:lstStyle/>
        <a:p>
          <a:endParaRPr lang="tr-TR"/>
        </a:p>
      </dgm:t>
    </dgm:pt>
    <dgm:pt modelId="{10BDF05B-BD9A-4E27-9C62-CBEDD4726D50}" type="asst">
      <dgm:prSet phldrT="[Metin]" custT="1"/>
      <dgm:spPr/>
      <dgm:t>
        <a:bodyPr/>
        <a:lstStyle/>
        <a:p>
          <a:r>
            <a:rPr lang="tr-TR" sz="1400" dirty="0" smtClean="0"/>
            <a:t>Arka Beyin</a:t>
          </a:r>
        </a:p>
      </dgm:t>
    </dgm:pt>
    <dgm:pt modelId="{323B114D-F896-47B4-9991-8F9A2788E044}" type="parTrans" cxnId="{154480A5-31B2-45B2-83CF-EAB379B270DD}">
      <dgm:prSet/>
      <dgm:spPr/>
      <dgm:t>
        <a:bodyPr/>
        <a:lstStyle/>
        <a:p>
          <a:endParaRPr lang="tr-TR" sz="4400"/>
        </a:p>
      </dgm:t>
    </dgm:pt>
    <dgm:pt modelId="{127E51BE-802B-43BB-AB62-C8CBCA0D8EF5}" type="sibTrans" cxnId="{154480A5-31B2-45B2-83CF-EAB379B270DD}">
      <dgm:prSet/>
      <dgm:spPr/>
      <dgm:t>
        <a:bodyPr/>
        <a:lstStyle/>
        <a:p>
          <a:endParaRPr lang="tr-TR"/>
        </a:p>
      </dgm:t>
    </dgm:pt>
    <dgm:pt modelId="{67A0F952-DDB3-4AA3-92A4-9CDB06169A80}" type="asst">
      <dgm:prSet phldrT="[Metin]" custT="1"/>
      <dgm:spPr/>
      <dgm:t>
        <a:bodyPr/>
        <a:lstStyle/>
        <a:p>
          <a:r>
            <a:rPr lang="tr-TR" sz="1400" dirty="0" smtClean="0"/>
            <a:t>Metensefalon</a:t>
          </a:r>
        </a:p>
      </dgm:t>
    </dgm:pt>
    <dgm:pt modelId="{45AD8FFE-C9B0-43BB-B103-0EC839D2FF42}" type="parTrans" cxnId="{8312B52A-D621-4A1C-8A72-9C9B9C8FBD6D}">
      <dgm:prSet/>
      <dgm:spPr/>
      <dgm:t>
        <a:bodyPr/>
        <a:lstStyle/>
        <a:p>
          <a:endParaRPr lang="tr-TR" sz="4400"/>
        </a:p>
      </dgm:t>
    </dgm:pt>
    <dgm:pt modelId="{7B0FFA71-A4DC-4583-830C-53A715FCCA0D}" type="sibTrans" cxnId="{8312B52A-D621-4A1C-8A72-9C9B9C8FBD6D}">
      <dgm:prSet/>
      <dgm:spPr/>
      <dgm:t>
        <a:bodyPr/>
        <a:lstStyle/>
        <a:p>
          <a:endParaRPr lang="tr-TR"/>
        </a:p>
      </dgm:t>
    </dgm:pt>
    <dgm:pt modelId="{C2E1B4F0-807E-4966-B899-2D801B5B5E92}" type="asst">
      <dgm:prSet phldrT="[Metin]" custT="1"/>
      <dgm:spPr/>
      <dgm:t>
        <a:bodyPr/>
        <a:lstStyle/>
        <a:p>
          <a:r>
            <a:rPr lang="tr-TR" sz="1400" dirty="0" smtClean="0"/>
            <a:t>Pons</a:t>
          </a:r>
        </a:p>
        <a:p>
          <a:r>
            <a:rPr lang="tr-TR" sz="1400" dirty="0" smtClean="0"/>
            <a:t>Serebellum</a:t>
          </a:r>
        </a:p>
      </dgm:t>
    </dgm:pt>
    <dgm:pt modelId="{F9BB21C9-64F6-43EB-9FB5-F1251B78F834}" type="parTrans" cxnId="{E9A8EF33-80E1-417C-B528-A879128F8264}">
      <dgm:prSet/>
      <dgm:spPr/>
      <dgm:t>
        <a:bodyPr/>
        <a:lstStyle/>
        <a:p>
          <a:endParaRPr lang="tr-TR" sz="4400"/>
        </a:p>
      </dgm:t>
    </dgm:pt>
    <dgm:pt modelId="{99ABFDA0-4A6E-44D4-A3B2-1CDB13DD368E}" type="sibTrans" cxnId="{E9A8EF33-80E1-417C-B528-A879128F8264}">
      <dgm:prSet/>
      <dgm:spPr/>
      <dgm:t>
        <a:bodyPr/>
        <a:lstStyle/>
        <a:p>
          <a:endParaRPr lang="tr-TR"/>
        </a:p>
      </dgm:t>
    </dgm:pt>
    <dgm:pt modelId="{C26759A1-0483-4C60-BAE7-AB1AC7658310}" type="asst">
      <dgm:prSet phldrT="[Metin]" custT="1"/>
      <dgm:spPr/>
      <dgm:t>
        <a:bodyPr/>
        <a:lstStyle/>
        <a:p>
          <a:r>
            <a:rPr lang="tr-TR" sz="1400" dirty="0" smtClean="0"/>
            <a:t>Myelensefalon</a:t>
          </a:r>
        </a:p>
      </dgm:t>
    </dgm:pt>
    <dgm:pt modelId="{431AC10F-2A4B-450E-9544-42E5CAB78A2C}" type="parTrans" cxnId="{38C69BDE-628A-4F33-828B-A2FF618D8DD3}">
      <dgm:prSet/>
      <dgm:spPr/>
      <dgm:t>
        <a:bodyPr/>
        <a:lstStyle/>
        <a:p>
          <a:endParaRPr lang="tr-TR" sz="4400"/>
        </a:p>
      </dgm:t>
    </dgm:pt>
    <dgm:pt modelId="{0EC190BE-34A1-487E-9EB4-26E92BC3EE76}" type="sibTrans" cxnId="{38C69BDE-628A-4F33-828B-A2FF618D8DD3}">
      <dgm:prSet/>
      <dgm:spPr/>
      <dgm:t>
        <a:bodyPr/>
        <a:lstStyle/>
        <a:p>
          <a:endParaRPr lang="tr-TR"/>
        </a:p>
      </dgm:t>
    </dgm:pt>
    <dgm:pt modelId="{50B64684-E1F6-4B60-8E98-FB429D4B1823}" type="asst">
      <dgm:prSet phldrT="[Metin]" custT="1"/>
      <dgm:spPr/>
      <dgm:t>
        <a:bodyPr/>
        <a:lstStyle/>
        <a:p>
          <a:r>
            <a:rPr lang="tr-TR" sz="1400" dirty="0" smtClean="0"/>
            <a:t>Medulla</a:t>
          </a:r>
        </a:p>
      </dgm:t>
    </dgm:pt>
    <dgm:pt modelId="{426F23C2-452A-4794-A854-673198DE9B41}" type="parTrans" cxnId="{6888550F-9A4B-4FAF-A7E9-5E07A577FEB6}">
      <dgm:prSet/>
      <dgm:spPr/>
      <dgm:t>
        <a:bodyPr/>
        <a:lstStyle/>
        <a:p>
          <a:endParaRPr lang="tr-TR" sz="4400"/>
        </a:p>
      </dgm:t>
    </dgm:pt>
    <dgm:pt modelId="{F6BFFF52-5BAE-45A8-AD2A-2960B0B86A37}" type="sibTrans" cxnId="{6888550F-9A4B-4FAF-A7E9-5E07A577FEB6}">
      <dgm:prSet/>
      <dgm:spPr/>
      <dgm:t>
        <a:bodyPr/>
        <a:lstStyle/>
        <a:p>
          <a:endParaRPr lang="tr-TR"/>
        </a:p>
      </dgm:t>
    </dgm:pt>
    <dgm:pt modelId="{CD5EA34A-E1B5-4C1B-981E-0F91F0D53F4F}" type="pres">
      <dgm:prSet presAssocID="{197AA761-A227-4BAE-B1D5-F5C6E4BC97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6E923D89-1FE3-42A9-992B-D0B480B09ED8}" type="pres">
      <dgm:prSet presAssocID="{6EF108B3-68B4-46DB-B8C3-D075646ED3C0}" presName="hierRoot1" presStyleCnt="0">
        <dgm:presLayoutVars>
          <dgm:hierBranch val="init"/>
        </dgm:presLayoutVars>
      </dgm:prSet>
      <dgm:spPr/>
    </dgm:pt>
    <dgm:pt modelId="{CDCEDE44-705D-44A0-BF75-8438F766579B}" type="pres">
      <dgm:prSet presAssocID="{6EF108B3-68B4-46DB-B8C3-D075646ED3C0}" presName="rootComposite1" presStyleCnt="0"/>
      <dgm:spPr/>
    </dgm:pt>
    <dgm:pt modelId="{F4832851-712C-4AEF-B9A6-1FE043BA35EE}" type="pres">
      <dgm:prSet presAssocID="{6EF108B3-68B4-46DB-B8C3-D075646ED3C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2D572ED-EFFF-4E02-8DED-25010CF06A21}" type="pres">
      <dgm:prSet presAssocID="{6EF108B3-68B4-46DB-B8C3-D075646ED3C0}" presName="rootConnector1" presStyleLbl="node1" presStyleIdx="0" presStyleCnt="0"/>
      <dgm:spPr/>
      <dgm:t>
        <a:bodyPr/>
        <a:lstStyle/>
        <a:p>
          <a:endParaRPr lang="tr-TR"/>
        </a:p>
      </dgm:t>
    </dgm:pt>
    <dgm:pt modelId="{C194D30E-F4E0-4F8F-BBAE-23AAF3703974}" type="pres">
      <dgm:prSet presAssocID="{6EF108B3-68B4-46DB-B8C3-D075646ED3C0}" presName="hierChild2" presStyleCnt="0"/>
      <dgm:spPr/>
    </dgm:pt>
    <dgm:pt modelId="{333EE64A-3D63-40BC-9B47-1613B3A1DAE6}" type="pres">
      <dgm:prSet presAssocID="{6EF108B3-68B4-46DB-B8C3-D075646ED3C0}" presName="hierChild3" presStyleCnt="0"/>
      <dgm:spPr/>
    </dgm:pt>
    <dgm:pt modelId="{C4B9C20F-6895-4BBB-BD32-72FA98C1B7C6}" type="pres">
      <dgm:prSet presAssocID="{5C0831E7-BEFF-4954-82D5-3DDC914E615C}" presName="Name111" presStyleLbl="parChTrans1D2" presStyleIdx="0" presStyleCnt="2"/>
      <dgm:spPr/>
      <dgm:t>
        <a:bodyPr/>
        <a:lstStyle/>
        <a:p>
          <a:endParaRPr lang="tr-TR"/>
        </a:p>
      </dgm:t>
    </dgm:pt>
    <dgm:pt modelId="{82506C5B-658B-48D4-8389-55BD09775C35}" type="pres">
      <dgm:prSet presAssocID="{44BCDC04-D7CF-4F63-B417-6A3D659A7ECC}" presName="hierRoot3" presStyleCnt="0">
        <dgm:presLayoutVars>
          <dgm:hierBranch val="init"/>
        </dgm:presLayoutVars>
      </dgm:prSet>
      <dgm:spPr/>
    </dgm:pt>
    <dgm:pt modelId="{2D1474BB-F8BB-4383-A709-F43116FCDE9C}" type="pres">
      <dgm:prSet presAssocID="{44BCDC04-D7CF-4F63-B417-6A3D659A7ECC}" presName="rootComposite3" presStyleCnt="0"/>
      <dgm:spPr/>
    </dgm:pt>
    <dgm:pt modelId="{4F11B4ED-BA22-4824-B8B0-56E9AB16EE1E}" type="pres">
      <dgm:prSet presAssocID="{44BCDC04-D7CF-4F63-B417-6A3D659A7ECC}" presName="rootText3" presStyleLbl="asst1" presStyleIdx="0" presStyleCnt="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60D2DDE-84BD-4CD3-83B5-5BA4F623A9A5}" type="pres">
      <dgm:prSet presAssocID="{44BCDC04-D7CF-4F63-B417-6A3D659A7ECC}" presName="rootConnector3" presStyleLbl="asst1" presStyleIdx="0" presStyleCnt="20"/>
      <dgm:spPr/>
      <dgm:t>
        <a:bodyPr/>
        <a:lstStyle/>
        <a:p>
          <a:endParaRPr lang="tr-TR"/>
        </a:p>
      </dgm:t>
    </dgm:pt>
    <dgm:pt modelId="{A37DEAB9-26CE-4D37-A416-D551AB8CF80C}" type="pres">
      <dgm:prSet presAssocID="{44BCDC04-D7CF-4F63-B417-6A3D659A7ECC}" presName="hierChild6" presStyleCnt="0"/>
      <dgm:spPr/>
    </dgm:pt>
    <dgm:pt modelId="{A4A12F70-18A0-487F-AE7C-D97EBF82F6B2}" type="pres">
      <dgm:prSet presAssocID="{44BCDC04-D7CF-4F63-B417-6A3D659A7ECC}" presName="hierChild7" presStyleCnt="0"/>
      <dgm:spPr/>
    </dgm:pt>
    <dgm:pt modelId="{4D7AC5A6-E14C-49BA-BBEE-74D2750B79A3}" type="pres">
      <dgm:prSet presAssocID="{41532C70-FBC1-4105-BD63-900E9FE5CE50}" presName="Name111" presStyleLbl="parChTrans1D3" presStyleIdx="0" presStyleCnt="3"/>
      <dgm:spPr/>
      <dgm:t>
        <a:bodyPr/>
        <a:lstStyle/>
        <a:p>
          <a:endParaRPr lang="tr-TR"/>
        </a:p>
      </dgm:t>
    </dgm:pt>
    <dgm:pt modelId="{FB6594D1-491E-44DE-B636-9E71FF3D0039}" type="pres">
      <dgm:prSet presAssocID="{9055FCDA-157D-470B-920D-B4F8CA66FF18}" presName="hierRoot3" presStyleCnt="0">
        <dgm:presLayoutVars>
          <dgm:hierBranch val="init"/>
        </dgm:presLayoutVars>
      </dgm:prSet>
      <dgm:spPr/>
    </dgm:pt>
    <dgm:pt modelId="{AD8D4FF3-C629-4996-B40E-70C97A470E0F}" type="pres">
      <dgm:prSet presAssocID="{9055FCDA-157D-470B-920D-B4F8CA66FF18}" presName="rootComposite3" presStyleCnt="0"/>
      <dgm:spPr/>
    </dgm:pt>
    <dgm:pt modelId="{B2D01AF7-C0F4-491A-9570-25AA02BF36B5}" type="pres">
      <dgm:prSet presAssocID="{9055FCDA-157D-470B-920D-B4F8CA66FF18}" presName="rootText3" presStyleLbl="asst1" presStyleIdx="1" presStyleCnt="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BB5A1BF-AE6D-4602-BD8C-A6DF97DBE09B}" type="pres">
      <dgm:prSet presAssocID="{9055FCDA-157D-470B-920D-B4F8CA66FF18}" presName="rootConnector3" presStyleLbl="asst1" presStyleIdx="1" presStyleCnt="20"/>
      <dgm:spPr/>
      <dgm:t>
        <a:bodyPr/>
        <a:lstStyle/>
        <a:p>
          <a:endParaRPr lang="tr-TR"/>
        </a:p>
      </dgm:t>
    </dgm:pt>
    <dgm:pt modelId="{FF21C306-682B-4E83-AB7D-71BBC00C01A0}" type="pres">
      <dgm:prSet presAssocID="{9055FCDA-157D-470B-920D-B4F8CA66FF18}" presName="hierChild6" presStyleCnt="0"/>
      <dgm:spPr/>
    </dgm:pt>
    <dgm:pt modelId="{4AE95269-52EC-4B93-9EE5-1EFB3A1B3FA0}" type="pres">
      <dgm:prSet presAssocID="{9055FCDA-157D-470B-920D-B4F8CA66FF18}" presName="hierChild7" presStyleCnt="0"/>
      <dgm:spPr/>
    </dgm:pt>
    <dgm:pt modelId="{E80A266F-49BE-4C43-914E-6FE2ABB958CE}" type="pres">
      <dgm:prSet presAssocID="{8DDE38DF-0D60-422F-9944-FC127FD24C89}" presName="Name111" presStyleLbl="parChTrans1D4" presStyleIdx="0" presStyleCnt="15"/>
      <dgm:spPr/>
      <dgm:t>
        <a:bodyPr/>
        <a:lstStyle/>
        <a:p>
          <a:endParaRPr lang="tr-TR"/>
        </a:p>
      </dgm:t>
    </dgm:pt>
    <dgm:pt modelId="{4DD07701-B3F6-4904-BDC8-49CDDAF3A8A9}" type="pres">
      <dgm:prSet presAssocID="{8BEB6FA2-1DED-4D8D-9D71-027A81C89243}" presName="hierRoot3" presStyleCnt="0">
        <dgm:presLayoutVars>
          <dgm:hierBranch val="init"/>
        </dgm:presLayoutVars>
      </dgm:prSet>
      <dgm:spPr/>
    </dgm:pt>
    <dgm:pt modelId="{99D0BC4C-5DF2-4738-B023-FEB72F3334E9}" type="pres">
      <dgm:prSet presAssocID="{8BEB6FA2-1DED-4D8D-9D71-027A81C89243}" presName="rootComposite3" presStyleCnt="0"/>
      <dgm:spPr/>
    </dgm:pt>
    <dgm:pt modelId="{F21A4BF5-208E-4F5D-8579-EF977253252F}" type="pres">
      <dgm:prSet presAssocID="{8BEB6FA2-1DED-4D8D-9D71-027A81C89243}" presName="rootText3" presStyleLbl="asst1" presStyleIdx="2" presStyleCnt="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C5D7375-8049-4705-AF62-FA1786526F86}" type="pres">
      <dgm:prSet presAssocID="{8BEB6FA2-1DED-4D8D-9D71-027A81C89243}" presName="rootConnector3" presStyleLbl="asst1" presStyleIdx="2" presStyleCnt="20"/>
      <dgm:spPr/>
      <dgm:t>
        <a:bodyPr/>
        <a:lstStyle/>
        <a:p>
          <a:endParaRPr lang="tr-TR"/>
        </a:p>
      </dgm:t>
    </dgm:pt>
    <dgm:pt modelId="{40565E54-3F89-42FA-900C-95802F9C1FC5}" type="pres">
      <dgm:prSet presAssocID="{8BEB6FA2-1DED-4D8D-9D71-027A81C89243}" presName="hierChild6" presStyleCnt="0"/>
      <dgm:spPr/>
    </dgm:pt>
    <dgm:pt modelId="{705B2345-6DB2-4EDE-AB8C-7EA50E5C4A7A}" type="pres">
      <dgm:prSet presAssocID="{8BEB6FA2-1DED-4D8D-9D71-027A81C89243}" presName="hierChild7" presStyleCnt="0"/>
      <dgm:spPr/>
    </dgm:pt>
    <dgm:pt modelId="{725ECDEB-F580-405D-93E5-E9A0C216640C}" type="pres">
      <dgm:prSet presAssocID="{7B5F0CA5-A9DF-4632-BBC7-FE59B43E88B3}" presName="Name111" presStyleLbl="parChTrans1D4" presStyleIdx="1" presStyleCnt="15"/>
      <dgm:spPr/>
      <dgm:t>
        <a:bodyPr/>
        <a:lstStyle/>
        <a:p>
          <a:endParaRPr lang="tr-TR"/>
        </a:p>
      </dgm:t>
    </dgm:pt>
    <dgm:pt modelId="{286D9266-9F98-4DC2-A024-035FEED3DD07}" type="pres">
      <dgm:prSet presAssocID="{E2F18B3C-4C37-4963-AFA4-742912A55757}" presName="hierRoot3" presStyleCnt="0">
        <dgm:presLayoutVars>
          <dgm:hierBranch val="init"/>
        </dgm:presLayoutVars>
      </dgm:prSet>
      <dgm:spPr/>
    </dgm:pt>
    <dgm:pt modelId="{8462110A-B4B5-46C5-9B05-F7E1E913F8E4}" type="pres">
      <dgm:prSet presAssocID="{E2F18B3C-4C37-4963-AFA4-742912A55757}" presName="rootComposite3" presStyleCnt="0"/>
      <dgm:spPr/>
    </dgm:pt>
    <dgm:pt modelId="{98C7E778-8D0C-4F49-916C-A8801F1B4937}" type="pres">
      <dgm:prSet presAssocID="{E2F18B3C-4C37-4963-AFA4-742912A55757}" presName="rootText3" presStyleLbl="asst1" presStyleIdx="3" presStyleCnt="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6F7E6E3-CDD0-4F76-A2D2-A8FD10BA39BE}" type="pres">
      <dgm:prSet presAssocID="{E2F18B3C-4C37-4963-AFA4-742912A55757}" presName="rootConnector3" presStyleLbl="asst1" presStyleIdx="3" presStyleCnt="20"/>
      <dgm:spPr/>
      <dgm:t>
        <a:bodyPr/>
        <a:lstStyle/>
        <a:p>
          <a:endParaRPr lang="tr-TR"/>
        </a:p>
      </dgm:t>
    </dgm:pt>
    <dgm:pt modelId="{AF1B8F21-BD9D-48F5-B356-9207710ACA25}" type="pres">
      <dgm:prSet presAssocID="{E2F18B3C-4C37-4963-AFA4-742912A55757}" presName="hierChild6" presStyleCnt="0"/>
      <dgm:spPr/>
    </dgm:pt>
    <dgm:pt modelId="{33AC8B8C-D365-4796-ACAB-F5A95C2FB2C7}" type="pres">
      <dgm:prSet presAssocID="{E2F18B3C-4C37-4963-AFA4-742912A55757}" presName="hierChild7" presStyleCnt="0"/>
      <dgm:spPr/>
    </dgm:pt>
    <dgm:pt modelId="{EF6B6357-270C-445A-8F5B-7DC36539FE72}" type="pres">
      <dgm:prSet presAssocID="{62EA93DC-727E-4E92-A99C-D7B7F02D461F}" presName="Name111" presStyleLbl="parChTrans1D3" presStyleIdx="1" presStyleCnt="3"/>
      <dgm:spPr/>
      <dgm:t>
        <a:bodyPr/>
        <a:lstStyle/>
        <a:p>
          <a:endParaRPr lang="tr-TR"/>
        </a:p>
      </dgm:t>
    </dgm:pt>
    <dgm:pt modelId="{B8D096E2-0B2C-4637-8FFC-B323098EA4A0}" type="pres">
      <dgm:prSet presAssocID="{9B79D4F0-6EFB-4C47-AFEB-5CEFDC54C13C}" presName="hierRoot3" presStyleCnt="0">
        <dgm:presLayoutVars>
          <dgm:hierBranch val="init"/>
        </dgm:presLayoutVars>
      </dgm:prSet>
      <dgm:spPr/>
    </dgm:pt>
    <dgm:pt modelId="{506B486C-9A7F-4060-ACA4-266CE30D1491}" type="pres">
      <dgm:prSet presAssocID="{9B79D4F0-6EFB-4C47-AFEB-5CEFDC54C13C}" presName="rootComposite3" presStyleCnt="0"/>
      <dgm:spPr/>
    </dgm:pt>
    <dgm:pt modelId="{2049EADC-1CFA-4419-A40D-BD93C811DA60}" type="pres">
      <dgm:prSet presAssocID="{9B79D4F0-6EFB-4C47-AFEB-5CEFDC54C13C}" presName="rootText3" presStyleLbl="asst1" presStyleIdx="4" presStyleCnt="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48601D5-5F61-4152-9C9F-F7ED6F7C5EEE}" type="pres">
      <dgm:prSet presAssocID="{9B79D4F0-6EFB-4C47-AFEB-5CEFDC54C13C}" presName="rootConnector3" presStyleLbl="asst1" presStyleIdx="4" presStyleCnt="20"/>
      <dgm:spPr/>
      <dgm:t>
        <a:bodyPr/>
        <a:lstStyle/>
        <a:p>
          <a:endParaRPr lang="tr-TR"/>
        </a:p>
      </dgm:t>
    </dgm:pt>
    <dgm:pt modelId="{E7E565D0-6008-46FF-960A-EE6193F502C3}" type="pres">
      <dgm:prSet presAssocID="{9B79D4F0-6EFB-4C47-AFEB-5CEFDC54C13C}" presName="hierChild6" presStyleCnt="0"/>
      <dgm:spPr/>
    </dgm:pt>
    <dgm:pt modelId="{9B799ADE-9322-4835-8F45-32C649F9983D}" type="pres">
      <dgm:prSet presAssocID="{9B79D4F0-6EFB-4C47-AFEB-5CEFDC54C13C}" presName="hierChild7" presStyleCnt="0"/>
      <dgm:spPr/>
    </dgm:pt>
    <dgm:pt modelId="{2C243038-2BB7-48CF-9B43-155BE750B070}" type="pres">
      <dgm:prSet presAssocID="{B252BA5C-5AEE-4B4C-8F81-E785BB0C91DE}" presName="Name111" presStyleLbl="parChTrans1D2" presStyleIdx="1" presStyleCnt="2"/>
      <dgm:spPr/>
      <dgm:t>
        <a:bodyPr/>
        <a:lstStyle/>
        <a:p>
          <a:endParaRPr lang="tr-TR"/>
        </a:p>
      </dgm:t>
    </dgm:pt>
    <dgm:pt modelId="{46E8414F-4C35-4AA7-8469-3CF4A00CDDF8}" type="pres">
      <dgm:prSet presAssocID="{F9ACE24A-A7A7-4B9C-A26A-982D7304C293}" presName="hierRoot3" presStyleCnt="0">
        <dgm:presLayoutVars>
          <dgm:hierBranch val="init"/>
        </dgm:presLayoutVars>
      </dgm:prSet>
      <dgm:spPr/>
    </dgm:pt>
    <dgm:pt modelId="{D23939F4-7099-4E89-9C42-64D553575556}" type="pres">
      <dgm:prSet presAssocID="{F9ACE24A-A7A7-4B9C-A26A-982D7304C293}" presName="rootComposite3" presStyleCnt="0"/>
      <dgm:spPr/>
    </dgm:pt>
    <dgm:pt modelId="{1F220F58-DC12-4D59-9C59-2B9EB8C2148D}" type="pres">
      <dgm:prSet presAssocID="{F9ACE24A-A7A7-4B9C-A26A-982D7304C293}" presName="rootText3" presStyleLbl="asst1" presStyleIdx="5" presStyleCnt="20" custLinFactX="-16182" custLinFactNeighborX="-100000" custLinFactNeighborY="-41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388598C-9EC7-43D3-BAEA-62D7D6A14D40}" type="pres">
      <dgm:prSet presAssocID="{F9ACE24A-A7A7-4B9C-A26A-982D7304C293}" presName="rootConnector3" presStyleLbl="asst1" presStyleIdx="5" presStyleCnt="20"/>
      <dgm:spPr/>
      <dgm:t>
        <a:bodyPr/>
        <a:lstStyle/>
        <a:p>
          <a:endParaRPr lang="tr-TR"/>
        </a:p>
      </dgm:t>
    </dgm:pt>
    <dgm:pt modelId="{43CC5A79-28CA-4F02-8507-84132F83F3B2}" type="pres">
      <dgm:prSet presAssocID="{F9ACE24A-A7A7-4B9C-A26A-982D7304C293}" presName="hierChild6" presStyleCnt="0"/>
      <dgm:spPr/>
    </dgm:pt>
    <dgm:pt modelId="{0AC9030F-6E7C-4B92-9F24-953D27C3BA11}" type="pres">
      <dgm:prSet presAssocID="{F9ACE24A-A7A7-4B9C-A26A-982D7304C293}" presName="hierChild7" presStyleCnt="0"/>
      <dgm:spPr/>
    </dgm:pt>
    <dgm:pt modelId="{A12222E3-4634-45C1-B2BA-88FFC1F9F07F}" type="pres">
      <dgm:prSet presAssocID="{91ED0CD7-0220-4132-AB83-CB5C23D280E0}" presName="Name111" presStyleLbl="parChTrans1D3" presStyleIdx="2" presStyleCnt="3"/>
      <dgm:spPr/>
      <dgm:t>
        <a:bodyPr/>
        <a:lstStyle/>
        <a:p>
          <a:endParaRPr lang="tr-TR"/>
        </a:p>
      </dgm:t>
    </dgm:pt>
    <dgm:pt modelId="{A0FF84EE-00AC-42D2-8720-9BBB0EF06511}" type="pres">
      <dgm:prSet presAssocID="{AAF2721B-1AC5-44ED-B66B-130B92B9C96D}" presName="hierRoot3" presStyleCnt="0">
        <dgm:presLayoutVars>
          <dgm:hierBranch val="init"/>
        </dgm:presLayoutVars>
      </dgm:prSet>
      <dgm:spPr/>
    </dgm:pt>
    <dgm:pt modelId="{84490477-6C0C-4AF7-9AC6-593B854F1A88}" type="pres">
      <dgm:prSet presAssocID="{AAF2721B-1AC5-44ED-B66B-130B92B9C96D}" presName="rootComposite3" presStyleCnt="0"/>
      <dgm:spPr/>
    </dgm:pt>
    <dgm:pt modelId="{B86470F0-1BD8-47F7-ACFC-04768A03845C}" type="pres">
      <dgm:prSet presAssocID="{AAF2721B-1AC5-44ED-B66B-130B92B9C96D}" presName="rootText3" presStyleLbl="asst1" presStyleIdx="6" presStyleCnt="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CF4E121-39AF-46F8-970C-71AF6FF6437F}" type="pres">
      <dgm:prSet presAssocID="{AAF2721B-1AC5-44ED-B66B-130B92B9C96D}" presName="rootConnector3" presStyleLbl="asst1" presStyleIdx="6" presStyleCnt="20"/>
      <dgm:spPr/>
      <dgm:t>
        <a:bodyPr/>
        <a:lstStyle/>
        <a:p>
          <a:endParaRPr lang="tr-TR"/>
        </a:p>
      </dgm:t>
    </dgm:pt>
    <dgm:pt modelId="{1679A877-F232-476A-B558-DECB26ADF42A}" type="pres">
      <dgm:prSet presAssocID="{AAF2721B-1AC5-44ED-B66B-130B92B9C96D}" presName="hierChild6" presStyleCnt="0"/>
      <dgm:spPr/>
    </dgm:pt>
    <dgm:pt modelId="{01FF3DEA-296A-4489-963F-F8D9A64C758F}" type="pres">
      <dgm:prSet presAssocID="{AAF2721B-1AC5-44ED-B66B-130B92B9C96D}" presName="hierChild7" presStyleCnt="0"/>
      <dgm:spPr/>
    </dgm:pt>
    <dgm:pt modelId="{BFFC7D7F-28E7-4776-BC82-EC3E46EC6A0A}" type="pres">
      <dgm:prSet presAssocID="{16AC6032-ABCF-44E2-A595-2BDE499BF8D0}" presName="Name111" presStyleLbl="parChTrans1D4" presStyleIdx="2" presStyleCnt="15"/>
      <dgm:spPr/>
      <dgm:t>
        <a:bodyPr/>
        <a:lstStyle/>
        <a:p>
          <a:endParaRPr lang="tr-TR"/>
        </a:p>
      </dgm:t>
    </dgm:pt>
    <dgm:pt modelId="{EEF57C89-3FBC-44BC-B055-EA267A397C68}" type="pres">
      <dgm:prSet presAssocID="{BE8D39DA-DD45-4E49-B69B-CCA8E01FED22}" presName="hierRoot3" presStyleCnt="0">
        <dgm:presLayoutVars>
          <dgm:hierBranch val="init"/>
        </dgm:presLayoutVars>
      </dgm:prSet>
      <dgm:spPr/>
    </dgm:pt>
    <dgm:pt modelId="{9AC37F81-C387-4DE6-AC74-E15FEC51DD52}" type="pres">
      <dgm:prSet presAssocID="{BE8D39DA-DD45-4E49-B69B-CCA8E01FED22}" presName="rootComposite3" presStyleCnt="0"/>
      <dgm:spPr/>
    </dgm:pt>
    <dgm:pt modelId="{1953F41D-410F-4E83-9871-0DE2F0C7625E}" type="pres">
      <dgm:prSet presAssocID="{BE8D39DA-DD45-4E49-B69B-CCA8E01FED22}" presName="rootText3" presStyleLbl="asst1" presStyleIdx="7" presStyleCnt="20" custLinFactNeighborX="-76416" custLinFactNeighborY="-1704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D17ED44-5C49-43F0-8DEB-5EB27FDC8287}" type="pres">
      <dgm:prSet presAssocID="{BE8D39DA-DD45-4E49-B69B-CCA8E01FED22}" presName="rootConnector3" presStyleLbl="asst1" presStyleIdx="7" presStyleCnt="20"/>
      <dgm:spPr/>
      <dgm:t>
        <a:bodyPr/>
        <a:lstStyle/>
        <a:p>
          <a:endParaRPr lang="tr-TR"/>
        </a:p>
      </dgm:t>
    </dgm:pt>
    <dgm:pt modelId="{791BED1C-ED25-44C0-9AB7-F6B3F724DBE8}" type="pres">
      <dgm:prSet presAssocID="{BE8D39DA-DD45-4E49-B69B-CCA8E01FED22}" presName="hierChild6" presStyleCnt="0"/>
      <dgm:spPr/>
    </dgm:pt>
    <dgm:pt modelId="{94AA171F-5ED3-4BBB-B709-9A34A4863604}" type="pres">
      <dgm:prSet presAssocID="{BE8D39DA-DD45-4E49-B69B-CCA8E01FED22}" presName="hierChild7" presStyleCnt="0"/>
      <dgm:spPr/>
    </dgm:pt>
    <dgm:pt modelId="{B9070470-CFF4-4C2E-A644-87DBDCB1F9C5}" type="pres">
      <dgm:prSet presAssocID="{AE87A801-5EEC-4DF2-8D1C-918D7D0E35D6}" presName="Name111" presStyleLbl="parChTrans1D4" presStyleIdx="3" presStyleCnt="15"/>
      <dgm:spPr/>
      <dgm:t>
        <a:bodyPr/>
        <a:lstStyle/>
        <a:p>
          <a:endParaRPr lang="tr-TR"/>
        </a:p>
      </dgm:t>
    </dgm:pt>
    <dgm:pt modelId="{C4F3FFA7-09CA-491D-AD6B-F9107B7BFA27}" type="pres">
      <dgm:prSet presAssocID="{1BA005B1-BC98-48F4-8119-0CEA78B990E3}" presName="hierRoot3" presStyleCnt="0">
        <dgm:presLayoutVars>
          <dgm:hierBranch val="init"/>
        </dgm:presLayoutVars>
      </dgm:prSet>
      <dgm:spPr/>
    </dgm:pt>
    <dgm:pt modelId="{6717FF02-7810-476F-8AE7-9F61468E14CD}" type="pres">
      <dgm:prSet presAssocID="{1BA005B1-BC98-48F4-8119-0CEA78B990E3}" presName="rootComposite3" presStyleCnt="0"/>
      <dgm:spPr/>
    </dgm:pt>
    <dgm:pt modelId="{D2DA88AD-7D3C-4663-A14B-FD4125279277}" type="pres">
      <dgm:prSet presAssocID="{1BA005B1-BC98-48F4-8119-0CEA78B990E3}" presName="rootText3" presStyleLbl="asst1" presStyleIdx="8" presStyleCnt="20" custLinFactX="-100000" custLinFactNeighborX="-179111" custLinFactNeighborY="2036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621ADA8-6544-4D19-A852-86D70F51D39D}" type="pres">
      <dgm:prSet presAssocID="{1BA005B1-BC98-48F4-8119-0CEA78B990E3}" presName="rootConnector3" presStyleLbl="asst1" presStyleIdx="8" presStyleCnt="20"/>
      <dgm:spPr/>
      <dgm:t>
        <a:bodyPr/>
        <a:lstStyle/>
        <a:p>
          <a:endParaRPr lang="tr-TR"/>
        </a:p>
      </dgm:t>
    </dgm:pt>
    <dgm:pt modelId="{CEFF6723-215D-4004-A6A4-AB114F59D5A8}" type="pres">
      <dgm:prSet presAssocID="{1BA005B1-BC98-48F4-8119-0CEA78B990E3}" presName="hierChild6" presStyleCnt="0"/>
      <dgm:spPr/>
    </dgm:pt>
    <dgm:pt modelId="{25538E7B-83CB-4196-8B81-CFB7D6B59D3C}" type="pres">
      <dgm:prSet presAssocID="{1BA005B1-BC98-48F4-8119-0CEA78B990E3}" presName="hierChild7" presStyleCnt="0"/>
      <dgm:spPr/>
    </dgm:pt>
    <dgm:pt modelId="{6C3D1F3F-55DD-4CA9-8E9D-78CF646AE359}" type="pres">
      <dgm:prSet presAssocID="{1D7EC736-1932-4F6B-A650-C660A484A1D4}" presName="Name111" presStyleLbl="parChTrans1D4" presStyleIdx="4" presStyleCnt="15"/>
      <dgm:spPr/>
      <dgm:t>
        <a:bodyPr/>
        <a:lstStyle/>
        <a:p>
          <a:endParaRPr lang="tr-TR"/>
        </a:p>
      </dgm:t>
    </dgm:pt>
    <dgm:pt modelId="{84AC1510-F5EC-4CF5-BAEE-B085987CFC14}" type="pres">
      <dgm:prSet presAssocID="{E5ADA60B-2CCC-40B5-9214-97B7F179E95C}" presName="hierRoot3" presStyleCnt="0">
        <dgm:presLayoutVars>
          <dgm:hierBranch val="init"/>
        </dgm:presLayoutVars>
      </dgm:prSet>
      <dgm:spPr/>
    </dgm:pt>
    <dgm:pt modelId="{ECE491B7-E5BD-4E66-BF58-735D815755CE}" type="pres">
      <dgm:prSet presAssocID="{E5ADA60B-2CCC-40B5-9214-97B7F179E95C}" presName="rootComposite3" presStyleCnt="0"/>
      <dgm:spPr/>
    </dgm:pt>
    <dgm:pt modelId="{8A76248C-DCF9-4F35-B377-2C8BF0CFAF6E}" type="pres">
      <dgm:prSet presAssocID="{E5ADA60B-2CCC-40B5-9214-97B7F179E95C}" presName="rootText3" presStyleLbl="asst1" presStyleIdx="9" presStyleCnt="20" custScaleX="146759" custLinFactX="-144065" custLinFactY="3321" custLinFactNeighborX="-200000" custLinFactNeighborY="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E0989E1-035D-49BF-9E8A-D64ED85A69A0}" type="pres">
      <dgm:prSet presAssocID="{E5ADA60B-2CCC-40B5-9214-97B7F179E95C}" presName="rootConnector3" presStyleLbl="asst1" presStyleIdx="9" presStyleCnt="20"/>
      <dgm:spPr/>
      <dgm:t>
        <a:bodyPr/>
        <a:lstStyle/>
        <a:p>
          <a:endParaRPr lang="tr-TR"/>
        </a:p>
      </dgm:t>
    </dgm:pt>
    <dgm:pt modelId="{9E88C0FA-ED07-4FF4-8E47-4B0820809C94}" type="pres">
      <dgm:prSet presAssocID="{E5ADA60B-2CCC-40B5-9214-97B7F179E95C}" presName="hierChild6" presStyleCnt="0"/>
      <dgm:spPr/>
    </dgm:pt>
    <dgm:pt modelId="{4AF16F9B-5F4B-4090-80D9-4188562707ED}" type="pres">
      <dgm:prSet presAssocID="{E5ADA60B-2CCC-40B5-9214-97B7F179E95C}" presName="hierChild7" presStyleCnt="0"/>
      <dgm:spPr/>
    </dgm:pt>
    <dgm:pt modelId="{CD24A531-166F-40CB-A8ED-C2A480E30756}" type="pres">
      <dgm:prSet presAssocID="{2C48FC99-2856-4BE8-B03A-F6A0BE00B5AB}" presName="Name111" presStyleLbl="parChTrans1D4" presStyleIdx="5" presStyleCnt="15"/>
      <dgm:spPr/>
      <dgm:t>
        <a:bodyPr/>
        <a:lstStyle/>
        <a:p>
          <a:endParaRPr lang="tr-TR"/>
        </a:p>
      </dgm:t>
    </dgm:pt>
    <dgm:pt modelId="{47EE1D21-E82F-4B5B-986B-3B5A22EFECA0}" type="pres">
      <dgm:prSet presAssocID="{1C0E436A-4390-4219-9D99-2ED020C16C24}" presName="hierRoot3" presStyleCnt="0">
        <dgm:presLayoutVars>
          <dgm:hierBranch val="init"/>
        </dgm:presLayoutVars>
      </dgm:prSet>
      <dgm:spPr/>
    </dgm:pt>
    <dgm:pt modelId="{D4895532-6ADD-406A-9DCA-53DF2B54E266}" type="pres">
      <dgm:prSet presAssocID="{1C0E436A-4390-4219-9D99-2ED020C16C24}" presName="rootComposite3" presStyleCnt="0"/>
      <dgm:spPr/>
    </dgm:pt>
    <dgm:pt modelId="{B94895A7-2D91-46A6-B656-01629188A734}" type="pres">
      <dgm:prSet presAssocID="{1C0E436A-4390-4219-9D99-2ED020C16C24}" presName="rootText3" presStyleLbl="asst1" presStyleIdx="10" presStyleCnt="20" custAng="10800000" custFlipVert="1" custScaleY="112016" custLinFactNeighborX="-91762" custLinFactNeighborY="1399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256A8A1-4BFF-41FE-88B0-3130BE6DC983}" type="pres">
      <dgm:prSet presAssocID="{1C0E436A-4390-4219-9D99-2ED020C16C24}" presName="rootConnector3" presStyleLbl="asst1" presStyleIdx="10" presStyleCnt="20"/>
      <dgm:spPr/>
      <dgm:t>
        <a:bodyPr/>
        <a:lstStyle/>
        <a:p>
          <a:endParaRPr lang="tr-TR"/>
        </a:p>
      </dgm:t>
    </dgm:pt>
    <dgm:pt modelId="{958C6BF4-A1A7-42A1-8350-C716A2BC34D9}" type="pres">
      <dgm:prSet presAssocID="{1C0E436A-4390-4219-9D99-2ED020C16C24}" presName="hierChild6" presStyleCnt="0"/>
      <dgm:spPr/>
    </dgm:pt>
    <dgm:pt modelId="{B04EA38A-0588-4280-A00F-97FB1981A358}" type="pres">
      <dgm:prSet presAssocID="{1C0E436A-4390-4219-9D99-2ED020C16C24}" presName="hierChild7" presStyleCnt="0"/>
      <dgm:spPr/>
    </dgm:pt>
    <dgm:pt modelId="{B9C09844-EB90-46AE-8628-02AF3C2415F5}" type="pres">
      <dgm:prSet presAssocID="{3F1B9AD0-2C17-49B2-AA6C-2841186D95E3}" presName="Name111" presStyleLbl="parChTrans1D4" presStyleIdx="6" presStyleCnt="15"/>
      <dgm:spPr/>
      <dgm:t>
        <a:bodyPr/>
        <a:lstStyle/>
        <a:p>
          <a:endParaRPr lang="tr-TR"/>
        </a:p>
      </dgm:t>
    </dgm:pt>
    <dgm:pt modelId="{13179097-3843-48DC-9FC8-7B88BC4D5230}" type="pres">
      <dgm:prSet presAssocID="{C8EE5CAD-2115-455A-9C30-88B82822FAA8}" presName="hierRoot3" presStyleCnt="0">
        <dgm:presLayoutVars>
          <dgm:hierBranch val="init"/>
        </dgm:presLayoutVars>
      </dgm:prSet>
      <dgm:spPr/>
    </dgm:pt>
    <dgm:pt modelId="{C2C6496E-B493-4A70-90B0-10C0A87D3D64}" type="pres">
      <dgm:prSet presAssocID="{C8EE5CAD-2115-455A-9C30-88B82822FAA8}" presName="rootComposite3" presStyleCnt="0"/>
      <dgm:spPr/>
    </dgm:pt>
    <dgm:pt modelId="{C14E4612-7A90-4DDE-B6EF-94F1842CE95B}" type="pres">
      <dgm:prSet presAssocID="{C8EE5CAD-2115-455A-9C30-88B82822FAA8}" presName="rootText3" presStyleLbl="asst1" presStyleIdx="11" presStyleCnt="20" custAng="0" custLinFactX="-71760" custLinFactNeighborX="-100000" custLinFactNeighborY="8722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700EA8A-E33B-4F91-9F9E-B05A17106BFA}" type="pres">
      <dgm:prSet presAssocID="{C8EE5CAD-2115-455A-9C30-88B82822FAA8}" presName="rootConnector3" presStyleLbl="asst1" presStyleIdx="11" presStyleCnt="20"/>
      <dgm:spPr/>
      <dgm:t>
        <a:bodyPr/>
        <a:lstStyle/>
        <a:p>
          <a:endParaRPr lang="tr-TR"/>
        </a:p>
      </dgm:t>
    </dgm:pt>
    <dgm:pt modelId="{090C1FBF-F8F4-4781-8B16-EBEF4205743E}" type="pres">
      <dgm:prSet presAssocID="{C8EE5CAD-2115-455A-9C30-88B82822FAA8}" presName="hierChild6" presStyleCnt="0"/>
      <dgm:spPr/>
    </dgm:pt>
    <dgm:pt modelId="{E1938E80-C2BB-4163-9AA6-3D0457A59CB3}" type="pres">
      <dgm:prSet presAssocID="{C8EE5CAD-2115-455A-9C30-88B82822FAA8}" presName="hierChild7" presStyleCnt="0"/>
      <dgm:spPr/>
    </dgm:pt>
    <dgm:pt modelId="{6C4AA77F-A8EF-457C-B666-C7C83FF57627}" type="pres">
      <dgm:prSet presAssocID="{356B4437-2FDF-4AA3-A546-136D3FC78E5F}" presName="Name111" presStyleLbl="parChTrans1D4" presStyleIdx="7" presStyleCnt="15"/>
      <dgm:spPr/>
      <dgm:t>
        <a:bodyPr/>
        <a:lstStyle/>
        <a:p>
          <a:endParaRPr lang="tr-TR"/>
        </a:p>
      </dgm:t>
    </dgm:pt>
    <dgm:pt modelId="{D934B304-79D7-43C5-8C37-BE1FD0BD7672}" type="pres">
      <dgm:prSet presAssocID="{22A36222-39C6-4E41-A44C-3130101B1975}" presName="hierRoot3" presStyleCnt="0">
        <dgm:presLayoutVars>
          <dgm:hierBranch val="init"/>
        </dgm:presLayoutVars>
      </dgm:prSet>
      <dgm:spPr/>
    </dgm:pt>
    <dgm:pt modelId="{4C9E60A8-172C-46AA-BDAC-30A037532E84}" type="pres">
      <dgm:prSet presAssocID="{22A36222-39C6-4E41-A44C-3130101B1975}" presName="rootComposite3" presStyleCnt="0"/>
      <dgm:spPr/>
    </dgm:pt>
    <dgm:pt modelId="{C70223EB-3074-463B-AE9B-4203D7098B2A}" type="pres">
      <dgm:prSet presAssocID="{22A36222-39C6-4E41-A44C-3130101B1975}" presName="rootText3" presStyleLbl="asst1" presStyleIdx="12" presStyleCnt="20" custLinFactX="-25116" custLinFactY="9012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8EA7A87-C9A4-4096-9CE2-BD6AE6AEB30E}" type="pres">
      <dgm:prSet presAssocID="{22A36222-39C6-4E41-A44C-3130101B1975}" presName="rootConnector3" presStyleLbl="asst1" presStyleIdx="12" presStyleCnt="20"/>
      <dgm:spPr/>
      <dgm:t>
        <a:bodyPr/>
        <a:lstStyle/>
        <a:p>
          <a:endParaRPr lang="tr-TR"/>
        </a:p>
      </dgm:t>
    </dgm:pt>
    <dgm:pt modelId="{55400527-D7A5-4FCD-B2F6-9E6BAC9E9E7F}" type="pres">
      <dgm:prSet presAssocID="{22A36222-39C6-4E41-A44C-3130101B1975}" presName="hierChild6" presStyleCnt="0"/>
      <dgm:spPr/>
    </dgm:pt>
    <dgm:pt modelId="{055DF479-25A3-4713-9AA1-C364D0E91D2F}" type="pres">
      <dgm:prSet presAssocID="{22A36222-39C6-4E41-A44C-3130101B1975}" presName="hierChild7" presStyleCnt="0"/>
      <dgm:spPr/>
    </dgm:pt>
    <dgm:pt modelId="{171469AF-9799-4658-B596-1E8D1ACD6EB2}" type="pres">
      <dgm:prSet presAssocID="{EE8A2BDF-0EE1-4BEC-9BA2-D707B01676A6}" presName="Name111" presStyleLbl="parChTrans1D4" presStyleIdx="8" presStyleCnt="15"/>
      <dgm:spPr/>
      <dgm:t>
        <a:bodyPr/>
        <a:lstStyle/>
        <a:p>
          <a:endParaRPr lang="tr-TR"/>
        </a:p>
      </dgm:t>
    </dgm:pt>
    <dgm:pt modelId="{F05BAC2F-9A9E-458B-9396-702248394297}" type="pres">
      <dgm:prSet presAssocID="{BA639733-6EE1-4CD1-9CC0-F9AAB67B5511}" presName="hierRoot3" presStyleCnt="0">
        <dgm:presLayoutVars>
          <dgm:hierBranch val="init"/>
        </dgm:presLayoutVars>
      </dgm:prSet>
      <dgm:spPr/>
    </dgm:pt>
    <dgm:pt modelId="{EE0A1B7D-C4EC-499A-BF6D-21219BB9DE2A}" type="pres">
      <dgm:prSet presAssocID="{BA639733-6EE1-4CD1-9CC0-F9AAB67B5511}" presName="rootComposite3" presStyleCnt="0"/>
      <dgm:spPr/>
    </dgm:pt>
    <dgm:pt modelId="{005C1D09-7ED6-4493-8A91-30EA9A62458B}" type="pres">
      <dgm:prSet presAssocID="{BA639733-6EE1-4CD1-9CC0-F9AAB67B5511}" presName="rootText3" presStyleLbl="asst1" presStyleIdx="13" presStyleCnt="20" custLinFactX="-36312" custLinFactY="100000" custLinFactNeighborX="-100000" custLinFactNeighborY="13484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80A34BE-9411-4F28-AC98-CC824D4A555A}" type="pres">
      <dgm:prSet presAssocID="{BA639733-6EE1-4CD1-9CC0-F9AAB67B5511}" presName="rootConnector3" presStyleLbl="asst1" presStyleIdx="13" presStyleCnt="20"/>
      <dgm:spPr/>
      <dgm:t>
        <a:bodyPr/>
        <a:lstStyle/>
        <a:p>
          <a:endParaRPr lang="tr-TR"/>
        </a:p>
      </dgm:t>
    </dgm:pt>
    <dgm:pt modelId="{0899E4A2-01E5-48AC-8E0E-6FE7843F71AE}" type="pres">
      <dgm:prSet presAssocID="{BA639733-6EE1-4CD1-9CC0-F9AAB67B5511}" presName="hierChild6" presStyleCnt="0"/>
      <dgm:spPr/>
    </dgm:pt>
    <dgm:pt modelId="{3B88F4A1-8BE0-4BF7-9ABC-62EF4A3CA275}" type="pres">
      <dgm:prSet presAssocID="{BA639733-6EE1-4CD1-9CC0-F9AAB67B5511}" presName="hierChild7" presStyleCnt="0"/>
      <dgm:spPr/>
    </dgm:pt>
    <dgm:pt modelId="{60A0E683-CF74-417D-99E1-5E140FBCE44E}" type="pres">
      <dgm:prSet presAssocID="{F4F4DAD6-30E2-4650-B68F-BE6ED2DBA8AA}" presName="Name111" presStyleLbl="parChTrans1D4" presStyleIdx="9" presStyleCnt="15"/>
      <dgm:spPr/>
      <dgm:t>
        <a:bodyPr/>
        <a:lstStyle/>
        <a:p>
          <a:endParaRPr lang="tr-TR"/>
        </a:p>
      </dgm:t>
    </dgm:pt>
    <dgm:pt modelId="{86D5AF89-25A6-48A9-BE2C-206DD3B30050}" type="pres">
      <dgm:prSet presAssocID="{A89BAAF3-8B16-4141-95C7-6EF81DBC6C2A}" presName="hierRoot3" presStyleCnt="0">
        <dgm:presLayoutVars>
          <dgm:hierBranch val="init"/>
        </dgm:presLayoutVars>
      </dgm:prSet>
      <dgm:spPr/>
    </dgm:pt>
    <dgm:pt modelId="{86138E60-6103-4827-883A-22F7CFEAAC40}" type="pres">
      <dgm:prSet presAssocID="{A89BAAF3-8B16-4141-95C7-6EF81DBC6C2A}" presName="rootComposite3" presStyleCnt="0"/>
      <dgm:spPr/>
    </dgm:pt>
    <dgm:pt modelId="{D754BC87-ABD9-425A-88E6-2383DD2B6B23}" type="pres">
      <dgm:prSet presAssocID="{A89BAAF3-8B16-4141-95C7-6EF81DBC6C2A}" presName="rootText3" presStyleLbl="asst1" presStyleIdx="14" presStyleCnt="20" custLinFactX="-52812" custLinFactY="196535" custLinFactNeighborX="-100000" custLinFactNeighborY="2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4825468-9F4B-4AA6-9458-BA66A4DF4FB2}" type="pres">
      <dgm:prSet presAssocID="{A89BAAF3-8B16-4141-95C7-6EF81DBC6C2A}" presName="rootConnector3" presStyleLbl="asst1" presStyleIdx="14" presStyleCnt="20"/>
      <dgm:spPr/>
      <dgm:t>
        <a:bodyPr/>
        <a:lstStyle/>
        <a:p>
          <a:endParaRPr lang="tr-TR"/>
        </a:p>
      </dgm:t>
    </dgm:pt>
    <dgm:pt modelId="{1563CA29-7733-4730-8184-88FF83D0F469}" type="pres">
      <dgm:prSet presAssocID="{A89BAAF3-8B16-4141-95C7-6EF81DBC6C2A}" presName="hierChild6" presStyleCnt="0"/>
      <dgm:spPr/>
    </dgm:pt>
    <dgm:pt modelId="{AFB53F7A-4EB2-4E4B-B836-C43002DB4912}" type="pres">
      <dgm:prSet presAssocID="{A89BAAF3-8B16-4141-95C7-6EF81DBC6C2A}" presName="hierChild7" presStyleCnt="0"/>
      <dgm:spPr/>
    </dgm:pt>
    <dgm:pt modelId="{1C5943D3-984B-4F89-B471-21ED727881DA}" type="pres">
      <dgm:prSet presAssocID="{323B114D-F896-47B4-9991-8F9A2788E044}" presName="Name111" presStyleLbl="parChTrans1D4" presStyleIdx="10" presStyleCnt="15"/>
      <dgm:spPr/>
      <dgm:t>
        <a:bodyPr/>
        <a:lstStyle/>
        <a:p>
          <a:endParaRPr lang="tr-TR"/>
        </a:p>
      </dgm:t>
    </dgm:pt>
    <dgm:pt modelId="{1CA54342-2FDC-45A7-A76F-FE160AA10E4D}" type="pres">
      <dgm:prSet presAssocID="{10BDF05B-BD9A-4E27-9C62-CBEDD4726D50}" presName="hierRoot3" presStyleCnt="0">
        <dgm:presLayoutVars>
          <dgm:hierBranch val="init"/>
        </dgm:presLayoutVars>
      </dgm:prSet>
      <dgm:spPr/>
    </dgm:pt>
    <dgm:pt modelId="{0431DE92-1DDA-4325-AEF5-B2866FDDC98C}" type="pres">
      <dgm:prSet presAssocID="{10BDF05B-BD9A-4E27-9C62-CBEDD4726D50}" presName="rootComposite3" presStyleCnt="0"/>
      <dgm:spPr/>
    </dgm:pt>
    <dgm:pt modelId="{B9977997-01CB-48A2-9F84-3917B0057259}" type="pres">
      <dgm:prSet presAssocID="{10BDF05B-BD9A-4E27-9C62-CBEDD4726D50}" presName="rootText3" presStyleLbl="asst1" presStyleIdx="15" presStyleCnt="20" custLinFactX="200000" custLinFactY="-200000" custLinFactNeighborX="264973" custLinFactNeighborY="-25533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08BC1DD-7AFF-4BFE-A911-AC03DF685555}" type="pres">
      <dgm:prSet presAssocID="{10BDF05B-BD9A-4E27-9C62-CBEDD4726D50}" presName="rootConnector3" presStyleLbl="asst1" presStyleIdx="15" presStyleCnt="20"/>
      <dgm:spPr/>
      <dgm:t>
        <a:bodyPr/>
        <a:lstStyle/>
        <a:p>
          <a:endParaRPr lang="tr-TR"/>
        </a:p>
      </dgm:t>
    </dgm:pt>
    <dgm:pt modelId="{DFDED09C-8360-4F9D-B156-8F5C97BE49E3}" type="pres">
      <dgm:prSet presAssocID="{10BDF05B-BD9A-4E27-9C62-CBEDD4726D50}" presName="hierChild6" presStyleCnt="0"/>
      <dgm:spPr/>
    </dgm:pt>
    <dgm:pt modelId="{47ADC32A-1BB5-4274-B27C-537CE8F7B4FE}" type="pres">
      <dgm:prSet presAssocID="{10BDF05B-BD9A-4E27-9C62-CBEDD4726D50}" presName="hierChild7" presStyleCnt="0"/>
      <dgm:spPr/>
    </dgm:pt>
    <dgm:pt modelId="{291A5C97-177D-4DBA-A811-90B5071BDB89}" type="pres">
      <dgm:prSet presAssocID="{45AD8FFE-C9B0-43BB-B103-0EC839D2FF42}" presName="Name111" presStyleLbl="parChTrans1D4" presStyleIdx="11" presStyleCnt="15"/>
      <dgm:spPr/>
      <dgm:t>
        <a:bodyPr/>
        <a:lstStyle/>
        <a:p>
          <a:endParaRPr lang="tr-TR"/>
        </a:p>
      </dgm:t>
    </dgm:pt>
    <dgm:pt modelId="{93C99DB3-90C8-40C4-A45F-518B9700C8C9}" type="pres">
      <dgm:prSet presAssocID="{67A0F952-DDB3-4AA3-92A4-9CDB06169A80}" presName="hierRoot3" presStyleCnt="0">
        <dgm:presLayoutVars>
          <dgm:hierBranch val="init"/>
        </dgm:presLayoutVars>
      </dgm:prSet>
      <dgm:spPr/>
    </dgm:pt>
    <dgm:pt modelId="{21CF4898-2CE4-4F4C-86CA-3FA2638D5169}" type="pres">
      <dgm:prSet presAssocID="{67A0F952-DDB3-4AA3-92A4-9CDB06169A80}" presName="rootComposite3" presStyleCnt="0"/>
      <dgm:spPr/>
    </dgm:pt>
    <dgm:pt modelId="{6C16145A-8849-40B4-8CDA-416B4A9736C5}" type="pres">
      <dgm:prSet presAssocID="{67A0F952-DDB3-4AA3-92A4-9CDB06169A80}" presName="rootText3" presStyleLbl="asst1" presStyleIdx="16" presStyleCnt="20" custScaleX="82014" custScaleY="117132" custLinFactX="265688" custLinFactY="-40561" custLinFactNeighborX="300000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EE7E4A1-7247-45C9-8AFB-1AA5EBED06E2}" type="pres">
      <dgm:prSet presAssocID="{67A0F952-DDB3-4AA3-92A4-9CDB06169A80}" presName="rootConnector3" presStyleLbl="asst1" presStyleIdx="16" presStyleCnt="20"/>
      <dgm:spPr/>
      <dgm:t>
        <a:bodyPr/>
        <a:lstStyle/>
        <a:p>
          <a:endParaRPr lang="tr-TR"/>
        </a:p>
      </dgm:t>
    </dgm:pt>
    <dgm:pt modelId="{2BD7618F-97C2-4356-81DA-9E9EFF935422}" type="pres">
      <dgm:prSet presAssocID="{67A0F952-DDB3-4AA3-92A4-9CDB06169A80}" presName="hierChild6" presStyleCnt="0"/>
      <dgm:spPr/>
    </dgm:pt>
    <dgm:pt modelId="{DF8CE6CD-A04E-45D4-AF70-2FDBA1288E87}" type="pres">
      <dgm:prSet presAssocID="{67A0F952-DDB3-4AA3-92A4-9CDB06169A80}" presName="hierChild7" presStyleCnt="0"/>
      <dgm:spPr/>
    </dgm:pt>
    <dgm:pt modelId="{D5FC267A-7072-4893-9FB7-BE8F64C2E8C3}" type="pres">
      <dgm:prSet presAssocID="{F9BB21C9-64F6-43EB-9FB5-F1251B78F834}" presName="Name111" presStyleLbl="parChTrans1D4" presStyleIdx="12" presStyleCnt="15"/>
      <dgm:spPr/>
      <dgm:t>
        <a:bodyPr/>
        <a:lstStyle/>
        <a:p>
          <a:endParaRPr lang="tr-TR"/>
        </a:p>
      </dgm:t>
    </dgm:pt>
    <dgm:pt modelId="{6981A855-62ED-4B78-A3D0-DD5182ED3ABD}" type="pres">
      <dgm:prSet presAssocID="{C2E1B4F0-807E-4966-B899-2D801B5B5E92}" presName="hierRoot3" presStyleCnt="0">
        <dgm:presLayoutVars>
          <dgm:hierBranch val="init"/>
        </dgm:presLayoutVars>
      </dgm:prSet>
      <dgm:spPr/>
    </dgm:pt>
    <dgm:pt modelId="{2B68415B-3BA6-4DF3-90BF-883DFDB2D610}" type="pres">
      <dgm:prSet presAssocID="{C2E1B4F0-807E-4966-B899-2D801B5B5E92}" presName="rootComposite3" presStyleCnt="0"/>
      <dgm:spPr/>
    </dgm:pt>
    <dgm:pt modelId="{E491AF5F-3CC9-4CE7-826B-1055A68F566D}" type="pres">
      <dgm:prSet presAssocID="{C2E1B4F0-807E-4966-B899-2D801B5B5E92}" presName="rootText3" presStyleLbl="asst1" presStyleIdx="17" presStyleCnt="20" custLinFactX="277763" custLinFactNeighborX="300000" custLinFactNeighborY="-6257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E86B4E3-ECB5-4072-9593-8FC2F6E31858}" type="pres">
      <dgm:prSet presAssocID="{C2E1B4F0-807E-4966-B899-2D801B5B5E92}" presName="rootConnector3" presStyleLbl="asst1" presStyleIdx="17" presStyleCnt="20"/>
      <dgm:spPr/>
      <dgm:t>
        <a:bodyPr/>
        <a:lstStyle/>
        <a:p>
          <a:endParaRPr lang="tr-TR"/>
        </a:p>
      </dgm:t>
    </dgm:pt>
    <dgm:pt modelId="{785410D0-8599-40B6-ABF6-21AF7A203ADB}" type="pres">
      <dgm:prSet presAssocID="{C2E1B4F0-807E-4966-B899-2D801B5B5E92}" presName="hierChild6" presStyleCnt="0"/>
      <dgm:spPr/>
    </dgm:pt>
    <dgm:pt modelId="{58B0FDEF-DC78-4626-8151-C30DE33A9B39}" type="pres">
      <dgm:prSet presAssocID="{C2E1B4F0-807E-4966-B899-2D801B5B5E92}" presName="hierChild7" presStyleCnt="0"/>
      <dgm:spPr/>
    </dgm:pt>
    <dgm:pt modelId="{31E6FFEB-8470-47E9-861A-2D92EC9A1621}" type="pres">
      <dgm:prSet presAssocID="{431AC10F-2A4B-450E-9544-42E5CAB78A2C}" presName="Name111" presStyleLbl="parChTrans1D4" presStyleIdx="13" presStyleCnt="15"/>
      <dgm:spPr/>
      <dgm:t>
        <a:bodyPr/>
        <a:lstStyle/>
        <a:p>
          <a:endParaRPr lang="tr-TR"/>
        </a:p>
      </dgm:t>
    </dgm:pt>
    <dgm:pt modelId="{DCBE50D0-5E63-42ED-A54C-331EF61FD802}" type="pres">
      <dgm:prSet presAssocID="{C26759A1-0483-4C60-BAE7-AB1AC7658310}" presName="hierRoot3" presStyleCnt="0">
        <dgm:presLayoutVars>
          <dgm:hierBranch val="init"/>
        </dgm:presLayoutVars>
      </dgm:prSet>
      <dgm:spPr/>
    </dgm:pt>
    <dgm:pt modelId="{7D108E44-077C-47AC-9460-E73B53130736}" type="pres">
      <dgm:prSet presAssocID="{C26759A1-0483-4C60-BAE7-AB1AC7658310}" presName="rootComposite3" presStyleCnt="0"/>
      <dgm:spPr/>
    </dgm:pt>
    <dgm:pt modelId="{685DDC38-A71A-45F5-8FB4-85B7375FD6D4}" type="pres">
      <dgm:prSet presAssocID="{C26759A1-0483-4C60-BAE7-AB1AC7658310}" presName="rootText3" presStyleLbl="asst1" presStyleIdx="18" presStyleCnt="20" custScaleX="114504" custScaleY="74684" custLinFactX="100000" custLinFactY="-151501" custLinFactNeighborX="157192" custLinFactNeighborY="-2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485CCFF-92D2-4DC1-A96E-6098370D6BB0}" type="pres">
      <dgm:prSet presAssocID="{C26759A1-0483-4C60-BAE7-AB1AC7658310}" presName="rootConnector3" presStyleLbl="asst1" presStyleIdx="18" presStyleCnt="20"/>
      <dgm:spPr/>
      <dgm:t>
        <a:bodyPr/>
        <a:lstStyle/>
        <a:p>
          <a:endParaRPr lang="tr-TR"/>
        </a:p>
      </dgm:t>
    </dgm:pt>
    <dgm:pt modelId="{E9F135ED-FBC6-42E4-8798-D686489331B3}" type="pres">
      <dgm:prSet presAssocID="{C26759A1-0483-4C60-BAE7-AB1AC7658310}" presName="hierChild6" presStyleCnt="0"/>
      <dgm:spPr/>
    </dgm:pt>
    <dgm:pt modelId="{03E0A1F4-17EF-4AEC-9DCB-CDA86B7245D7}" type="pres">
      <dgm:prSet presAssocID="{C26759A1-0483-4C60-BAE7-AB1AC7658310}" presName="hierChild7" presStyleCnt="0"/>
      <dgm:spPr/>
    </dgm:pt>
    <dgm:pt modelId="{295FA280-425F-4D0F-AE5B-643F696ECC42}" type="pres">
      <dgm:prSet presAssocID="{426F23C2-452A-4794-A854-673198DE9B41}" presName="Name111" presStyleLbl="parChTrans1D4" presStyleIdx="14" presStyleCnt="15"/>
      <dgm:spPr/>
      <dgm:t>
        <a:bodyPr/>
        <a:lstStyle/>
        <a:p>
          <a:endParaRPr lang="tr-TR"/>
        </a:p>
      </dgm:t>
    </dgm:pt>
    <dgm:pt modelId="{5EDBCFF3-A113-4BE9-BF4B-D7F74971362F}" type="pres">
      <dgm:prSet presAssocID="{50B64684-E1F6-4B60-8E98-FB429D4B1823}" presName="hierRoot3" presStyleCnt="0">
        <dgm:presLayoutVars>
          <dgm:hierBranch val="init"/>
        </dgm:presLayoutVars>
      </dgm:prSet>
      <dgm:spPr/>
    </dgm:pt>
    <dgm:pt modelId="{05B35B79-1796-44D2-B115-0247F1125FD0}" type="pres">
      <dgm:prSet presAssocID="{50B64684-E1F6-4B60-8E98-FB429D4B1823}" presName="rootComposite3" presStyleCnt="0"/>
      <dgm:spPr/>
    </dgm:pt>
    <dgm:pt modelId="{903F2676-8C6F-4F4D-AC3B-3408C2F58171}" type="pres">
      <dgm:prSet presAssocID="{50B64684-E1F6-4B60-8E98-FB429D4B1823}" presName="rootText3" presStyleLbl="asst1" presStyleIdx="19" presStyleCnt="20" custLinFactX="100000" custLinFactNeighborX="167644" custLinFactNeighborY="-4860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4747845-016F-4B50-B3DC-429D1F88FFED}" type="pres">
      <dgm:prSet presAssocID="{50B64684-E1F6-4B60-8E98-FB429D4B1823}" presName="rootConnector3" presStyleLbl="asst1" presStyleIdx="19" presStyleCnt="20"/>
      <dgm:spPr/>
      <dgm:t>
        <a:bodyPr/>
        <a:lstStyle/>
        <a:p>
          <a:endParaRPr lang="tr-TR"/>
        </a:p>
      </dgm:t>
    </dgm:pt>
    <dgm:pt modelId="{BB3ADD8A-14CD-4EC4-AE28-DD500B3DD620}" type="pres">
      <dgm:prSet presAssocID="{50B64684-E1F6-4B60-8E98-FB429D4B1823}" presName="hierChild6" presStyleCnt="0"/>
      <dgm:spPr/>
    </dgm:pt>
    <dgm:pt modelId="{7A44516C-5821-411D-86B4-F39FC0CA9B99}" type="pres">
      <dgm:prSet presAssocID="{50B64684-E1F6-4B60-8E98-FB429D4B1823}" presName="hierChild7" presStyleCnt="0"/>
      <dgm:spPr/>
    </dgm:pt>
  </dgm:ptLst>
  <dgm:cxnLst>
    <dgm:cxn modelId="{EE6D9B2E-E5DE-449D-BB8C-3153B55B56D6}" type="presOf" srcId="{9055FCDA-157D-470B-920D-B4F8CA66FF18}" destId="{BBB5A1BF-AE6D-4602-BD8C-A6DF97DBE09B}" srcOrd="1" destOrd="0" presId="urn:microsoft.com/office/officeart/2005/8/layout/orgChart1"/>
    <dgm:cxn modelId="{6180C40B-B331-4CF7-A36B-76F933C6D0EF}" type="presOf" srcId="{6EF108B3-68B4-46DB-B8C3-D075646ED3C0}" destId="{F4832851-712C-4AEF-B9A6-1FE043BA35EE}" srcOrd="0" destOrd="0" presId="urn:microsoft.com/office/officeart/2005/8/layout/orgChart1"/>
    <dgm:cxn modelId="{65D74D15-122D-4F08-9945-0D9F22D8A072}" type="presOf" srcId="{3F1B9AD0-2C17-49B2-AA6C-2841186D95E3}" destId="{B9C09844-EB90-46AE-8628-02AF3C2415F5}" srcOrd="0" destOrd="0" presId="urn:microsoft.com/office/officeart/2005/8/layout/orgChart1"/>
    <dgm:cxn modelId="{FCD18F9C-007A-41C3-9B2C-66718862F185}" type="presOf" srcId="{6EF108B3-68B4-46DB-B8C3-D075646ED3C0}" destId="{52D572ED-EFFF-4E02-8DED-25010CF06A21}" srcOrd="1" destOrd="0" presId="urn:microsoft.com/office/officeart/2005/8/layout/orgChart1"/>
    <dgm:cxn modelId="{ACFC19FA-6E7C-4959-A683-A65B0D66906D}" type="presOf" srcId="{50B64684-E1F6-4B60-8E98-FB429D4B1823}" destId="{903F2676-8C6F-4F4D-AC3B-3408C2F58171}" srcOrd="0" destOrd="0" presId="urn:microsoft.com/office/officeart/2005/8/layout/orgChart1"/>
    <dgm:cxn modelId="{E71E9DEB-4AE7-4147-819F-73499976945F}" type="presOf" srcId="{67A0F952-DDB3-4AA3-92A4-9CDB06169A80}" destId="{6C16145A-8849-40B4-8CDA-416B4A9736C5}" srcOrd="0" destOrd="0" presId="urn:microsoft.com/office/officeart/2005/8/layout/orgChart1"/>
    <dgm:cxn modelId="{438218D8-838A-4644-9092-885FD434A21F}" srcId="{9055FCDA-157D-470B-920D-B4F8CA66FF18}" destId="{8BEB6FA2-1DED-4D8D-9D71-027A81C89243}" srcOrd="0" destOrd="0" parTransId="{8DDE38DF-0D60-422F-9944-FC127FD24C89}" sibTransId="{73DEFE35-C519-41DF-BC40-EE35FF105FD0}"/>
    <dgm:cxn modelId="{474E49C2-821E-42BE-B05B-BE2ADE326695}" type="presOf" srcId="{41532C70-FBC1-4105-BD63-900E9FE5CE50}" destId="{4D7AC5A6-E14C-49BA-BBEE-74D2750B79A3}" srcOrd="0" destOrd="0" presId="urn:microsoft.com/office/officeart/2005/8/layout/orgChart1"/>
    <dgm:cxn modelId="{E0AB02CC-01F8-4185-8046-BCBE8F56F1D6}" type="presOf" srcId="{1D7EC736-1932-4F6B-A650-C660A484A1D4}" destId="{6C3D1F3F-55DD-4CA9-8E9D-78CF646AE359}" srcOrd="0" destOrd="0" presId="urn:microsoft.com/office/officeart/2005/8/layout/orgChart1"/>
    <dgm:cxn modelId="{6888550F-9A4B-4FAF-A7E9-5E07A577FEB6}" srcId="{C26759A1-0483-4C60-BAE7-AB1AC7658310}" destId="{50B64684-E1F6-4B60-8E98-FB429D4B1823}" srcOrd="0" destOrd="0" parTransId="{426F23C2-452A-4794-A854-673198DE9B41}" sibTransId="{F6BFFF52-5BAE-45A8-AD2A-2960B0B86A37}"/>
    <dgm:cxn modelId="{B55B12B5-AE63-4D3C-9C52-67CA1631D745}" type="presOf" srcId="{44BCDC04-D7CF-4F63-B417-6A3D659A7ECC}" destId="{B60D2DDE-84BD-4CD3-83B5-5BA4F623A9A5}" srcOrd="1" destOrd="0" presId="urn:microsoft.com/office/officeart/2005/8/layout/orgChart1"/>
    <dgm:cxn modelId="{BECF6F1F-35EF-4E6D-86A4-52E17AC92980}" type="presOf" srcId="{91ED0CD7-0220-4132-AB83-CB5C23D280E0}" destId="{A12222E3-4634-45C1-B2BA-88FFC1F9F07F}" srcOrd="0" destOrd="0" presId="urn:microsoft.com/office/officeart/2005/8/layout/orgChart1"/>
    <dgm:cxn modelId="{63186FBF-1B5E-48A0-9A25-1ACEB4372FC3}" type="presOf" srcId="{197AA761-A227-4BAE-B1D5-F5C6E4BC97EB}" destId="{CD5EA34A-E1B5-4C1B-981E-0F91F0D53F4F}" srcOrd="0" destOrd="0" presId="urn:microsoft.com/office/officeart/2005/8/layout/orgChart1"/>
    <dgm:cxn modelId="{F059E56E-31A0-42F0-AF47-20CC8AFAE8F6}" type="presOf" srcId="{16AC6032-ABCF-44E2-A595-2BDE499BF8D0}" destId="{BFFC7D7F-28E7-4776-BC82-EC3E46EC6A0A}" srcOrd="0" destOrd="0" presId="urn:microsoft.com/office/officeart/2005/8/layout/orgChart1"/>
    <dgm:cxn modelId="{5024BC0C-5AA1-463B-8A90-BFA21A5CB30B}" type="presOf" srcId="{F4F4DAD6-30E2-4650-B68F-BE6ED2DBA8AA}" destId="{60A0E683-CF74-417D-99E1-5E140FBCE44E}" srcOrd="0" destOrd="0" presId="urn:microsoft.com/office/officeart/2005/8/layout/orgChart1"/>
    <dgm:cxn modelId="{181599F9-3799-407E-B836-5EF66493B148}" type="presOf" srcId="{1C0E436A-4390-4219-9D99-2ED020C16C24}" destId="{B94895A7-2D91-46A6-B656-01629188A734}" srcOrd="0" destOrd="0" presId="urn:microsoft.com/office/officeart/2005/8/layout/orgChart1"/>
    <dgm:cxn modelId="{D867BA12-6593-427C-8B39-691DD88C445A}" type="presOf" srcId="{F9ACE24A-A7A7-4B9C-A26A-982D7304C293}" destId="{6388598C-9EC7-43D3-BAEA-62D7D6A14D40}" srcOrd="1" destOrd="0" presId="urn:microsoft.com/office/officeart/2005/8/layout/orgChart1"/>
    <dgm:cxn modelId="{0E628744-B3E8-49CF-A2B7-4B1D95B2AA34}" type="presOf" srcId="{9055FCDA-157D-470B-920D-B4F8CA66FF18}" destId="{B2D01AF7-C0F4-491A-9570-25AA02BF36B5}" srcOrd="0" destOrd="0" presId="urn:microsoft.com/office/officeart/2005/8/layout/orgChart1"/>
    <dgm:cxn modelId="{A2CA5016-0D82-4363-A758-4F109165980A}" type="presOf" srcId="{22A36222-39C6-4E41-A44C-3130101B1975}" destId="{28EA7A87-C9A4-4096-9CE2-BD6AE6AEB30E}" srcOrd="1" destOrd="0" presId="urn:microsoft.com/office/officeart/2005/8/layout/orgChart1"/>
    <dgm:cxn modelId="{FA30ABF5-3C91-4999-BAD2-FA58B5019CBB}" srcId="{197AA761-A227-4BAE-B1D5-F5C6E4BC97EB}" destId="{6EF108B3-68B4-46DB-B8C3-D075646ED3C0}" srcOrd="0" destOrd="0" parTransId="{290BA9DC-7C14-445F-9C90-5A99B6002F8C}" sibTransId="{F0926D38-8551-4321-BF34-102DCE4AC6E4}"/>
    <dgm:cxn modelId="{CB87E92F-F22D-45DE-9F44-3B365F01AD74}" type="presOf" srcId="{F9BB21C9-64F6-43EB-9FB5-F1251B78F834}" destId="{D5FC267A-7072-4893-9FB7-BE8F64C2E8C3}" srcOrd="0" destOrd="0" presId="urn:microsoft.com/office/officeart/2005/8/layout/orgChart1"/>
    <dgm:cxn modelId="{D13F1499-55EB-4E27-8E36-95ECB08FAD17}" srcId="{BE8D39DA-DD45-4E49-B69B-CCA8E01FED22}" destId="{1C0E436A-4390-4219-9D99-2ED020C16C24}" srcOrd="1" destOrd="0" parTransId="{2C48FC99-2856-4BE8-B03A-F6A0BE00B5AB}" sibTransId="{5B0A3833-30F7-4A88-A5FC-7D0E533EAD0A}"/>
    <dgm:cxn modelId="{381F6A63-DF74-4141-8274-35F41EB0DD12}" type="presOf" srcId="{10BDF05B-BD9A-4E27-9C62-CBEDD4726D50}" destId="{B9977997-01CB-48A2-9F84-3917B0057259}" srcOrd="0" destOrd="0" presId="urn:microsoft.com/office/officeart/2005/8/layout/orgChart1"/>
    <dgm:cxn modelId="{E1B79B6E-9C68-417C-A212-C995204C5577}" type="presOf" srcId="{44BCDC04-D7CF-4F63-B417-6A3D659A7ECC}" destId="{4F11B4ED-BA22-4824-B8B0-56E9AB16EE1E}" srcOrd="0" destOrd="0" presId="urn:microsoft.com/office/officeart/2005/8/layout/orgChart1"/>
    <dgm:cxn modelId="{10CE5771-6131-43B1-838C-5E3FB6E899C1}" srcId="{AAF2721B-1AC5-44ED-B66B-130B92B9C96D}" destId="{BE8D39DA-DD45-4E49-B69B-CCA8E01FED22}" srcOrd="0" destOrd="0" parTransId="{16AC6032-ABCF-44E2-A595-2BDE499BF8D0}" sibTransId="{AB5E4E08-5C38-4C8A-AC61-557A57171AEC}"/>
    <dgm:cxn modelId="{A207EFD3-CE77-409D-BA89-12AEF05B6BCD}" type="presOf" srcId="{431AC10F-2A4B-450E-9544-42E5CAB78A2C}" destId="{31E6FFEB-8470-47E9-861A-2D92EC9A1621}" srcOrd="0" destOrd="0" presId="urn:microsoft.com/office/officeart/2005/8/layout/orgChart1"/>
    <dgm:cxn modelId="{F771F779-DF48-4914-BCA7-AA9C6D622A83}" srcId="{44BCDC04-D7CF-4F63-B417-6A3D659A7ECC}" destId="{9055FCDA-157D-470B-920D-B4F8CA66FF18}" srcOrd="0" destOrd="0" parTransId="{41532C70-FBC1-4105-BD63-900E9FE5CE50}" sibTransId="{D4529920-41D6-44AC-A252-8FC2111D3C13}"/>
    <dgm:cxn modelId="{2B462B1D-4146-4ABC-88C2-97DC63146EAD}" type="presOf" srcId="{C8EE5CAD-2115-455A-9C30-88B82822FAA8}" destId="{C14E4612-7A90-4DDE-B6EF-94F1842CE95B}" srcOrd="0" destOrd="0" presId="urn:microsoft.com/office/officeart/2005/8/layout/orgChart1"/>
    <dgm:cxn modelId="{D73C2680-7115-4708-9565-C346CDC804F8}" type="presOf" srcId="{E5ADA60B-2CCC-40B5-9214-97B7F179E95C}" destId="{5E0989E1-035D-49BF-9E8A-D64ED85A69A0}" srcOrd="1" destOrd="0" presId="urn:microsoft.com/office/officeart/2005/8/layout/orgChart1"/>
    <dgm:cxn modelId="{ED52BA60-9066-4621-8047-11F0C08DF934}" type="presOf" srcId="{9B79D4F0-6EFB-4C47-AFEB-5CEFDC54C13C}" destId="{2049EADC-1CFA-4419-A40D-BD93C811DA60}" srcOrd="0" destOrd="0" presId="urn:microsoft.com/office/officeart/2005/8/layout/orgChart1"/>
    <dgm:cxn modelId="{AD4BB224-0A80-41BA-8B83-08DFAFE6C2BF}" srcId="{6EF108B3-68B4-46DB-B8C3-D075646ED3C0}" destId="{F9ACE24A-A7A7-4B9C-A26A-982D7304C293}" srcOrd="1" destOrd="0" parTransId="{B252BA5C-5AEE-4B4C-8F81-E785BB0C91DE}" sibTransId="{9DC884F9-54D4-4383-885F-232BD92F1BA4}"/>
    <dgm:cxn modelId="{A33C96A5-8965-41D6-AA2A-97CB7EBCF47A}" type="presOf" srcId="{AE87A801-5EEC-4DF2-8D1C-918D7D0E35D6}" destId="{B9070470-CFF4-4C2E-A644-87DBDCB1F9C5}" srcOrd="0" destOrd="0" presId="urn:microsoft.com/office/officeart/2005/8/layout/orgChart1"/>
    <dgm:cxn modelId="{3521D58F-500B-4F90-8835-36393EB4CE8E}" type="presOf" srcId="{BE8D39DA-DD45-4E49-B69B-CCA8E01FED22}" destId="{1953F41D-410F-4E83-9871-0DE2F0C7625E}" srcOrd="0" destOrd="0" presId="urn:microsoft.com/office/officeart/2005/8/layout/orgChart1"/>
    <dgm:cxn modelId="{DBD1FBB8-132F-4085-824E-79FAEED294BB}" srcId="{22A36222-39C6-4E41-A44C-3130101B1975}" destId="{BA639733-6EE1-4CD1-9CC0-F9AAB67B5511}" srcOrd="0" destOrd="0" parTransId="{EE8A2BDF-0EE1-4BEC-9BA2-D707B01676A6}" sibTransId="{B4F950B6-77E5-4B56-BA7B-55C55A33DDE9}"/>
    <dgm:cxn modelId="{9A034AEF-66D1-4216-A263-3A3CA7A3B3CE}" type="presOf" srcId="{8DDE38DF-0D60-422F-9944-FC127FD24C89}" destId="{E80A266F-49BE-4C43-914E-6FE2ABB958CE}" srcOrd="0" destOrd="0" presId="urn:microsoft.com/office/officeart/2005/8/layout/orgChart1"/>
    <dgm:cxn modelId="{99A5AC02-127A-485B-864E-DCC2514C4F0F}" type="presOf" srcId="{7B5F0CA5-A9DF-4632-BBC7-FE59B43E88B3}" destId="{725ECDEB-F580-405D-93E5-E9A0C216640C}" srcOrd="0" destOrd="0" presId="urn:microsoft.com/office/officeart/2005/8/layout/orgChart1"/>
    <dgm:cxn modelId="{296AE574-8029-43C9-AC9C-FCDC2ACD7B47}" type="presOf" srcId="{B252BA5C-5AEE-4B4C-8F81-E785BB0C91DE}" destId="{2C243038-2BB7-48CF-9B43-155BE750B070}" srcOrd="0" destOrd="0" presId="urn:microsoft.com/office/officeart/2005/8/layout/orgChart1"/>
    <dgm:cxn modelId="{10F78521-666E-4F2F-8339-E17E4E5BF67E}" srcId="{1BA005B1-BC98-48F4-8119-0CEA78B990E3}" destId="{E5ADA60B-2CCC-40B5-9214-97B7F179E95C}" srcOrd="0" destOrd="0" parTransId="{1D7EC736-1932-4F6B-A650-C660A484A1D4}" sibTransId="{DA81C954-38A8-4A29-AC2B-726D344CB324}"/>
    <dgm:cxn modelId="{0318464B-A37D-4525-AC37-C615B7F57886}" type="presOf" srcId="{C26759A1-0483-4C60-BAE7-AB1AC7658310}" destId="{685DDC38-A71A-45F5-8FB4-85B7375FD6D4}" srcOrd="0" destOrd="0" presId="urn:microsoft.com/office/officeart/2005/8/layout/orgChart1"/>
    <dgm:cxn modelId="{8E57FF59-66B9-4FF9-9DD2-F284E387BF57}" srcId="{1C0E436A-4390-4219-9D99-2ED020C16C24}" destId="{C8EE5CAD-2115-455A-9C30-88B82822FAA8}" srcOrd="0" destOrd="0" parTransId="{3F1B9AD0-2C17-49B2-AA6C-2841186D95E3}" sibTransId="{ECE326E4-EA14-4336-8377-05E314CB4B24}"/>
    <dgm:cxn modelId="{94341A47-565D-4E3D-9A93-B2C95B96D282}" type="presOf" srcId="{2C48FC99-2856-4BE8-B03A-F6A0BE00B5AB}" destId="{CD24A531-166F-40CB-A8ED-C2A480E30756}" srcOrd="0" destOrd="0" presId="urn:microsoft.com/office/officeart/2005/8/layout/orgChart1"/>
    <dgm:cxn modelId="{38C69BDE-628A-4F33-828B-A2FF618D8DD3}" srcId="{10BDF05B-BD9A-4E27-9C62-CBEDD4726D50}" destId="{C26759A1-0483-4C60-BAE7-AB1AC7658310}" srcOrd="1" destOrd="0" parTransId="{431AC10F-2A4B-450E-9544-42E5CAB78A2C}" sibTransId="{0EC190BE-34A1-487E-9EB4-26E92BC3EE76}"/>
    <dgm:cxn modelId="{C01EA963-261B-4BDE-B607-604B154BFE3A}" srcId="{BE8D39DA-DD45-4E49-B69B-CCA8E01FED22}" destId="{1BA005B1-BC98-48F4-8119-0CEA78B990E3}" srcOrd="0" destOrd="0" parTransId="{AE87A801-5EEC-4DF2-8D1C-918D7D0E35D6}" sibTransId="{5456AC14-D20C-44E0-B1CB-A62819A5EE05}"/>
    <dgm:cxn modelId="{154480A5-31B2-45B2-83CF-EAB379B270DD}" srcId="{AAF2721B-1AC5-44ED-B66B-130B92B9C96D}" destId="{10BDF05B-BD9A-4E27-9C62-CBEDD4726D50}" srcOrd="2" destOrd="0" parTransId="{323B114D-F896-47B4-9991-8F9A2788E044}" sibTransId="{127E51BE-802B-43BB-AB62-C8CBCA0D8EF5}"/>
    <dgm:cxn modelId="{FB8EF274-3CB9-41C8-99AA-A294B6E6C1B9}" type="presOf" srcId="{A89BAAF3-8B16-4141-95C7-6EF81DBC6C2A}" destId="{E4825468-9F4B-4AA6-9458-BA66A4DF4FB2}" srcOrd="1" destOrd="0" presId="urn:microsoft.com/office/officeart/2005/8/layout/orgChart1"/>
    <dgm:cxn modelId="{CAA767FD-5B55-425F-84F9-8EFEC013023F}" type="presOf" srcId="{10BDF05B-BD9A-4E27-9C62-CBEDD4726D50}" destId="{C08BC1DD-7AFF-4BFE-A911-AC03DF685555}" srcOrd="1" destOrd="0" presId="urn:microsoft.com/office/officeart/2005/8/layout/orgChart1"/>
    <dgm:cxn modelId="{7FF97EB9-7FDB-422F-B220-E0AC8DAFABAE}" type="presOf" srcId="{1C0E436A-4390-4219-9D99-2ED020C16C24}" destId="{6256A8A1-4BFF-41FE-88B0-3130BE6DC983}" srcOrd="1" destOrd="0" presId="urn:microsoft.com/office/officeart/2005/8/layout/orgChart1"/>
    <dgm:cxn modelId="{A5B57C9E-DC4A-4A56-8163-A4E6A9A96C25}" type="presOf" srcId="{C26759A1-0483-4C60-BAE7-AB1AC7658310}" destId="{8485CCFF-92D2-4DC1-A96E-6098370D6BB0}" srcOrd="1" destOrd="0" presId="urn:microsoft.com/office/officeart/2005/8/layout/orgChart1"/>
    <dgm:cxn modelId="{E9A8EF33-80E1-417C-B528-A879128F8264}" srcId="{67A0F952-DDB3-4AA3-92A4-9CDB06169A80}" destId="{C2E1B4F0-807E-4966-B899-2D801B5B5E92}" srcOrd="0" destOrd="0" parTransId="{F9BB21C9-64F6-43EB-9FB5-F1251B78F834}" sibTransId="{99ABFDA0-4A6E-44D4-A3B2-1CDB13DD368E}"/>
    <dgm:cxn modelId="{EF9C7E91-2671-4DA9-B78C-7C8DA3D38481}" type="presOf" srcId="{C2E1B4F0-807E-4966-B899-2D801B5B5E92}" destId="{E491AF5F-3CC9-4CE7-826B-1055A68F566D}" srcOrd="0" destOrd="0" presId="urn:microsoft.com/office/officeart/2005/8/layout/orgChart1"/>
    <dgm:cxn modelId="{66249205-6A75-4FAA-BC7C-A44ADDBCDDBF}" type="presOf" srcId="{AAF2721B-1AC5-44ED-B66B-130B92B9C96D}" destId="{B86470F0-1BD8-47F7-ACFC-04768A03845C}" srcOrd="0" destOrd="0" presId="urn:microsoft.com/office/officeart/2005/8/layout/orgChart1"/>
    <dgm:cxn modelId="{BEF70705-C137-4449-B7D6-47F19D245870}" type="presOf" srcId="{45AD8FFE-C9B0-43BB-B103-0EC839D2FF42}" destId="{291A5C97-177D-4DBA-A811-90B5071BDB89}" srcOrd="0" destOrd="0" presId="urn:microsoft.com/office/officeart/2005/8/layout/orgChart1"/>
    <dgm:cxn modelId="{9093D041-D6B0-4287-AB79-5B83199FFA7C}" type="presOf" srcId="{F9ACE24A-A7A7-4B9C-A26A-982D7304C293}" destId="{1F220F58-DC12-4D59-9C59-2B9EB8C2148D}" srcOrd="0" destOrd="0" presId="urn:microsoft.com/office/officeart/2005/8/layout/orgChart1"/>
    <dgm:cxn modelId="{8CF9F626-094A-4D1A-A423-41AB20BF92DD}" srcId="{9055FCDA-157D-470B-920D-B4F8CA66FF18}" destId="{E2F18B3C-4C37-4963-AFA4-742912A55757}" srcOrd="1" destOrd="0" parTransId="{7B5F0CA5-A9DF-4632-BBC7-FE59B43E88B3}" sibTransId="{3602DA2E-8146-4619-B7C1-2FA1430F1AF2}"/>
    <dgm:cxn modelId="{E9E048EB-662F-498E-BC2F-48FDB22D096F}" type="presOf" srcId="{8BEB6FA2-1DED-4D8D-9D71-027A81C89243}" destId="{CC5D7375-8049-4705-AF62-FA1786526F86}" srcOrd="1" destOrd="0" presId="urn:microsoft.com/office/officeart/2005/8/layout/orgChart1"/>
    <dgm:cxn modelId="{CFF25B76-5E02-47EC-9145-CB18E425574A}" type="presOf" srcId="{62EA93DC-727E-4E92-A99C-D7B7F02D461F}" destId="{EF6B6357-270C-445A-8F5B-7DC36539FE72}" srcOrd="0" destOrd="0" presId="urn:microsoft.com/office/officeart/2005/8/layout/orgChart1"/>
    <dgm:cxn modelId="{B7DDDC0A-7D26-4AF1-94E7-FCC2134AAC75}" srcId="{44BCDC04-D7CF-4F63-B417-6A3D659A7ECC}" destId="{9B79D4F0-6EFB-4C47-AFEB-5CEFDC54C13C}" srcOrd="1" destOrd="0" parTransId="{62EA93DC-727E-4E92-A99C-D7B7F02D461F}" sibTransId="{08E95D7C-3CF0-466F-AC23-ECB9162519CC}"/>
    <dgm:cxn modelId="{A394820D-CA7D-4997-AFD7-ED2807A6BEA2}" type="presOf" srcId="{EE8A2BDF-0EE1-4BEC-9BA2-D707B01676A6}" destId="{171469AF-9799-4658-B596-1E8D1ACD6EB2}" srcOrd="0" destOrd="0" presId="urn:microsoft.com/office/officeart/2005/8/layout/orgChart1"/>
    <dgm:cxn modelId="{4BE4EE58-B2EC-4A7F-A8E3-4BEDC7EC933C}" type="presOf" srcId="{323B114D-F896-47B4-9991-8F9A2788E044}" destId="{1C5943D3-984B-4F89-B471-21ED727881DA}" srcOrd="0" destOrd="0" presId="urn:microsoft.com/office/officeart/2005/8/layout/orgChart1"/>
    <dgm:cxn modelId="{ABA3C2B1-5B53-4085-AFB5-6F263AFF09BF}" type="presOf" srcId="{A89BAAF3-8B16-4141-95C7-6EF81DBC6C2A}" destId="{D754BC87-ABD9-425A-88E6-2383DD2B6B23}" srcOrd="0" destOrd="0" presId="urn:microsoft.com/office/officeart/2005/8/layout/orgChart1"/>
    <dgm:cxn modelId="{B1822766-F9CB-4187-9E4E-01AC9BC316FE}" type="presOf" srcId="{426F23C2-452A-4794-A854-673198DE9B41}" destId="{295FA280-425F-4D0F-AE5B-643F696ECC42}" srcOrd="0" destOrd="0" presId="urn:microsoft.com/office/officeart/2005/8/layout/orgChart1"/>
    <dgm:cxn modelId="{ADC598A0-7B04-4011-B4CA-30FEAF707BFC}" type="presOf" srcId="{AAF2721B-1AC5-44ED-B66B-130B92B9C96D}" destId="{6CF4E121-39AF-46F8-970C-71AF6FF6437F}" srcOrd="1" destOrd="0" presId="urn:microsoft.com/office/officeart/2005/8/layout/orgChart1"/>
    <dgm:cxn modelId="{BDBFAD8A-72A3-4632-A401-250D7AFDD1CF}" type="presOf" srcId="{5C0831E7-BEFF-4954-82D5-3DDC914E615C}" destId="{C4B9C20F-6895-4BBB-BD32-72FA98C1B7C6}" srcOrd="0" destOrd="0" presId="urn:microsoft.com/office/officeart/2005/8/layout/orgChart1"/>
    <dgm:cxn modelId="{515796E3-C802-4910-8FCD-DDEC3FF57265}" type="presOf" srcId="{9B79D4F0-6EFB-4C47-AFEB-5CEFDC54C13C}" destId="{048601D5-5F61-4152-9C9F-F7ED6F7C5EEE}" srcOrd="1" destOrd="0" presId="urn:microsoft.com/office/officeart/2005/8/layout/orgChart1"/>
    <dgm:cxn modelId="{3431923E-CE83-424E-842C-1331A68F1D0B}" type="presOf" srcId="{BE8D39DA-DD45-4E49-B69B-CCA8E01FED22}" destId="{AD17ED44-5C49-43F0-8DEB-5EB27FDC8287}" srcOrd="1" destOrd="0" presId="urn:microsoft.com/office/officeart/2005/8/layout/orgChart1"/>
    <dgm:cxn modelId="{7985C9EA-7E2D-4383-BE6E-270B76140AB4}" type="presOf" srcId="{BA639733-6EE1-4CD1-9CC0-F9AAB67B5511}" destId="{005C1D09-7ED6-4493-8A91-30EA9A62458B}" srcOrd="0" destOrd="0" presId="urn:microsoft.com/office/officeart/2005/8/layout/orgChart1"/>
    <dgm:cxn modelId="{D4559E9A-0995-4054-BBB2-455079FCB761}" type="presOf" srcId="{8BEB6FA2-1DED-4D8D-9D71-027A81C89243}" destId="{F21A4BF5-208E-4F5D-8579-EF977253252F}" srcOrd="0" destOrd="0" presId="urn:microsoft.com/office/officeart/2005/8/layout/orgChart1"/>
    <dgm:cxn modelId="{A618CE8E-3BEF-4FB2-9048-019FEFC25BA2}" type="presOf" srcId="{E2F18B3C-4C37-4963-AFA4-742912A55757}" destId="{98C7E778-8D0C-4F49-916C-A8801F1B4937}" srcOrd="0" destOrd="0" presId="urn:microsoft.com/office/officeart/2005/8/layout/orgChart1"/>
    <dgm:cxn modelId="{F50F841F-6AF0-498A-B789-816581BED246}" type="presOf" srcId="{C2E1B4F0-807E-4966-B899-2D801B5B5E92}" destId="{0E86B4E3-ECB5-4072-9593-8FC2F6E31858}" srcOrd="1" destOrd="0" presId="urn:microsoft.com/office/officeart/2005/8/layout/orgChart1"/>
    <dgm:cxn modelId="{DECE2DE5-7CC3-485E-B327-2F9A3B38BEDA}" srcId="{6EF108B3-68B4-46DB-B8C3-D075646ED3C0}" destId="{44BCDC04-D7CF-4F63-B417-6A3D659A7ECC}" srcOrd="0" destOrd="0" parTransId="{5C0831E7-BEFF-4954-82D5-3DDC914E615C}" sibTransId="{2911268F-268B-4F14-B9EA-1542BE8B34A5}"/>
    <dgm:cxn modelId="{271ADE92-F3CA-4F03-9FCB-2BCDFD5DC1B6}" srcId="{AAF2721B-1AC5-44ED-B66B-130B92B9C96D}" destId="{22A36222-39C6-4E41-A44C-3130101B1975}" srcOrd="1" destOrd="0" parTransId="{356B4437-2FDF-4AA3-A546-136D3FC78E5F}" sibTransId="{34146292-4E33-418C-B430-3FFAF0C14ED1}"/>
    <dgm:cxn modelId="{142EFAB0-ED70-4404-BD53-DBA1DAA7C266}" type="presOf" srcId="{E2F18B3C-4C37-4963-AFA4-742912A55757}" destId="{56F7E6E3-CDD0-4F76-A2D2-A8FD10BA39BE}" srcOrd="1" destOrd="0" presId="urn:microsoft.com/office/officeart/2005/8/layout/orgChart1"/>
    <dgm:cxn modelId="{8312B52A-D621-4A1C-8A72-9C9B9C8FBD6D}" srcId="{10BDF05B-BD9A-4E27-9C62-CBEDD4726D50}" destId="{67A0F952-DDB3-4AA3-92A4-9CDB06169A80}" srcOrd="0" destOrd="0" parTransId="{45AD8FFE-C9B0-43BB-B103-0EC839D2FF42}" sibTransId="{7B0FFA71-A4DC-4583-830C-53A715FCCA0D}"/>
    <dgm:cxn modelId="{8CE72A83-9A48-4FF5-8ECF-5535B831A6A3}" type="presOf" srcId="{22A36222-39C6-4E41-A44C-3130101B1975}" destId="{C70223EB-3074-463B-AE9B-4203D7098B2A}" srcOrd="0" destOrd="0" presId="urn:microsoft.com/office/officeart/2005/8/layout/orgChart1"/>
    <dgm:cxn modelId="{C1C57945-5F16-42F3-9E58-60B40F2DCE49}" type="presOf" srcId="{1BA005B1-BC98-48F4-8119-0CEA78B990E3}" destId="{D2DA88AD-7D3C-4663-A14B-FD4125279277}" srcOrd="0" destOrd="0" presId="urn:microsoft.com/office/officeart/2005/8/layout/orgChart1"/>
    <dgm:cxn modelId="{659DB717-74F5-436C-A4E3-175B8626CD02}" type="presOf" srcId="{50B64684-E1F6-4B60-8E98-FB429D4B1823}" destId="{24747845-016F-4B50-B3DC-429D1F88FFED}" srcOrd="1" destOrd="0" presId="urn:microsoft.com/office/officeart/2005/8/layout/orgChart1"/>
    <dgm:cxn modelId="{CB977994-54F2-4502-A541-81E4A83301AC}" srcId="{BA639733-6EE1-4CD1-9CC0-F9AAB67B5511}" destId="{A89BAAF3-8B16-4141-95C7-6EF81DBC6C2A}" srcOrd="0" destOrd="0" parTransId="{F4F4DAD6-30E2-4650-B68F-BE6ED2DBA8AA}" sibTransId="{2C13108D-2B96-4DA3-9AB1-09C22D31CFFF}"/>
    <dgm:cxn modelId="{64C3138D-8553-4612-A0B9-3F1BA605EDED}" srcId="{F9ACE24A-A7A7-4B9C-A26A-982D7304C293}" destId="{AAF2721B-1AC5-44ED-B66B-130B92B9C96D}" srcOrd="0" destOrd="0" parTransId="{91ED0CD7-0220-4132-AB83-CB5C23D280E0}" sibTransId="{C9DAC469-7C42-4096-9E6B-9C9A5665304C}"/>
    <dgm:cxn modelId="{D2078423-1828-4BDE-993E-62FF3192AE71}" type="presOf" srcId="{67A0F952-DDB3-4AA3-92A4-9CDB06169A80}" destId="{4EE7E4A1-7247-45C9-8AFB-1AA5EBED06E2}" srcOrd="1" destOrd="0" presId="urn:microsoft.com/office/officeart/2005/8/layout/orgChart1"/>
    <dgm:cxn modelId="{A73B391D-7A39-4EC7-8A78-FCB7F97AAF11}" type="presOf" srcId="{C8EE5CAD-2115-455A-9C30-88B82822FAA8}" destId="{1700EA8A-E33B-4F91-9F9E-B05A17106BFA}" srcOrd="1" destOrd="0" presId="urn:microsoft.com/office/officeart/2005/8/layout/orgChart1"/>
    <dgm:cxn modelId="{B1D70685-B9FF-4CF1-A43C-7B48A4E14DB3}" type="presOf" srcId="{356B4437-2FDF-4AA3-A546-136D3FC78E5F}" destId="{6C4AA77F-A8EF-457C-B666-C7C83FF57627}" srcOrd="0" destOrd="0" presId="urn:microsoft.com/office/officeart/2005/8/layout/orgChart1"/>
    <dgm:cxn modelId="{F9AC3CC4-218F-448D-89B2-D2865BCDD69D}" type="presOf" srcId="{E5ADA60B-2CCC-40B5-9214-97B7F179E95C}" destId="{8A76248C-DCF9-4F35-B377-2C8BF0CFAF6E}" srcOrd="0" destOrd="0" presId="urn:microsoft.com/office/officeart/2005/8/layout/orgChart1"/>
    <dgm:cxn modelId="{A28C5FA1-8DEA-4A3A-A7A8-46117E3CFF51}" type="presOf" srcId="{BA639733-6EE1-4CD1-9CC0-F9AAB67B5511}" destId="{D80A34BE-9411-4F28-AC98-CC824D4A555A}" srcOrd="1" destOrd="0" presId="urn:microsoft.com/office/officeart/2005/8/layout/orgChart1"/>
    <dgm:cxn modelId="{59CF1FD3-2E3A-4B6C-A9FD-4F03B3AA7347}" type="presOf" srcId="{1BA005B1-BC98-48F4-8119-0CEA78B990E3}" destId="{A621ADA8-6544-4D19-A852-86D70F51D39D}" srcOrd="1" destOrd="0" presId="urn:microsoft.com/office/officeart/2005/8/layout/orgChart1"/>
    <dgm:cxn modelId="{B75F748D-B5B8-4F82-A1AE-E769E3F9C5CD}" type="presParOf" srcId="{CD5EA34A-E1B5-4C1B-981E-0F91F0D53F4F}" destId="{6E923D89-1FE3-42A9-992B-D0B480B09ED8}" srcOrd="0" destOrd="0" presId="urn:microsoft.com/office/officeart/2005/8/layout/orgChart1"/>
    <dgm:cxn modelId="{BBCC1D5B-1CDC-49E4-BE49-513A8F24A9F9}" type="presParOf" srcId="{6E923D89-1FE3-42A9-992B-D0B480B09ED8}" destId="{CDCEDE44-705D-44A0-BF75-8438F766579B}" srcOrd="0" destOrd="0" presId="urn:microsoft.com/office/officeart/2005/8/layout/orgChart1"/>
    <dgm:cxn modelId="{2B0ACED3-2E53-4D84-8E6D-7DEE1C35D9FC}" type="presParOf" srcId="{CDCEDE44-705D-44A0-BF75-8438F766579B}" destId="{F4832851-712C-4AEF-B9A6-1FE043BA35EE}" srcOrd="0" destOrd="0" presId="urn:microsoft.com/office/officeart/2005/8/layout/orgChart1"/>
    <dgm:cxn modelId="{C00A64A8-7785-441B-98F6-1EE625B41991}" type="presParOf" srcId="{CDCEDE44-705D-44A0-BF75-8438F766579B}" destId="{52D572ED-EFFF-4E02-8DED-25010CF06A21}" srcOrd="1" destOrd="0" presId="urn:microsoft.com/office/officeart/2005/8/layout/orgChart1"/>
    <dgm:cxn modelId="{460C896E-1422-4BFF-8403-412E7ECDF459}" type="presParOf" srcId="{6E923D89-1FE3-42A9-992B-D0B480B09ED8}" destId="{C194D30E-F4E0-4F8F-BBAE-23AAF3703974}" srcOrd="1" destOrd="0" presId="urn:microsoft.com/office/officeart/2005/8/layout/orgChart1"/>
    <dgm:cxn modelId="{BAD48EBB-B014-4BAD-8F73-E1DDB2148329}" type="presParOf" srcId="{6E923D89-1FE3-42A9-992B-D0B480B09ED8}" destId="{333EE64A-3D63-40BC-9B47-1613B3A1DAE6}" srcOrd="2" destOrd="0" presId="urn:microsoft.com/office/officeart/2005/8/layout/orgChart1"/>
    <dgm:cxn modelId="{FB70D267-0E40-428F-BC2B-FE6686AC56A0}" type="presParOf" srcId="{333EE64A-3D63-40BC-9B47-1613B3A1DAE6}" destId="{C4B9C20F-6895-4BBB-BD32-72FA98C1B7C6}" srcOrd="0" destOrd="0" presId="urn:microsoft.com/office/officeart/2005/8/layout/orgChart1"/>
    <dgm:cxn modelId="{B194C0B6-5578-4B8D-8C92-AB1F9791F53A}" type="presParOf" srcId="{333EE64A-3D63-40BC-9B47-1613B3A1DAE6}" destId="{82506C5B-658B-48D4-8389-55BD09775C35}" srcOrd="1" destOrd="0" presId="urn:microsoft.com/office/officeart/2005/8/layout/orgChart1"/>
    <dgm:cxn modelId="{BE8ECC50-A17B-44D8-A1D0-D2AA0F9D975E}" type="presParOf" srcId="{82506C5B-658B-48D4-8389-55BD09775C35}" destId="{2D1474BB-F8BB-4383-A709-F43116FCDE9C}" srcOrd="0" destOrd="0" presId="urn:microsoft.com/office/officeart/2005/8/layout/orgChart1"/>
    <dgm:cxn modelId="{D2F4FF0A-110E-4606-8070-F9F59AE5A3A4}" type="presParOf" srcId="{2D1474BB-F8BB-4383-A709-F43116FCDE9C}" destId="{4F11B4ED-BA22-4824-B8B0-56E9AB16EE1E}" srcOrd="0" destOrd="0" presId="urn:microsoft.com/office/officeart/2005/8/layout/orgChart1"/>
    <dgm:cxn modelId="{88DF8517-6633-49AE-8EB1-EFEF91CE2695}" type="presParOf" srcId="{2D1474BB-F8BB-4383-A709-F43116FCDE9C}" destId="{B60D2DDE-84BD-4CD3-83B5-5BA4F623A9A5}" srcOrd="1" destOrd="0" presId="urn:microsoft.com/office/officeart/2005/8/layout/orgChart1"/>
    <dgm:cxn modelId="{FBB049AE-7780-4E2E-8F61-54301BCA9FB5}" type="presParOf" srcId="{82506C5B-658B-48D4-8389-55BD09775C35}" destId="{A37DEAB9-26CE-4D37-A416-D551AB8CF80C}" srcOrd="1" destOrd="0" presId="urn:microsoft.com/office/officeart/2005/8/layout/orgChart1"/>
    <dgm:cxn modelId="{090EB186-8AA1-4CCB-8162-F85837CAA7F3}" type="presParOf" srcId="{82506C5B-658B-48D4-8389-55BD09775C35}" destId="{A4A12F70-18A0-487F-AE7C-D97EBF82F6B2}" srcOrd="2" destOrd="0" presId="urn:microsoft.com/office/officeart/2005/8/layout/orgChart1"/>
    <dgm:cxn modelId="{5B2E712F-F198-4EBE-A51C-C163C5A9ACF3}" type="presParOf" srcId="{A4A12F70-18A0-487F-AE7C-D97EBF82F6B2}" destId="{4D7AC5A6-E14C-49BA-BBEE-74D2750B79A3}" srcOrd="0" destOrd="0" presId="urn:microsoft.com/office/officeart/2005/8/layout/orgChart1"/>
    <dgm:cxn modelId="{C80BC481-E8B3-4C69-BBA8-A654A82DC732}" type="presParOf" srcId="{A4A12F70-18A0-487F-AE7C-D97EBF82F6B2}" destId="{FB6594D1-491E-44DE-B636-9E71FF3D0039}" srcOrd="1" destOrd="0" presId="urn:microsoft.com/office/officeart/2005/8/layout/orgChart1"/>
    <dgm:cxn modelId="{E5C5757E-2759-4907-A454-081F4330B659}" type="presParOf" srcId="{FB6594D1-491E-44DE-B636-9E71FF3D0039}" destId="{AD8D4FF3-C629-4996-B40E-70C97A470E0F}" srcOrd="0" destOrd="0" presId="urn:microsoft.com/office/officeart/2005/8/layout/orgChart1"/>
    <dgm:cxn modelId="{A8B82C65-D319-4753-8859-795C8E66F599}" type="presParOf" srcId="{AD8D4FF3-C629-4996-B40E-70C97A470E0F}" destId="{B2D01AF7-C0F4-491A-9570-25AA02BF36B5}" srcOrd="0" destOrd="0" presId="urn:microsoft.com/office/officeart/2005/8/layout/orgChart1"/>
    <dgm:cxn modelId="{6436032D-5EE1-47D1-BA07-7456785EFBD8}" type="presParOf" srcId="{AD8D4FF3-C629-4996-B40E-70C97A470E0F}" destId="{BBB5A1BF-AE6D-4602-BD8C-A6DF97DBE09B}" srcOrd="1" destOrd="0" presId="urn:microsoft.com/office/officeart/2005/8/layout/orgChart1"/>
    <dgm:cxn modelId="{0EACD5DD-05D7-4FA9-AFE6-4B675BCAC93F}" type="presParOf" srcId="{FB6594D1-491E-44DE-B636-9E71FF3D0039}" destId="{FF21C306-682B-4E83-AB7D-71BBC00C01A0}" srcOrd="1" destOrd="0" presId="urn:microsoft.com/office/officeart/2005/8/layout/orgChart1"/>
    <dgm:cxn modelId="{ECACEC7E-48C9-40CA-84D4-49835F63546C}" type="presParOf" srcId="{FB6594D1-491E-44DE-B636-9E71FF3D0039}" destId="{4AE95269-52EC-4B93-9EE5-1EFB3A1B3FA0}" srcOrd="2" destOrd="0" presId="urn:microsoft.com/office/officeart/2005/8/layout/orgChart1"/>
    <dgm:cxn modelId="{D84CF54A-3AC1-4577-8737-B7B2B11E9EEB}" type="presParOf" srcId="{4AE95269-52EC-4B93-9EE5-1EFB3A1B3FA0}" destId="{E80A266F-49BE-4C43-914E-6FE2ABB958CE}" srcOrd="0" destOrd="0" presId="urn:microsoft.com/office/officeart/2005/8/layout/orgChart1"/>
    <dgm:cxn modelId="{B20B607A-D8B4-4604-B5EB-665B535F975E}" type="presParOf" srcId="{4AE95269-52EC-4B93-9EE5-1EFB3A1B3FA0}" destId="{4DD07701-B3F6-4904-BDC8-49CDDAF3A8A9}" srcOrd="1" destOrd="0" presId="urn:microsoft.com/office/officeart/2005/8/layout/orgChart1"/>
    <dgm:cxn modelId="{6E2CAF58-C36D-45A0-AAFB-CF6AA9D308ED}" type="presParOf" srcId="{4DD07701-B3F6-4904-BDC8-49CDDAF3A8A9}" destId="{99D0BC4C-5DF2-4738-B023-FEB72F3334E9}" srcOrd="0" destOrd="0" presId="urn:microsoft.com/office/officeart/2005/8/layout/orgChart1"/>
    <dgm:cxn modelId="{1C89C87A-19EF-4AF1-A4E9-C6F95A320B98}" type="presParOf" srcId="{99D0BC4C-5DF2-4738-B023-FEB72F3334E9}" destId="{F21A4BF5-208E-4F5D-8579-EF977253252F}" srcOrd="0" destOrd="0" presId="urn:microsoft.com/office/officeart/2005/8/layout/orgChart1"/>
    <dgm:cxn modelId="{686376B0-A311-4BCC-8ECE-DD085ED982C9}" type="presParOf" srcId="{99D0BC4C-5DF2-4738-B023-FEB72F3334E9}" destId="{CC5D7375-8049-4705-AF62-FA1786526F86}" srcOrd="1" destOrd="0" presId="urn:microsoft.com/office/officeart/2005/8/layout/orgChart1"/>
    <dgm:cxn modelId="{64BF607B-F54D-4D7B-B51D-E6868907AE4E}" type="presParOf" srcId="{4DD07701-B3F6-4904-BDC8-49CDDAF3A8A9}" destId="{40565E54-3F89-42FA-900C-95802F9C1FC5}" srcOrd="1" destOrd="0" presId="urn:microsoft.com/office/officeart/2005/8/layout/orgChart1"/>
    <dgm:cxn modelId="{63CF43EA-B464-4B36-BA90-858BE0E8BF40}" type="presParOf" srcId="{4DD07701-B3F6-4904-BDC8-49CDDAF3A8A9}" destId="{705B2345-6DB2-4EDE-AB8C-7EA50E5C4A7A}" srcOrd="2" destOrd="0" presId="urn:microsoft.com/office/officeart/2005/8/layout/orgChart1"/>
    <dgm:cxn modelId="{F4591A4C-3E17-4855-9C3F-CA4238CFDD36}" type="presParOf" srcId="{4AE95269-52EC-4B93-9EE5-1EFB3A1B3FA0}" destId="{725ECDEB-F580-405D-93E5-E9A0C216640C}" srcOrd="2" destOrd="0" presId="urn:microsoft.com/office/officeart/2005/8/layout/orgChart1"/>
    <dgm:cxn modelId="{F25C6E5C-0126-4167-B5A1-EB472C992E36}" type="presParOf" srcId="{4AE95269-52EC-4B93-9EE5-1EFB3A1B3FA0}" destId="{286D9266-9F98-4DC2-A024-035FEED3DD07}" srcOrd="3" destOrd="0" presId="urn:microsoft.com/office/officeart/2005/8/layout/orgChart1"/>
    <dgm:cxn modelId="{84E5ED5D-FEA2-4E48-97A9-7E70C021CD13}" type="presParOf" srcId="{286D9266-9F98-4DC2-A024-035FEED3DD07}" destId="{8462110A-B4B5-46C5-9B05-F7E1E913F8E4}" srcOrd="0" destOrd="0" presId="urn:microsoft.com/office/officeart/2005/8/layout/orgChart1"/>
    <dgm:cxn modelId="{CECE28CA-ACAA-451E-9E7A-253193B1F618}" type="presParOf" srcId="{8462110A-B4B5-46C5-9B05-F7E1E913F8E4}" destId="{98C7E778-8D0C-4F49-916C-A8801F1B4937}" srcOrd="0" destOrd="0" presId="urn:microsoft.com/office/officeart/2005/8/layout/orgChart1"/>
    <dgm:cxn modelId="{37A59880-5B95-4E67-88C0-59CB9BEE6593}" type="presParOf" srcId="{8462110A-B4B5-46C5-9B05-F7E1E913F8E4}" destId="{56F7E6E3-CDD0-4F76-A2D2-A8FD10BA39BE}" srcOrd="1" destOrd="0" presId="urn:microsoft.com/office/officeart/2005/8/layout/orgChart1"/>
    <dgm:cxn modelId="{AEB4360E-863F-45DA-8458-D84451D57298}" type="presParOf" srcId="{286D9266-9F98-4DC2-A024-035FEED3DD07}" destId="{AF1B8F21-BD9D-48F5-B356-9207710ACA25}" srcOrd="1" destOrd="0" presId="urn:microsoft.com/office/officeart/2005/8/layout/orgChart1"/>
    <dgm:cxn modelId="{7AF59AB3-1CEB-4191-B448-12343EADABED}" type="presParOf" srcId="{286D9266-9F98-4DC2-A024-035FEED3DD07}" destId="{33AC8B8C-D365-4796-ACAB-F5A95C2FB2C7}" srcOrd="2" destOrd="0" presId="urn:microsoft.com/office/officeart/2005/8/layout/orgChart1"/>
    <dgm:cxn modelId="{A81C23E0-9A94-4471-B2C5-D406D266A3FD}" type="presParOf" srcId="{A4A12F70-18A0-487F-AE7C-D97EBF82F6B2}" destId="{EF6B6357-270C-445A-8F5B-7DC36539FE72}" srcOrd="2" destOrd="0" presId="urn:microsoft.com/office/officeart/2005/8/layout/orgChart1"/>
    <dgm:cxn modelId="{CD1BC617-6BF6-4339-B1BC-45ACC9A4E768}" type="presParOf" srcId="{A4A12F70-18A0-487F-AE7C-D97EBF82F6B2}" destId="{B8D096E2-0B2C-4637-8FFC-B323098EA4A0}" srcOrd="3" destOrd="0" presId="urn:microsoft.com/office/officeart/2005/8/layout/orgChart1"/>
    <dgm:cxn modelId="{F4B35799-23C2-448A-BAD6-9C3DD0A5531A}" type="presParOf" srcId="{B8D096E2-0B2C-4637-8FFC-B323098EA4A0}" destId="{506B486C-9A7F-4060-ACA4-266CE30D1491}" srcOrd="0" destOrd="0" presId="urn:microsoft.com/office/officeart/2005/8/layout/orgChart1"/>
    <dgm:cxn modelId="{92CF8233-48B9-4B54-8353-57CF879C6B35}" type="presParOf" srcId="{506B486C-9A7F-4060-ACA4-266CE30D1491}" destId="{2049EADC-1CFA-4419-A40D-BD93C811DA60}" srcOrd="0" destOrd="0" presId="urn:microsoft.com/office/officeart/2005/8/layout/orgChart1"/>
    <dgm:cxn modelId="{3B1AA590-1A76-4689-8D00-B927BCCA01AD}" type="presParOf" srcId="{506B486C-9A7F-4060-ACA4-266CE30D1491}" destId="{048601D5-5F61-4152-9C9F-F7ED6F7C5EEE}" srcOrd="1" destOrd="0" presId="urn:microsoft.com/office/officeart/2005/8/layout/orgChart1"/>
    <dgm:cxn modelId="{7875683D-4A3D-42F4-87DA-C51716AD18C3}" type="presParOf" srcId="{B8D096E2-0B2C-4637-8FFC-B323098EA4A0}" destId="{E7E565D0-6008-46FF-960A-EE6193F502C3}" srcOrd="1" destOrd="0" presId="urn:microsoft.com/office/officeart/2005/8/layout/orgChart1"/>
    <dgm:cxn modelId="{DBBDE2AD-646A-4A27-B145-BAF27D61C956}" type="presParOf" srcId="{B8D096E2-0B2C-4637-8FFC-B323098EA4A0}" destId="{9B799ADE-9322-4835-8F45-32C649F9983D}" srcOrd="2" destOrd="0" presId="urn:microsoft.com/office/officeart/2005/8/layout/orgChart1"/>
    <dgm:cxn modelId="{9E1FDE35-E4B2-415F-A2B3-589D954F8DC9}" type="presParOf" srcId="{333EE64A-3D63-40BC-9B47-1613B3A1DAE6}" destId="{2C243038-2BB7-48CF-9B43-155BE750B070}" srcOrd="2" destOrd="0" presId="urn:microsoft.com/office/officeart/2005/8/layout/orgChart1"/>
    <dgm:cxn modelId="{D3ED9B1C-4CD5-4728-8C0C-E06AEA53421F}" type="presParOf" srcId="{333EE64A-3D63-40BC-9B47-1613B3A1DAE6}" destId="{46E8414F-4C35-4AA7-8469-3CF4A00CDDF8}" srcOrd="3" destOrd="0" presId="urn:microsoft.com/office/officeart/2005/8/layout/orgChart1"/>
    <dgm:cxn modelId="{CD1D6A43-F7EA-494F-BD3F-85AE70C57117}" type="presParOf" srcId="{46E8414F-4C35-4AA7-8469-3CF4A00CDDF8}" destId="{D23939F4-7099-4E89-9C42-64D553575556}" srcOrd="0" destOrd="0" presId="urn:microsoft.com/office/officeart/2005/8/layout/orgChart1"/>
    <dgm:cxn modelId="{465AB8FA-38A1-4B8F-8508-2EEB9E080976}" type="presParOf" srcId="{D23939F4-7099-4E89-9C42-64D553575556}" destId="{1F220F58-DC12-4D59-9C59-2B9EB8C2148D}" srcOrd="0" destOrd="0" presId="urn:microsoft.com/office/officeart/2005/8/layout/orgChart1"/>
    <dgm:cxn modelId="{68FBABDE-7F71-40BD-9682-82C8AFAE1FA8}" type="presParOf" srcId="{D23939F4-7099-4E89-9C42-64D553575556}" destId="{6388598C-9EC7-43D3-BAEA-62D7D6A14D40}" srcOrd="1" destOrd="0" presId="urn:microsoft.com/office/officeart/2005/8/layout/orgChart1"/>
    <dgm:cxn modelId="{D661DB6D-6E1E-44A2-90A9-65E4D42FEA5C}" type="presParOf" srcId="{46E8414F-4C35-4AA7-8469-3CF4A00CDDF8}" destId="{43CC5A79-28CA-4F02-8507-84132F83F3B2}" srcOrd="1" destOrd="0" presId="urn:microsoft.com/office/officeart/2005/8/layout/orgChart1"/>
    <dgm:cxn modelId="{D84BC44D-C221-4B58-8733-3788B2C9D7A8}" type="presParOf" srcId="{46E8414F-4C35-4AA7-8469-3CF4A00CDDF8}" destId="{0AC9030F-6E7C-4B92-9F24-953D27C3BA11}" srcOrd="2" destOrd="0" presId="urn:microsoft.com/office/officeart/2005/8/layout/orgChart1"/>
    <dgm:cxn modelId="{0A17BCA7-B59E-4E96-AEA9-FB970F3CF7E6}" type="presParOf" srcId="{0AC9030F-6E7C-4B92-9F24-953D27C3BA11}" destId="{A12222E3-4634-45C1-B2BA-88FFC1F9F07F}" srcOrd="0" destOrd="0" presId="urn:microsoft.com/office/officeart/2005/8/layout/orgChart1"/>
    <dgm:cxn modelId="{67F09508-EFEB-45F4-BE96-7987D9B3CC80}" type="presParOf" srcId="{0AC9030F-6E7C-4B92-9F24-953D27C3BA11}" destId="{A0FF84EE-00AC-42D2-8720-9BBB0EF06511}" srcOrd="1" destOrd="0" presId="urn:microsoft.com/office/officeart/2005/8/layout/orgChart1"/>
    <dgm:cxn modelId="{47BBFC0B-EED0-4B66-822B-AB5698F3CF55}" type="presParOf" srcId="{A0FF84EE-00AC-42D2-8720-9BBB0EF06511}" destId="{84490477-6C0C-4AF7-9AC6-593B854F1A88}" srcOrd="0" destOrd="0" presId="urn:microsoft.com/office/officeart/2005/8/layout/orgChart1"/>
    <dgm:cxn modelId="{22ECADD5-E5E9-45D4-BECA-7D6590B7B9FD}" type="presParOf" srcId="{84490477-6C0C-4AF7-9AC6-593B854F1A88}" destId="{B86470F0-1BD8-47F7-ACFC-04768A03845C}" srcOrd="0" destOrd="0" presId="urn:microsoft.com/office/officeart/2005/8/layout/orgChart1"/>
    <dgm:cxn modelId="{C1FB897C-497B-4759-9AC0-573DC2748DF1}" type="presParOf" srcId="{84490477-6C0C-4AF7-9AC6-593B854F1A88}" destId="{6CF4E121-39AF-46F8-970C-71AF6FF6437F}" srcOrd="1" destOrd="0" presId="urn:microsoft.com/office/officeart/2005/8/layout/orgChart1"/>
    <dgm:cxn modelId="{D1B9ECC4-31EE-4CE9-AE76-706573914653}" type="presParOf" srcId="{A0FF84EE-00AC-42D2-8720-9BBB0EF06511}" destId="{1679A877-F232-476A-B558-DECB26ADF42A}" srcOrd="1" destOrd="0" presId="urn:microsoft.com/office/officeart/2005/8/layout/orgChart1"/>
    <dgm:cxn modelId="{53FA4D6B-A3A8-4F85-997A-31D25FBD1EA7}" type="presParOf" srcId="{A0FF84EE-00AC-42D2-8720-9BBB0EF06511}" destId="{01FF3DEA-296A-4489-963F-F8D9A64C758F}" srcOrd="2" destOrd="0" presId="urn:microsoft.com/office/officeart/2005/8/layout/orgChart1"/>
    <dgm:cxn modelId="{C04244E5-A7F0-434C-8A7D-C994B24AF562}" type="presParOf" srcId="{01FF3DEA-296A-4489-963F-F8D9A64C758F}" destId="{BFFC7D7F-28E7-4776-BC82-EC3E46EC6A0A}" srcOrd="0" destOrd="0" presId="urn:microsoft.com/office/officeart/2005/8/layout/orgChart1"/>
    <dgm:cxn modelId="{6F4F6EA3-9808-4319-83C6-B8A3D289ABA2}" type="presParOf" srcId="{01FF3DEA-296A-4489-963F-F8D9A64C758F}" destId="{EEF57C89-3FBC-44BC-B055-EA267A397C68}" srcOrd="1" destOrd="0" presId="urn:microsoft.com/office/officeart/2005/8/layout/orgChart1"/>
    <dgm:cxn modelId="{453B5066-82FA-4773-86AB-E5ED2DD1CBA8}" type="presParOf" srcId="{EEF57C89-3FBC-44BC-B055-EA267A397C68}" destId="{9AC37F81-C387-4DE6-AC74-E15FEC51DD52}" srcOrd="0" destOrd="0" presId="urn:microsoft.com/office/officeart/2005/8/layout/orgChart1"/>
    <dgm:cxn modelId="{2898308D-FF36-4518-AAF0-D9F3709EA17D}" type="presParOf" srcId="{9AC37F81-C387-4DE6-AC74-E15FEC51DD52}" destId="{1953F41D-410F-4E83-9871-0DE2F0C7625E}" srcOrd="0" destOrd="0" presId="urn:microsoft.com/office/officeart/2005/8/layout/orgChart1"/>
    <dgm:cxn modelId="{AE04740C-1886-465A-9FF9-6E5FB0424189}" type="presParOf" srcId="{9AC37F81-C387-4DE6-AC74-E15FEC51DD52}" destId="{AD17ED44-5C49-43F0-8DEB-5EB27FDC8287}" srcOrd="1" destOrd="0" presId="urn:microsoft.com/office/officeart/2005/8/layout/orgChart1"/>
    <dgm:cxn modelId="{BFC74586-0703-40D0-B90F-56EE9D8A9267}" type="presParOf" srcId="{EEF57C89-3FBC-44BC-B055-EA267A397C68}" destId="{791BED1C-ED25-44C0-9AB7-F6B3F724DBE8}" srcOrd="1" destOrd="0" presId="urn:microsoft.com/office/officeart/2005/8/layout/orgChart1"/>
    <dgm:cxn modelId="{BFFC21C7-35C9-4B46-B234-4EECDF2490EE}" type="presParOf" srcId="{EEF57C89-3FBC-44BC-B055-EA267A397C68}" destId="{94AA171F-5ED3-4BBB-B709-9A34A4863604}" srcOrd="2" destOrd="0" presId="urn:microsoft.com/office/officeart/2005/8/layout/orgChart1"/>
    <dgm:cxn modelId="{96EDC93E-E25C-450B-8381-75C79C64BAC4}" type="presParOf" srcId="{94AA171F-5ED3-4BBB-B709-9A34A4863604}" destId="{B9070470-CFF4-4C2E-A644-87DBDCB1F9C5}" srcOrd="0" destOrd="0" presId="urn:microsoft.com/office/officeart/2005/8/layout/orgChart1"/>
    <dgm:cxn modelId="{607569DE-5EC6-43A3-8FD3-51537CB622E1}" type="presParOf" srcId="{94AA171F-5ED3-4BBB-B709-9A34A4863604}" destId="{C4F3FFA7-09CA-491D-AD6B-F9107B7BFA27}" srcOrd="1" destOrd="0" presId="urn:microsoft.com/office/officeart/2005/8/layout/orgChart1"/>
    <dgm:cxn modelId="{06D59E8C-24C3-4EF2-89BB-E552B61B8364}" type="presParOf" srcId="{C4F3FFA7-09CA-491D-AD6B-F9107B7BFA27}" destId="{6717FF02-7810-476F-8AE7-9F61468E14CD}" srcOrd="0" destOrd="0" presId="urn:microsoft.com/office/officeart/2005/8/layout/orgChart1"/>
    <dgm:cxn modelId="{23871499-14F0-4F22-815D-66D023F4AB78}" type="presParOf" srcId="{6717FF02-7810-476F-8AE7-9F61468E14CD}" destId="{D2DA88AD-7D3C-4663-A14B-FD4125279277}" srcOrd="0" destOrd="0" presId="urn:microsoft.com/office/officeart/2005/8/layout/orgChart1"/>
    <dgm:cxn modelId="{4A485264-3F2C-4339-838F-6FFE90AE26B8}" type="presParOf" srcId="{6717FF02-7810-476F-8AE7-9F61468E14CD}" destId="{A621ADA8-6544-4D19-A852-86D70F51D39D}" srcOrd="1" destOrd="0" presId="urn:microsoft.com/office/officeart/2005/8/layout/orgChart1"/>
    <dgm:cxn modelId="{D5BA11DE-54D6-4FF7-9374-FD671388D827}" type="presParOf" srcId="{C4F3FFA7-09CA-491D-AD6B-F9107B7BFA27}" destId="{CEFF6723-215D-4004-A6A4-AB114F59D5A8}" srcOrd="1" destOrd="0" presId="urn:microsoft.com/office/officeart/2005/8/layout/orgChart1"/>
    <dgm:cxn modelId="{4FC667B2-AA2C-40CC-A943-E8E8A6C92026}" type="presParOf" srcId="{C4F3FFA7-09CA-491D-AD6B-F9107B7BFA27}" destId="{25538E7B-83CB-4196-8B81-CFB7D6B59D3C}" srcOrd="2" destOrd="0" presId="urn:microsoft.com/office/officeart/2005/8/layout/orgChart1"/>
    <dgm:cxn modelId="{EBD2FAFF-88A8-4CD2-B0B6-645BBF0D7339}" type="presParOf" srcId="{25538E7B-83CB-4196-8B81-CFB7D6B59D3C}" destId="{6C3D1F3F-55DD-4CA9-8E9D-78CF646AE359}" srcOrd="0" destOrd="0" presId="urn:microsoft.com/office/officeart/2005/8/layout/orgChart1"/>
    <dgm:cxn modelId="{E5E7D8B2-AD21-422F-988B-90A8F5294F61}" type="presParOf" srcId="{25538E7B-83CB-4196-8B81-CFB7D6B59D3C}" destId="{84AC1510-F5EC-4CF5-BAEE-B085987CFC14}" srcOrd="1" destOrd="0" presId="urn:microsoft.com/office/officeart/2005/8/layout/orgChart1"/>
    <dgm:cxn modelId="{28C9788E-EE05-4064-8EED-1E94653FF365}" type="presParOf" srcId="{84AC1510-F5EC-4CF5-BAEE-B085987CFC14}" destId="{ECE491B7-E5BD-4E66-BF58-735D815755CE}" srcOrd="0" destOrd="0" presId="urn:microsoft.com/office/officeart/2005/8/layout/orgChart1"/>
    <dgm:cxn modelId="{99590C24-1BCD-45F4-90CA-7A96D71DB689}" type="presParOf" srcId="{ECE491B7-E5BD-4E66-BF58-735D815755CE}" destId="{8A76248C-DCF9-4F35-B377-2C8BF0CFAF6E}" srcOrd="0" destOrd="0" presId="urn:microsoft.com/office/officeart/2005/8/layout/orgChart1"/>
    <dgm:cxn modelId="{0F011746-A917-44ED-80E4-810DA0625CE5}" type="presParOf" srcId="{ECE491B7-E5BD-4E66-BF58-735D815755CE}" destId="{5E0989E1-035D-49BF-9E8A-D64ED85A69A0}" srcOrd="1" destOrd="0" presId="urn:microsoft.com/office/officeart/2005/8/layout/orgChart1"/>
    <dgm:cxn modelId="{D987599C-B0EC-4750-AF71-758070DCE877}" type="presParOf" srcId="{84AC1510-F5EC-4CF5-BAEE-B085987CFC14}" destId="{9E88C0FA-ED07-4FF4-8E47-4B0820809C94}" srcOrd="1" destOrd="0" presId="urn:microsoft.com/office/officeart/2005/8/layout/orgChart1"/>
    <dgm:cxn modelId="{880DF87C-2E3C-422E-85DB-B90D87C7E334}" type="presParOf" srcId="{84AC1510-F5EC-4CF5-BAEE-B085987CFC14}" destId="{4AF16F9B-5F4B-4090-80D9-4188562707ED}" srcOrd="2" destOrd="0" presId="urn:microsoft.com/office/officeart/2005/8/layout/orgChart1"/>
    <dgm:cxn modelId="{FFC14D5A-7A23-46CD-91F3-597B124AA931}" type="presParOf" srcId="{94AA171F-5ED3-4BBB-B709-9A34A4863604}" destId="{CD24A531-166F-40CB-A8ED-C2A480E30756}" srcOrd="2" destOrd="0" presId="urn:microsoft.com/office/officeart/2005/8/layout/orgChart1"/>
    <dgm:cxn modelId="{B93BD45D-B7BD-44BD-B8E6-87AFB9A73B7E}" type="presParOf" srcId="{94AA171F-5ED3-4BBB-B709-9A34A4863604}" destId="{47EE1D21-E82F-4B5B-986B-3B5A22EFECA0}" srcOrd="3" destOrd="0" presId="urn:microsoft.com/office/officeart/2005/8/layout/orgChart1"/>
    <dgm:cxn modelId="{5CD85BE1-BB06-4453-9AE9-CF4DF57145A9}" type="presParOf" srcId="{47EE1D21-E82F-4B5B-986B-3B5A22EFECA0}" destId="{D4895532-6ADD-406A-9DCA-53DF2B54E266}" srcOrd="0" destOrd="0" presId="urn:microsoft.com/office/officeart/2005/8/layout/orgChart1"/>
    <dgm:cxn modelId="{3E46FEA2-6785-467F-8C3D-AA029788E8A9}" type="presParOf" srcId="{D4895532-6ADD-406A-9DCA-53DF2B54E266}" destId="{B94895A7-2D91-46A6-B656-01629188A734}" srcOrd="0" destOrd="0" presId="urn:microsoft.com/office/officeart/2005/8/layout/orgChart1"/>
    <dgm:cxn modelId="{81DC04CD-B3E4-47AA-AF04-1BA81EB371AF}" type="presParOf" srcId="{D4895532-6ADD-406A-9DCA-53DF2B54E266}" destId="{6256A8A1-4BFF-41FE-88B0-3130BE6DC983}" srcOrd="1" destOrd="0" presId="urn:microsoft.com/office/officeart/2005/8/layout/orgChart1"/>
    <dgm:cxn modelId="{66167591-0042-423D-AD6D-D0944094ED80}" type="presParOf" srcId="{47EE1D21-E82F-4B5B-986B-3B5A22EFECA0}" destId="{958C6BF4-A1A7-42A1-8350-C716A2BC34D9}" srcOrd="1" destOrd="0" presId="urn:microsoft.com/office/officeart/2005/8/layout/orgChart1"/>
    <dgm:cxn modelId="{BEFC0113-9C8F-4687-BD6E-25020E3F8C01}" type="presParOf" srcId="{47EE1D21-E82F-4B5B-986B-3B5A22EFECA0}" destId="{B04EA38A-0588-4280-A00F-97FB1981A358}" srcOrd="2" destOrd="0" presId="urn:microsoft.com/office/officeart/2005/8/layout/orgChart1"/>
    <dgm:cxn modelId="{CA0C87D4-98E8-4206-8ACC-79DAE1D9D4E7}" type="presParOf" srcId="{B04EA38A-0588-4280-A00F-97FB1981A358}" destId="{B9C09844-EB90-46AE-8628-02AF3C2415F5}" srcOrd="0" destOrd="0" presId="urn:microsoft.com/office/officeart/2005/8/layout/orgChart1"/>
    <dgm:cxn modelId="{9618ED82-682E-4307-8EDE-401B8977C925}" type="presParOf" srcId="{B04EA38A-0588-4280-A00F-97FB1981A358}" destId="{13179097-3843-48DC-9FC8-7B88BC4D5230}" srcOrd="1" destOrd="0" presId="urn:microsoft.com/office/officeart/2005/8/layout/orgChart1"/>
    <dgm:cxn modelId="{776BE846-FA68-4E92-8943-C7CB05CE8399}" type="presParOf" srcId="{13179097-3843-48DC-9FC8-7B88BC4D5230}" destId="{C2C6496E-B493-4A70-90B0-10C0A87D3D64}" srcOrd="0" destOrd="0" presId="urn:microsoft.com/office/officeart/2005/8/layout/orgChart1"/>
    <dgm:cxn modelId="{0F213823-01AD-4CAE-BBDC-720A7DB373C1}" type="presParOf" srcId="{C2C6496E-B493-4A70-90B0-10C0A87D3D64}" destId="{C14E4612-7A90-4DDE-B6EF-94F1842CE95B}" srcOrd="0" destOrd="0" presId="urn:microsoft.com/office/officeart/2005/8/layout/orgChart1"/>
    <dgm:cxn modelId="{1B0C264F-FFA5-479D-803B-7DD5B4D8A645}" type="presParOf" srcId="{C2C6496E-B493-4A70-90B0-10C0A87D3D64}" destId="{1700EA8A-E33B-4F91-9F9E-B05A17106BFA}" srcOrd="1" destOrd="0" presId="urn:microsoft.com/office/officeart/2005/8/layout/orgChart1"/>
    <dgm:cxn modelId="{266C2681-4E13-43B3-A7DD-FABFBB84365A}" type="presParOf" srcId="{13179097-3843-48DC-9FC8-7B88BC4D5230}" destId="{090C1FBF-F8F4-4781-8B16-EBEF4205743E}" srcOrd="1" destOrd="0" presId="urn:microsoft.com/office/officeart/2005/8/layout/orgChart1"/>
    <dgm:cxn modelId="{34393E6E-5A57-4D2B-ACA6-2452AEFBACE7}" type="presParOf" srcId="{13179097-3843-48DC-9FC8-7B88BC4D5230}" destId="{E1938E80-C2BB-4163-9AA6-3D0457A59CB3}" srcOrd="2" destOrd="0" presId="urn:microsoft.com/office/officeart/2005/8/layout/orgChart1"/>
    <dgm:cxn modelId="{A2FF8E26-12E6-46FE-B513-4FEA93A4212B}" type="presParOf" srcId="{01FF3DEA-296A-4489-963F-F8D9A64C758F}" destId="{6C4AA77F-A8EF-457C-B666-C7C83FF57627}" srcOrd="2" destOrd="0" presId="urn:microsoft.com/office/officeart/2005/8/layout/orgChart1"/>
    <dgm:cxn modelId="{A02A95E4-460E-4E98-98FF-3FF768B7EAFA}" type="presParOf" srcId="{01FF3DEA-296A-4489-963F-F8D9A64C758F}" destId="{D934B304-79D7-43C5-8C37-BE1FD0BD7672}" srcOrd="3" destOrd="0" presId="urn:microsoft.com/office/officeart/2005/8/layout/orgChart1"/>
    <dgm:cxn modelId="{203F9B83-7623-4DFB-8E1B-29DF5E9274EA}" type="presParOf" srcId="{D934B304-79D7-43C5-8C37-BE1FD0BD7672}" destId="{4C9E60A8-172C-46AA-BDAC-30A037532E84}" srcOrd="0" destOrd="0" presId="urn:microsoft.com/office/officeart/2005/8/layout/orgChart1"/>
    <dgm:cxn modelId="{C31BCF0C-A53E-43AD-A2AC-C3642957BE62}" type="presParOf" srcId="{4C9E60A8-172C-46AA-BDAC-30A037532E84}" destId="{C70223EB-3074-463B-AE9B-4203D7098B2A}" srcOrd="0" destOrd="0" presId="urn:microsoft.com/office/officeart/2005/8/layout/orgChart1"/>
    <dgm:cxn modelId="{F0776BB2-0359-456F-B3AF-91C89A1DC437}" type="presParOf" srcId="{4C9E60A8-172C-46AA-BDAC-30A037532E84}" destId="{28EA7A87-C9A4-4096-9CE2-BD6AE6AEB30E}" srcOrd="1" destOrd="0" presId="urn:microsoft.com/office/officeart/2005/8/layout/orgChart1"/>
    <dgm:cxn modelId="{CD9622DA-7E27-4638-A36A-F8669B158993}" type="presParOf" srcId="{D934B304-79D7-43C5-8C37-BE1FD0BD7672}" destId="{55400527-D7A5-4FCD-B2F6-9E6BAC9E9E7F}" srcOrd="1" destOrd="0" presId="urn:microsoft.com/office/officeart/2005/8/layout/orgChart1"/>
    <dgm:cxn modelId="{1EB79499-F69A-48A1-964E-4B2883A86957}" type="presParOf" srcId="{D934B304-79D7-43C5-8C37-BE1FD0BD7672}" destId="{055DF479-25A3-4713-9AA1-C364D0E91D2F}" srcOrd="2" destOrd="0" presId="urn:microsoft.com/office/officeart/2005/8/layout/orgChart1"/>
    <dgm:cxn modelId="{7BD2881C-3141-40DA-AE3A-938488DF5909}" type="presParOf" srcId="{055DF479-25A3-4713-9AA1-C364D0E91D2F}" destId="{171469AF-9799-4658-B596-1E8D1ACD6EB2}" srcOrd="0" destOrd="0" presId="urn:microsoft.com/office/officeart/2005/8/layout/orgChart1"/>
    <dgm:cxn modelId="{430D84C6-26BC-4060-8142-5630A5A5881B}" type="presParOf" srcId="{055DF479-25A3-4713-9AA1-C364D0E91D2F}" destId="{F05BAC2F-9A9E-458B-9396-702248394297}" srcOrd="1" destOrd="0" presId="urn:microsoft.com/office/officeart/2005/8/layout/orgChart1"/>
    <dgm:cxn modelId="{1D5C9DEA-7A17-4FA0-BA7C-244BB3475DC2}" type="presParOf" srcId="{F05BAC2F-9A9E-458B-9396-702248394297}" destId="{EE0A1B7D-C4EC-499A-BF6D-21219BB9DE2A}" srcOrd="0" destOrd="0" presId="urn:microsoft.com/office/officeart/2005/8/layout/orgChart1"/>
    <dgm:cxn modelId="{319648CE-1755-4D4A-844C-C37B7E43BF70}" type="presParOf" srcId="{EE0A1B7D-C4EC-499A-BF6D-21219BB9DE2A}" destId="{005C1D09-7ED6-4493-8A91-30EA9A62458B}" srcOrd="0" destOrd="0" presId="urn:microsoft.com/office/officeart/2005/8/layout/orgChart1"/>
    <dgm:cxn modelId="{78627637-2C6A-45DA-A009-73D1F6341F03}" type="presParOf" srcId="{EE0A1B7D-C4EC-499A-BF6D-21219BB9DE2A}" destId="{D80A34BE-9411-4F28-AC98-CC824D4A555A}" srcOrd="1" destOrd="0" presId="urn:microsoft.com/office/officeart/2005/8/layout/orgChart1"/>
    <dgm:cxn modelId="{362AE7C2-02A7-4B12-92B3-BC704663E292}" type="presParOf" srcId="{F05BAC2F-9A9E-458B-9396-702248394297}" destId="{0899E4A2-01E5-48AC-8E0E-6FE7843F71AE}" srcOrd="1" destOrd="0" presId="urn:microsoft.com/office/officeart/2005/8/layout/orgChart1"/>
    <dgm:cxn modelId="{97F3F3BC-4BE6-4162-9F83-B4B44EBD4DDF}" type="presParOf" srcId="{F05BAC2F-9A9E-458B-9396-702248394297}" destId="{3B88F4A1-8BE0-4BF7-9ABC-62EF4A3CA275}" srcOrd="2" destOrd="0" presId="urn:microsoft.com/office/officeart/2005/8/layout/orgChart1"/>
    <dgm:cxn modelId="{CE37E893-097E-4F4F-A827-A0BD3E32D53F}" type="presParOf" srcId="{3B88F4A1-8BE0-4BF7-9ABC-62EF4A3CA275}" destId="{60A0E683-CF74-417D-99E1-5E140FBCE44E}" srcOrd="0" destOrd="0" presId="urn:microsoft.com/office/officeart/2005/8/layout/orgChart1"/>
    <dgm:cxn modelId="{F722B8FB-1A63-4097-8C78-7CF667E08714}" type="presParOf" srcId="{3B88F4A1-8BE0-4BF7-9ABC-62EF4A3CA275}" destId="{86D5AF89-25A6-48A9-BE2C-206DD3B30050}" srcOrd="1" destOrd="0" presId="urn:microsoft.com/office/officeart/2005/8/layout/orgChart1"/>
    <dgm:cxn modelId="{EBEE686A-4BC6-470C-A654-B51AAC8BD3A9}" type="presParOf" srcId="{86D5AF89-25A6-48A9-BE2C-206DD3B30050}" destId="{86138E60-6103-4827-883A-22F7CFEAAC40}" srcOrd="0" destOrd="0" presId="urn:microsoft.com/office/officeart/2005/8/layout/orgChart1"/>
    <dgm:cxn modelId="{AB14FC04-7786-4759-B7D8-2E64926CA3E1}" type="presParOf" srcId="{86138E60-6103-4827-883A-22F7CFEAAC40}" destId="{D754BC87-ABD9-425A-88E6-2383DD2B6B23}" srcOrd="0" destOrd="0" presId="urn:microsoft.com/office/officeart/2005/8/layout/orgChart1"/>
    <dgm:cxn modelId="{4CBE8F65-39C9-45B5-8826-96E4BA0E0638}" type="presParOf" srcId="{86138E60-6103-4827-883A-22F7CFEAAC40}" destId="{E4825468-9F4B-4AA6-9458-BA66A4DF4FB2}" srcOrd="1" destOrd="0" presId="urn:microsoft.com/office/officeart/2005/8/layout/orgChart1"/>
    <dgm:cxn modelId="{A56AD648-0F97-4E3F-991F-8C87F73BE357}" type="presParOf" srcId="{86D5AF89-25A6-48A9-BE2C-206DD3B30050}" destId="{1563CA29-7733-4730-8184-88FF83D0F469}" srcOrd="1" destOrd="0" presId="urn:microsoft.com/office/officeart/2005/8/layout/orgChart1"/>
    <dgm:cxn modelId="{B2F6871A-30BC-47FC-ADE4-AAA26436D947}" type="presParOf" srcId="{86D5AF89-25A6-48A9-BE2C-206DD3B30050}" destId="{AFB53F7A-4EB2-4E4B-B836-C43002DB4912}" srcOrd="2" destOrd="0" presId="urn:microsoft.com/office/officeart/2005/8/layout/orgChart1"/>
    <dgm:cxn modelId="{049F9CC0-F180-459E-A4C8-D43F9A04F0CB}" type="presParOf" srcId="{01FF3DEA-296A-4489-963F-F8D9A64C758F}" destId="{1C5943D3-984B-4F89-B471-21ED727881DA}" srcOrd="4" destOrd="0" presId="urn:microsoft.com/office/officeart/2005/8/layout/orgChart1"/>
    <dgm:cxn modelId="{B54D72B0-0CB1-44D7-963C-0CFDB42F748C}" type="presParOf" srcId="{01FF3DEA-296A-4489-963F-F8D9A64C758F}" destId="{1CA54342-2FDC-45A7-A76F-FE160AA10E4D}" srcOrd="5" destOrd="0" presId="urn:microsoft.com/office/officeart/2005/8/layout/orgChart1"/>
    <dgm:cxn modelId="{E5D2B554-EBAD-4CB9-93A5-906596F6EF34}" type="presParOf" srcId="{1CA54342-2FDC-45A7-A76F-FE160AA10E4D}" destId="{0431DE92-1DDA-4325-AEF5-B2866FDDC98C}" srcOrd="0" destOrd="0" presId="urn:microsoft.com/office/officeart/2005/8/layout/orgChart1"/>
    <dgm:cxn modelId="{C6FFEEF1-7BC7-42E9-8052-F93B7F61588E}" type="presParOf" srcId="{0431DE92-1DDA-4325-AEF5-B2866FDDC98C}" destId="{B9977997-01CB-48A2-9F84-3917B0057259}" srcOrd="0" destOrd="0" presId="urn:microsoft.com/office/officeart/2005/8/layout/orgChart1"/>
    <dgm:cxn modelId="{B322BFAD-8337-4C74-831E-FE2C99A2CD53}" type="presParOf" srcId="{0431DE92-1DDA-4325-AEF5-B2866FDDC98C}" destId="{C08BC1DD-7AFF-4BFE-A911-AC03DF685555}" srcOrd="1" destOrd="0" presId="urn:microsoft.com/office/officeart/2005/8/layout/orgChart1"/>
    <dgm:cxn modelId="{B947E444-BFD3-4D56-8568-59945207D32D}" type="presParOf" srcId="{1CA54342-2FDC-45A7-A76F-FE160AA10E4D}" destId="{DFDED09C-8360-4F9D-B156-8F5C97BE49E3}" srcOrd="1" destOrd="0" presId="urn:microsoft.com/office/officeart/2005/8/layout/orgChart1"/>
    <dgm:cxn modelId="{C2B432C2-65C2-4C74-B6BC-99886ACBC3E1}" type="presParOf" srcId="{1CA54342-2FDC-45A7-A76F-FE160AA10E4D}" destId="{47ADC32A-1BB5-4274-B27C-537CE8F7B4FE}" srcOrd="2" destOrd="0" presId="urn:microsoft.com/office/officeart/2005/8/layout/orgChart1"/>
    <dgm:cxn modelId="{A38AB7BC-0796-406F-9697-F9918F220308}" type="presParOf" srcId="{47ADC32A-1BB5-4274-B27C-537CE8F7B4FE}" destId="{291A5C97-177D-4DBA-A811-90B5071BDB89}" srcOrd="0" destOrd="0" presId="urn:microsoft.com/office/officeart/2005/8/layout/orgChart1"/>
    <dgm:cxn modelId="{4295BA6B-7802-48CA-800C-31E1E652B564}" type="presParOf" srcId="{47ADC32A-1BB5-4274-B27C-537CE8F7B4FE}" destId="{93C99DB3-90C8-40C4-A45F-518B9700C8C9}" srcOrd="1" destOrd="0" presId="urn:microsoft.com/office/officeart/2005/8/layout/orgChart1"/>
    <dgm:cxn modelId="{E0BBDC21-06EC-4FDE-A8EA-2AFC17CD1D0C}" type="presParOf" srcId="{93C99DB3-90C8-40C4-A45F-518B9700C8C9}" destId="{21CF4898-2CE4-4F4C-86CA-3FA2638D5169}" srcOrd="0" destOrd="0" presId="urn:microsoft.com/office/officeart/2005/8/layout/orgChart1"/>
    <dgm:cxn modelId="{89BE60B1-7229-4AAE-9C41-E3F588D07B37}" type="presParOf" srcId="{21CF4898-2CE4-4F4C-86CA-3FA2638D5169}" destId="{6C16145A-8849-40B4-8CDA-416B4A9736C5}" srcOrd="0" destOrd="0" presId="urn:microsoft.com/office/officeart/2005/8/layout/orgChart1"/>
    <dgm:cxn modelId="{6DFD2D84-DF6F-44FC-90C7-7B3CA20E374A}" type="presParOf" srcId="{21CF4898-2CE4-4F4C-86CA-3FA2638D5169}" destId="{4EE7E4A1-7247-45C9-8AFB-1AA5EBED06E2}" srcOrd="1" destOrd="0" presId="urn:microsoft.com/office/officeart/2005/8/layout/orgChart1"/>
    <dgm:cxn modelId="{A3F4A40C-2ED6-4F2A-B68B-1A3B0E4377A9}" type="presParOf" srcId="{93C99DB3-90C8-40C4-A45F-518B9700C8C9}" destId="{2BD7618F-97C2-4356-81DA-9E9EFF935422}" srcOrd="1" destOrd="0" presId="urn:microsoft.com/office/officeart/2005/8/layout/orgChart1"/>
    <dgm:cxn modelId="{B66F83DA-39BA-44D8-9465-BDE5C3458490}" type="presParOf" srcId="{93C99DB3-90C8-40C4-A45F-518B9700C8C9}" destId="{DF8CE6CD-A04E-45D4-AF70-2FDBA1288E87}" srcOrd="2" destOrd="0" presId="urn:microsoft.com/office/officeart/2005/8/layout/orgChart1"/>
    <dgm:cxn modelId="{A3823288-5DF9-4376-A92F-D15D17E3C8EA}" type="presParOf" srcId="{DF8CE6CD-A04E-45D4-AF70-2FDBA1288E87}" destId="{D5FC267A-7072-4893-9FB7-BE8F64C2E8C3}" srcOrd="0" destOrd="0" presId="urn:microsoft.com/office/officeart/2005/8/layout/orgChart1"/>
    <dgm:cxn modelId="{418D10A3-3D18-4D5C-8A66-6E60AEA1113C}" type="presParOf" srcId="{DF8CE6CD-A04E-45D4-AF70-2FDBA1288E87}" destId="{6981A855-62ED-4B78-A3D0-DD5182ED3ABD}" srcOrd="1" destOrd="0" presId="urn:microsoft.com/office/officeart/2005/8/layout/orgChart1"/>
    <dgm:cxn modelId="{EAF2B4F6-3BFF-4222-B637-29685EF5E4BA}" type="presParOf" srcId="{6981A855-62ED-4B78-A3D0-DD5182ED3ABD}" destId="{2B68415B-3BA6-4DF3-90BF-883DFDB2D610}" srcOrd="0" destOrd="0" presId="urn:microsoft.com/office/officeart/2005/8/layout/orgChart1"/>
    <dgm:cxn modelId="{DC5C71A3-AF88-4FD1-A949-3DB5D437FE2E}" type="presParOf" srcId="{2B68415B-3BA6-4DF3-90BF-883DFDB2D610}" destId="{E491AF5F-3CC9-4CE7-826B-1055A68F566D}" srcOrd="0" destOrd="0" presId="urn:microsoft.com/office/officeart/2005/8/layout/orgChart1"/>
    <dgm:cxn modelId="{C78DAB95-222E-41E5-AEC7-F93D4C1C4044}" type="presParOf" srcId="{2B68415B-3BA6-4DF3-90BF-883DFDB2D610}" destId="{0E86B4E3-ECB5-4072-9593-8FC2F6E31858}" srcOrd="1" destOrd="0" presId="urn:microsoft.com/office/officeart/2005/8/layout/orgChart1"/>
    <dgm:cxn modelId="{91327692-91AB-4BEA-8C64-7A5E68B406F4}" type="presParOf" srcId="{6981A855-62ED-4B78-A3D0-DD5182ED3ABD}" destId="{785410D0-8599-40B6-ABF6-21AF7A203ADB}" srcOrd="1" destOrd="0" presId="urn:microsoft.com/office/officeart/2005/8/layout/orgChart1"/>
    <dgm:cxn modelId="{DC04A06E-049F-4B52-932A-B9729199FC04}" type="presParOf" srcId="{6981A855-62ED-4B78-A3D0-DD5182ED3ABD}" destId="{58B0FDEF-DC78-4626-8151-C30DE33A9B39}" srcOrd="2" destOrd="0" presId="urn:microsoft.com/office/officeart/2005/8/layout/orgChart1"/>
    <dgm:cxn modelId="{99FABE20-D3C8-4D04-9A18-0A6B77FC565F}" type="presParOf" srcId="{47ADC32A-1BB5-4274-B27C-537CE8F7B4FE}" destId="{31E6FFEB-8470-47E9-861A-2D92EC9A1621}" srcOrd="2" destOrd="0" presId="urn:microsoft.com/office/officeart/2005/8/layout/orgChart1"/>
    <dgm:cxn modelId="{7777CFAB-5675-487A-9C33-B3F12AE125B8}" type="presParOf" srcId="{47ADC32A-1BB5-4274-B27C-537CE8F7B4FE}" destId="{DCBE50D0-5E63-42ED-A54C-331EF61FD802}" srcOrd="3" destOrd="0" presId="urn:microsoft.com/office/officeart/2005/8/layout/orgChart1"/>
    <dgm:cxn modelId="{BD8397FB-2504-476F-87FA-8A3DAEF49550}" type="presParOf" srcId="{DCBE50D0-5E63-42ED-A54C-331EF61FD802}" destId="{7D108E44-077C-47AC-9460-E73B53130736}" srcOrd="0" destOrd="0" presId="urn:microsoft.com/office/officeart/2005/8/layout/orgChart1"/>
    <dgm:cxn modelId="{03D3DBFF-CA86-4BB8-85CC-4181518FF654}" type="presParOf" srcId="{7D108E44-077C-47AC-9460-E73B53130736}" destId="{685DDC38-A71A-45F5-8FB4-85B7375FD6D4}" srcOrd="0" destOrd="0" presId="urn:microsoft.com/office/officeart/2005/8/layout/orgChart1"/>
    <dgm:cxn modelId="{74E50510-95DF-46EC-B857-8B46C0CEE452}" type="presParOf" srcId="{7D108E44-077C-47AC-9460-E73B53130736}" destId="{8485CCFF-92D2-4DC1-A96E-6098370D6BB0}" srcOrd="1" destOrd="0" presId="urn:microsoft.com/office/officeart/2005/8/layout/orgChart1"/>
    <dgm:cxn modelId="{F227FFF2-8169-4E6F-9887-17AAB0EDB0E2}" type="presParOf" srcId="{DCBE50D0-5E63-42ED-A54C-331EF61FD802}" destId="{E9F135ED-FBC6-42E4-8798-D686489331B3}" srcOrd="1" destOrd="0" presId="urn:microsoft.com/office/officeart/2005/8/layout/orgChart1"/>
    <dgm:cxn modelId="{61FC052D-1140-4205-9BC7-15C5B3B3C403}" type="presParOf" srcId="{DCBE50D0-5E63-42ED-A54C-331EF61FD802}" destId="{03E0A1F4-17EF-4AEC-9DCB-CDA86B7245D7}" srcOrd="2" destOrd="0" presId="urn:microsoft.com/office/officeart/2005/8/layout/orgChart1"/>
    <dgm:cxn modelId="{C94CA6AE-1571-4D07-97D8-F0D1E09FA643}" type="presParOf" srcId="{03E0A1F4-17EF-4AEC-9DCB-CDA86B7245D7}" destId="{295FA280-425F-4D0F-AE5B-643F696ECC42}" srcOrd="0" destOrd="0" presId="urn:microsoft.com/office/officeart/2005/8/layout/orgChart1"/>
    <dgm:cxn modelId="{2E0024D8-EC98-49A3-B780-113A65F234A1}" type="presParOf" srcId="{03E0A1F4-17EF-4AEC-9DCB-CDA86B7245D7}" destId="{5EDBCFF3-A113-4BE9-BF4B-D7F74971362F}" srcOrd="1" destOrd="0" presId="urn:microsoft.com/office/officeart/2005/8/layout/orgChart1"/>
    <dgm:cxn modelId="{7C7E4503-4A28-4AD1-8F5C-5FB1FD12CDA9}" type="presParOf" srcId="{5EDBCFF3-A113-4BE9-BF4B-D7F74971362F}" destId="{05B35B79-1796-44D2-B115-0247F1125FD0}" srcOrd="0" destOrd="0" presId="urn:microsoft.com/office/officeart/2005/8/layout/orgChart1"/>
    <dgm:cxn modelId="{24A110C7-2428-4EDA-B47D-5A95A27EC24A}" type="presParOf" srcId="{05B35B79-1796-44D2-B115-0247F1125FD0}" destId="{903F2676-8C6F-4F4D-AC3B-3408C2F58171}" srcOrd="0" destOrd="0" presId="urn:microsoft.com/office/officeart/2005/8/layout/orgChart1"/>
    <dgm:cxn modelId="{D0981DCE-82CB-4994-BABF-DBA162A0F094}" type="presParOf" srcId="{05B35B79-1796-44D2-B115-0247F1125FD0}" destId="{24747845-016F-4B50-B3DC-429D1F88FFED}" srcOrd="1" destOrd="0" presId="urn:microsoft.com/office/officeart/2005/8/layout/orgChart1"/>
    <dgm:cxn modelId="{7030D9A4-C970-45F5-8034-133035040B0E}" type="presParOf" srcId="{5EDBCFF3-A113-4BE9-BF4B-D7F74971362F}" destId="{BB3ADD8A-14CD-4EC4-AE28-DD500B3DD620}" srcOrd="1" destOrd="0" presId="urn:microsoft.com/office/officeart/2005/8/layout/orgChart1"/>
    <dgm:cxn modelId="{64861C16-86D2-4A09-B7F0-96F4B9934ED3}" type="presParOf" srcId="{5EDBCFF3-A113-4BE9-BF4B-D7F74971362F}" destId="{7A44516C-5821-411D-86B4-F39FC0CA9B9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FA280-425F-4D0F-AE5B-643F696ECC42}">
      <dsp:nvSpPr>
        <dsp:cNvPr id="0" name=""/>
        <dsp:cNvSpPr/>
      </dsp:nvSpPr>
      <dsp:spPr>
        <a:xfrm>
          <a:off x="10120689" y="3971349"/>
          <a:ext cx="91440" cy="2179806"/>
        </a:xfrm>
        <a:custGeom>
          <a:avLst/>
          <a:gdLst/>
          <a:ahLst/>
          <a:cxnLst/>
          <a:rect l="0" t="0" r="0" b="0"/>
          <a:pathLst>
            <a:path>
              <a:moveTo>
                <a:pt x="46233" y="0"/>
              </a:moveTo>
              <a:lnTo>
                <a:pt x="46233" y="2179806"/>
              </a:lnTo>
              <a:lnTo>
                <a:pt x="45720" y="21798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6FFEB-8470-47E9-861A-2D92EC9A1621}">
      <dsp:nvSpPr>
        <dsp:cNvPr id="0" name=""/>
        <dsp:cNvSpPr/>
      </dsp:nvSpPr>
      <dsp:spPr>
        <a:xfrm>
          <a:off x="10779348" y="2724215"/>
          <a:ext cx="315872" cy="1047409"/>
        </a:xfrm>
        <a:custGeom>
          <a:avLst/>
          <a:gdLst/>
          <a:ahLst/>
          <a:cxnLst/>
          <a:rect l="0" t="0" r="0" b="0"/>
          <a:pathLst>
            <a:path>
              <a:moveTo>
                <a:pt x="315872" y="0"/>
              </a:moveTo>
              <a:lnTo>
                <a:pt x="315872" y="1047409"/>
              </a:lnTo>
              <a:lnTo>
                <a:pt x="0" y="10474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C267A-7072-4893-9FB7-BE8F64C2E8C3}">
      <dsp:nvSpPr>
        <dsp:cNvPr id="0" name=""/>
        <dsp:cNvSpPr/>
      </dsp:nvSpPr>
      <dsp:spPr>
        <a:xfrm>
          <a:off x="11544628" y="5258896"/>
          <a:ext cx="91440" cy="909166"/>
        </a:xfrm>
        <a:custGeom>
          <a:avLst/>
          <a:gdLst/>
          <a:ahLst/>
          <a:cxnLst/>
          <a:rect l="0" t="0" r="0" b="0"/>
          <a:pathLst>
            <a:path>
              <a:moveTo>
                <a:pt x="76971" y="0"/>
              </a:moveTo>
              <a:lnTo>
                <a:pt x="76971" y="909166"/>
              </a:lnTo>
              <a:lnTo>
                <a:pt x="45720" y="9091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A5C97-177D-4DBA-A811-90B5071BDB89}">
      <dsp:nvSpPr>
        <dsp:cNvPr id="0" name=""/>
        <dsp:cNvSpPr/>
      </dsp:nvSpPr>
      <dsp:spPr>
        <a:xfrm>
          <a:off x="11049500" y="2724215"/>
          <a:ext cx="91440" cy="22214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21439"/>
              </a:lnTo>
              <a:lnTo>
                <a:pt x="133446" y="22214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943D3-984B-4F89-B471-21ED727881DA}">
      <dsp:nvSpPr>
        <dsp:cNvPr id="0" name=""/>
        <dsp:cNvSpPr/>
      </dsp:nvSpPr>
      <dsp:spPr>
        <a:xfrm>
          <a:off x="8611185" y="2057347"/>
          <a:ext cx="1949184" cy="3994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442"/>
              </a:lnTo>
              <a:lnTo>
                <a:pt x="1949184" y="3994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0E683-CF74-417D-99E1-5E140FBCE44E}">
      <dsp:nvSpPr>
        <dsp:cNvPr id="0" name=""/>
        <dsp:cNvSpPr/>
      </dsp:nvSpPr>
      <dsp:spPr>
        <a:xfrm>
          <a:off x="8158572" y="4832368"/>
          <a:ext cx="288819" cy="1356890"/>
        </a:xfrm>
        <a:custGeom>
          <a:avLst/>
          <a:gdLst/>
          <a:ahLst/>
          <a:cxnLst/>
          <a:rect l="0" t="0" r="0" b="0"/>
          <a:pathLst>
            <a:path>
              <a:moveTo>
                <a:pt x="288819" y="0"/>
              </a:moveTo>
              <a:lnTo>
                <a:pt x="288819" y="1356890"/>
              </a:lnTo>
              <a:lnTo>
                <a:pt x="0" y="13568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469AF-9799-4658-B596-1E8D1ACD6EB2}">
      <dsp:nvSpPr>
        <dsp:cNvPr id="0" name=""/>
        <dsp:cNvSpPr/>
      </dsp:nvSpPr>
      <dsp:spPr>
        <a:xfrm>
          <a:off x="8982243" y="3399887"/>
          <a:ext cx="232082" cy="1165055"/>
        </a:xfrm>
        <a:custGeom>
          <a:avLst/>
          <a:gdLst/>
          <a:ahLst/>
          <a:cxnLst/>
          <a:rect l="0" t="0" r="0" b="0"/>
          <a:pathLst>
            <a:path>
              <a:moveTo>
                <a:pt x="232082" y="0"/>
              </a:moveTo>
              <a:lnTo>
                <a:pt x="232082" y="1165055"/>
              </a:lnTo>
              <a:lnTo>
                <a:pt x="0" y="11650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AA77F-A8EF-457C-B666-C7C83FF57627}">
      <dsp:nvSpPr>
        <dsp:cNvPr id="0" name=""/>
        <dsp:cNvSpPr/>
      </dsp:nvSpPr>
      <dsp:spPr>
        <a:xfrm>
          <a:off x="8565465" y="2057347"/>
          <a:ext cx="91440" cy="10751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75114"/>
              </a:lnTo>
              <a:lnTo>
                <a:pt x="114009" y="1075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C09844-EB90-46AE-8628-02AF3C2415F5}">
      <dsp:nvSpPr>
        <dsp:cNvPr id="0" name=""/>
        <dsp:cNvSpPr/>
      </dsp:nvSpPr>
      <dsp:spPr>
        <a:xfrm>
          <a:off x="6014376" y="3715423"/>
          <a:ext cx="968059" cy="883777"/>
        </a:xfrm>
        <a:custGeom>
          <a:avLst/>
          <a:gdLst/>
          <a:ahLst/>
          <a:cxnLst/>
          <a:rect l="0" t="0" r="0" b="0"/>
          <a:pathLst>
            <a:path>
              <a:moveTo>
                <a:pt x="968059" y="0"/>
              </a:moveTo>
              <a:lnTo>
                <a:pt x="968059" y="883777"/>
              </a:lnTo>
              <a:lnTo>
                <a:pt x="0" y="8837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24A531-166F-40CB-A8ED-C2A480E30756}">
      <dsp:nvSpPr>
        <dsp:cNvPr id="0" name=""/>
        <dsp:cNvSpPr/>
      </dsp:nvSpPr>
      <dsp:spPr>
        <a:xfrm>
          <a:off x="5852252" y="2725654"/>
          <a:ext cx="595332" cy="6902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0209"/>
              </a:lnTo>
              <a:lnTo>
                <a:pt x="595332" y="6902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3D1F3F-55DD-4CA9-8E9D-78CF646AE359}">
      <dsp:nvSpPr>
        <dsp:cNvPr id="0" name=""/>
        <dsp:cNvSpPr/>
      </dsp:nvSpPr>
      <dsp:spPr>
        <a:xfrm>
          <a:off x="2229716" y="3685252"/>
          <a:ext cx="807133" cy="935748"/>
        </a:xfrm>
        <a:custGeom>
          <a:avLst/>
          <a:gdLst/>
          <a:ahLst/>
          <a:cxnLst/>
          <a:rect l="0" t="0" r="0" b="0"/>
          <a:pathLst>
            <a:path>
              <a:moveTo>
                <a:pt x="807133" y="0"/>
              </a:moveTo>
              <a:lnTo>
                <a:pt x="807133" y="935748"/>
              </a:lnTo>
              <a:lnTo>
                <a:pt x="0" y="9357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70470-CFF4-4C2E-A644-87DBDCB1F9C5}">
      <dsp:nvSpPr>
        <dsp:cNvPr id="0" name=""/>
        <dsp:cNvSpPr/>
      </dsp:nvSpPr>
      <dsp:spPr>
        <a:xfrm>
          <a:off x="3571700" y="2725654"/>
          <a:ext cx="2280551" cy="692172"/>
        </a:xfrm>
        <a:custGeom>
          <a:avLst/>
          <a:gdLst/>
          <a:ahLst/>
          <a:cxnLst/>
          <a:rect l="0" t="0" r="0" b="0"/>
          <a:pathLst>
            <a:path>
              <a:moveTo>
                <a:pt x="2280551" y="0"/>
              </a:moveTo>
              <a:lnTo>
                <a:pt x="2280551" y="692172"/>
              </a:lnTo>
              <a:lnTo>
                <a:pt x="0" y="6921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C7D7F-28E7-4776-BC82-EC3E46EC6A0A}">
      <dsp:nvSpPr>
        <dsp:cNvPr id="0" name=""/>
        <dsp:cNvSpPr/>
      </dsp:nvSpPr>
      <dsp:spPr>
        <a:xfrm>
          <a:off x="6387103" y="2057347"/>
          <a:ext cx="2224081" cy="400881"/>
        </a:xfrm>
        <a:custGeom>
          <a:avLst/>
          <a:gdLst/>
          <a:ahLst/>
          <a:cxnLst/>
          <a:rect l="0" t="0" r="0" b="0"/>
          <a:pathLst>
            <a:path>
              <a:moveTo>
                <a:pt x="2224081" y="0"/>
              </a:moveTo>
              <a:lnTo>
                <a:pt x="2224081" y="400881"/>
              </a:lnTo>
              <a:lnTo>
                <a:pt x="0" y="4008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2222E3-4634-45C1-B2BA-88FFC1F9F07F}">
      <dsp:nvSpPr>
        <dsp:cNvPr id="0" name=""/>
        <dsp:cNvSpPr/>
      </dsp:nvSpPr>
      <dsp:spPr>
        <a:xfrm>
          <a:off x="9146036" y="1275860"/>
          <a:ext cx="811026" cy="514061"/>
        </a:xfrm>
        <a:custGeom>
          <a:avLst/>
          <a:gdLst/>
          <a:ahLst/>
          <a:cxnLst/>
          <a:rect l="0" t="0" r="0" b="0"/>
          <a:pathLst>
            <a:path>
              <a:moveTo>
                <a:pt x="811026" y="0"/>
              </a:moveTo>
              <a:lnTo>
                <a:pt x="811026" y="514061"/>
              </a:lnTo>
              <a:lnTo>
                <a:pt x="0" y="5140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243038-2BB7-48CF-9B43-155BE750B070}">
      <dsp:nvSpPr>
        <dsp:cNvPr id="0" name=""/>
        <dsp:cNvSpPr/>
      </dsp:nvSpPr>
      <dsp:spPr>
        <a:xfrm>
          <a:off x="4227984" y="538370"/>
          <a:ext cx="5194227" cy="470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0064"/>
              </a:lnTo>
              <a:lnTo>
                <a:pt x="5194227" y="4700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B6357-270C-445A-8F5B-7DC36539FE72}">
      <dsp:nvSpPr>
        <dsp:cNvPr id="0" name=""/>
        <dsp:cNvSpPr/>
      </dsp:nvSpPr>
      <dsp:spPr>
        <a:xfrm>
          <a:off x="2933644" y="1297858"/>
          <a:ext cx="112318" cy="492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062"/>
              </a:lnTo>
              <a:lnTo>
                <a:pt x="112318" y="492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ECDEB-F580-405D-93E5-E9A0C216640C}">
      <dsp:nvSpPr>
        <dsp:cNvPr id="0" name=""/>
        <dsp:cNvSpPr/>
      </dsp:nvSpPr>
      <dsp:spPr>
        <a:xfrm>
          <a:off x="1639305" y="2057347"/>
          <a:ext cx="112318" cy="492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062"/>
              </a:lnTo>
              <a:lnTo>
                <a:pt x="112318" y="492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0A266F-49BE-4C43-914E-6FE2ABB958CE}">
      <dsp:nvSpPr>
        <dsp:cNvPr id="0" name=""/>
        <dsp:cNvSpPr/>
      </dsp:nvSpPr>
      <dsp:spPr>
        <a:xfrm>
          <a:off x="1526986" y="2057347"/>
          <a:ext cx="112318" cy="492062"/>
        </a:xfrm>
        <a:custGeom>
          <a:avLst/>
          <a:gdLst/>
          <a:ahLst/>
          <a:cxnLst/>
          <a:rect l="0" t="0" r="0" b="0"/>
          <a:pathLst>
            <a:path>
              <a:moveTo>
                <a:pt x="112318" y="0"/>
              </a:moveTo>
              <a:lnTo>
                <a:pt x="112318" y="492062"/>
              </a:lnTo>
              <a:lnTo>
                <a:pt x="0" y="492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7AC5A6-E14C-49BA-BBEE-74D2750B79A3}">
      <dsp:nvSpPr>
        <dsp:cNvPr id="0" name=""/>
        <dsp:cNvSpPr/>
      </dsp:nvSpPr>
      <dsp:spPr>
        <a:xfrm>
          <a:off x="2174156" y="1297858"/>
          <a:ext cx="759488" cy="492062"/>
        </a:xfrm>
        <a:custGeom>
          <a:avLst/>
          <a:gdLst/>
          <a:ahLst/>
          <a:cxnLst/>
          <a:rect l="0" t="0" r="0" b="0"/>
          <a:pathLst>
            <a:path>
              <a:moveTo>
                <a:pt x="759488" y="0"/>
              </a:moveTo>
              <a:lnTo>
                <a:pt x="759488" y="492062"/>
              </a:lnTo>
              <a:lnTo>
                <a:pt x="0" y="492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9C20F-6895-4BBB-BD32-72FA98C1B7C6}">
      <dsp:nvSpPr>
        <dsp:cNvPr id="0" name=""/>
        <dsp:cNvSpPr/>
      </dsp:nvSpPr>
      <dsp:spPr>
        <a:xfrm>
          <a:off x="3468495" y="538370"/>
          <a:ext cx="759488" cy="492062"/>
        </a:xfrm>
        <a:custGeom>
          <a:avLst/>
          <a:gdLst/>
          <a:ahLst/>
          <a:cxnLst/>
          <a:rect l="0" t="0" r="0" b="0"/>
          <a:pathLst>
            <a:path>
              <a:moveTo>
                <a:pt x="759488" y="0"/>
              </a:moveTo>
              <a:lnTo>
                <a:pt x="759488" y="492062"/>
              </a:lnTo>
              <a:lnTo>
                <a:pt x="0" y="492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832851-712C-4AEF-B9A6-1FE043BA35EE}">
      <dsp:nvSpPr>
        <dsp:cNvPr id="0" name=""/>
        <dsp:cNvSpPr/>
      </dsp:nvSpPr>
      <dsp:spPr>
        <a:xfrm>
          <a:off x="3693133" y="3519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Sinir Sistemi</a:t>
          </a:r>
          <a:endParaRPr lang="tr-TR" sz="1400" kern="1200" dirty="0"/>
        </a:p>
      </dsp:txBody>
      <dsp:txXfrm>
        <a:off x="3693133" y="3519"/>
        <a:ext cx="1069702" cy="534851"/>
      </dsp:txXfrm>
    </dsp:sp>
    <dsp:sp modelId="{4F11B4ED-BA22-4824-B8B0-56E9AB16EE1E}">
      <dsp:nvSpPr>
        <dsp:cNvPr id="0" name=""/>
        <dsp:cNvSpPr/>
      </dsp:nvSpPr>
      <dsp:spPr>
        <a:xfrm>
          <a:off x="2398793" y="763007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Periferik</a:t>
          </a:r>
          <a:r>
            <a:rPr lang="tr-TR" sz="1400" kern="1200" dirty="0" smtClean="0"/>
            <a:t> Sinir Sistemi</a:t>
          </a:r>
        </a:p>
      </dsp:txBody>
      <dsp:txXfrm>
        <a:off x="2398793" y="763007"/>
        <a:ext cx="1069702" cy="534851"/>
      </dsp:txXfrm>
    </dsp:sp>
    <dsp:sp modelId="{B2D01AF7-C0F4-491A-9570-25AA02BF36B5}">
      <dsp:nvSpPr>
        <dsp:cNvPr id="0" name=""/>
        <dsp:cNvSpPr/>
      </dsp:nvSpPr>
      <dsp:spPr>
        <a:xfrm>
          <a:off x="1104454" y="1522496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Otonom Sinir Sistem</a:t>
          </a:r>
        </a:p>
      </dsp:txBody>
      <dsp:txXfrm>
        <a:off x="1104454" y="1522496"/>
        <a:ext cx="1069702" cy="534851"/>
      </dsp:txXfrm>
    </dsp:sp>
    <dsp:sp modelId="{F21A4BF5-208E-4F5D-8579-EF977253252F}">
      <dsp:nvSpPr>
        <dsp:cNvPr id="0" name=""/>
        <dsp:cNvSpPr/>
      </dsp:nvSpPr>
      <dsp:spPr>
        <a:xfrm>
          <a:off x="457284" y="2281984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Sempatik Sistem</a:t>
          </a:r>
        </a:p>
      </dsp:txBody>
      <dsp:txXfrm>
        <a:off x="457284" y="2281984"/>
        <a:ext cx="1069702" cy="534851"/>
      </dsp:txXfrm>
    </dsp:sp>
    <dsp:sp modelId="{98C7E778-8D0C-4F49-916C-A8801F1B4937}">
      <dsp:nvSpPr>
        <dsp:cNvPr id="0" name=""/>
        <dsp:cNvSpPr/>
      </dsp:nvSpPr>
      <dsp:spPr>
        <a:xfrm>
          <a:off x="1751624" y="2281984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Parasempatik Sistem</a:t>
          </a:r>
        </a:p>
      </dsp:txBody>
      <dsp:txXfrm>
        <a:off x="1751624" y="2281984"/>
        <a:ext cx="1069702" cy="534851"/>
      </dsp:txXfrm>
    </dsp:sp>
    <dsp:sp modelId="{2049EADC-1CFA-4419-A40D-BD93C811DA60}">
      <dsp:nvSpPr>
        <dsp:cNvPr id="0" name=""/>
        <dsp:cNvSpPr/>
      </dsp:nvSpPr>
      <dsp:spPr>
        <a:xfrm>
          <a:off x="3045963" y="1522496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Somatik Sinir Sistemi</a:t>
          </a:r>
        </a:p>
      </dsp:txBody>
      <dsp:txXfrm>
        <a:off x="3045963" y="1522496"/>
        <a:ext cx="1069702" cy="534851"/>
      </dsp:txXfrm>
    </dsp:sp>
    <dsp:sp modelId="{1F220F58-DC12-4D59-9C59-2B9EB8C2148D}">
      <dsp:nvSpPr>
        <dsp:cNvPr id="0" name=""/>
        <dsp:cNvSpPr/>
      </dsp:nvSpPr>
      <dsp:spPr>
        <a:xfrm>
          <a:off x="9422212" y="741009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Merkezi Sinir Sistemi</a:t>
          </a:r>
        </a:p>
      </dsp:txBody>
      <dsp:txXfrm>
        <a:off x="9422212" y="741009"/>
        <a:ext cx="1069702" cy="534851"/>
      </dsp:txXfrm>
    </dsp:sp>
    <dsp:sp modelId="{B86470F0-1BD8-47F7-ACFC-04768A03845C}">
      <dsp:nvSpPr>
        <dsp:cNvPr id="0" name=""/>
        <dsp:cNvSpPr/>
      </dsp:nvSpPr>
      <dsp:spPr>
        <a:xfrm>
          <a:off x="8076334" y="1522496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Beyin</a:t>
          </a:r>
        </a:p>
      </dsp:txBody>
      <dsp:txXfrm>
        <a:off x="8076334" y="1522496"/>
        <a:ext cx="1069702" cy="534851"/>
      </dsp:txXfrm>
    </dsp:sp>
    <dsp:sp modelId="{1953F41D-410F-4E83-9871-0DE2F0C7625E}">
      <dsp:nvSpPr>
        <dsp:cNvPr id="0" name=""/>
        <dsp:cNvSpPr/>
      </dsp:nvSpPr>
      <dsp:spPr>
        <a:xfrm>
          <a:off x="5317401" y="2190803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Önbeyin</a:t>
          </a:r>
        </a:p>
      </dsp:txBody>
      <dsp:txXfrm>
        <a:off x="5317401" y="2190803"/>
        <a:ext cx="1069702" cy="534851"/>
      </dsp:txXfrm>
    </dsp:sp>
    <dsp:sp modelId="{D2DA88AD-7D3C-4663-A14B-FD4125279277}">
      <dsp:nvSpPr>
        <dsp:cNvPr id="0" name=""/>
        <dsp:cNvSpPr/>
      </dsp:nvSpPr>
      <dsp:spPr>
        <a:xfrm>
          <a:off x="2501998" y="3150401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Telensefalon</a:t>
          </a:r>
        </a:p>
      </dsp:txBody>
      <dsp:txXfrm>
        <a:off x="2501998" y="3150401"/>
        <a:ext cx="1069702" cy="534851"/>
      </dsp:txXfrm>
    </dsp:sp>
    <dsp:sp modelId="{8A76248C-DCF9-4F35-B377-2C8BF0CFAF6E}">
      <dsp:nvSpPr>
        <dsp:cNvPr id="0" name=""/>
        <dsp:cNvSpPr/>
      </dsp:nvSpPr>
      <dsp:spPr>
        <a:xfrm>
          <a:off x="659832" y="4353575"/>
          <a:ext cx="1569884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Serrbral</a:t>
          </a:r>
          <a:r>
            <a:rPr lang="tr-TR" sz="1400" kern="1200" dirty="0" smtClean="0"/>
            <a:t> Korteks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Bazal Gangliyon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Hipokampus</a:t>
          </a:r>
          <a:endParaRPr lang="tr-TR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Amigdala</a:t>
          </a:r>
          <a:endParaRPr lang="tr-TR" sz="1400" kern="1200" dirty="0" smtClean="0"/>
        </a:p>
      </dsp:txBody>
      <dsp:txXfrm>
        <a:off x="659832" y="4353575"/>
        <a:ext cx="1569884" cy="534851"/>
      </dsp:txXfrm>
    </dsp:sp>
    <dsp:sp modelId="{B94895A7-2D91-46A6-B656-01629188A734}">
      <dsp:nvSpPr>
        <dsp:cNvPr id="0" name=""/>
        <dsp:cNvSpPr/>
      </dsp:nvSpPr>
      <dsp:spPr>
        <a:xfrm rot="10800000" flipV="1">
          <a:off x="6447584" y="3116304"/>
          <a:ext cx="1069702" cy="5991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Diensefalon</a:t>
          </a:r>
        </a:p>
      </dsp:txBody>
      <dsp:txXfrm rot="-10800000">
        <a:off x="6447584" y="3116304"/>
        <a:ext cx="1069702" cy="599118"/>
      </dsp:txXfrm>
    </dsp:sp>
    <dsp:sp modelId="{C14E4612-7A90-4DDE-B6EF-94F1842CE95B}">
      <dsp:nvSpPr>
        <dsp:cNvPr id="0" name=""/>
        <dsp:cNvSpPr/>
      </dsp:nvSpPr>
      <dsp:spPr>
        <a:xfrm>
          <a:off x="4944674" y="4331774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Talamus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Hipotalamus</a:t>
          </a:r>
          <a:endParaRPr lang="tr-TR" sz="1400" kern="1200" dirty="0" smtClean="0"/>
        </a:p>
      </dsp:txBody>
      <dsp:txXfrm>
        <a:off x="4944674" y="4331774"/>
        <a:ext cx="1069702" cy="534851"/>
      </dsp:txXfrm>
    </dsp:sp>
    <dsp:sp modelId="{C70223EB-3074-463B-AE9B-4203D7098B2A}">
      <dsp:nvSpPr>
        <dsp:cNvPr id="0" name=""/>
        <dsp:cNvSpPr/>
      </dsp:nvSpPr>
      <dsp:spPr>
        <a:xfrm>
          <a:off x="8679475" y="2865036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Orta Beyin</a:t>
          </a:r>
        </a:p>
      </dsp:txBody>
      <dsp:txXfrm>
        <a:off x="8679475" y="2865036"/>
        <a:ext cx="1069702" cy="534851"/>
      </dsp:txXfrm>
    </dsp:sp>
    <dsp:sp modelId="{005C1D09-7ED6-4493-8A91-30EA9A62458B}">
      <dsp:nvSpPr>
        <dsp:cNvPr id="0" name=""/>
        <dsp:cNvSpPr/>
      </dsp:nvSpPr>
      <dsp:spPr>
        <a:xfrm>
          <a:off x="7912541" y="4297517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Mezensefalon</a:t>
          </a:r>
        </a:p>
      </dsp:txBody>
      <dsp:txXfrm>
        <a:off x="7912541" y="4297517"/>
        <a:ext cx="1069702" cy="534851"/>
      </dsp:txXfrm>
    </dsp:sp>
    <dsp:sp modelId="{D754BC87-ABD9-425A-88E6-2383DD2B6B23}">
      <dsp:nvSpPr>
        <dsp:cNvPr id="0" name=""/>
        <dsp:cNvSpPr/>
      </dsp:nvSpPr>
      <dsp:spPr>
        <a:xfrm>
          <a:off x="7088870" y="5921833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Tektum</a:t>
          </a:r>
          <a:endParaRPr lang="tr-TR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Tegmentum</a:t>
          </a:r>
        </a:p>
      </dsp:txBody>
      <dsp:txXfrm>
        <a:off x="7088870" y="5921833"/>
        <a:ext cx="1069702" cy="534851"/>
      </dsp:txXfrm>
    </dsp:sp>
    <dsp:sp modelId="{B9977997-01CB-48A2-9F84-3917B0057259}">
      <dsp:nvSpPr>
        <dsp:cNvPr id="0" name=""/>
        <dsp:cNvSpPr/>
      </dsp:nvSpPr>
      <dsp:spPr>
        <a:xfrm>
          <a:off x="10560369" y="2189364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Arka Beyin</a:t>
          </a:r>
        </a:p>
      </dsp:txBody>
      <dsp:txXfrm>
        <a:off x="10560369" y="2189364"/>
        <a:ext cx="1069702" cy="534851"/>
      </dsp:txXfrm>
    </dsp:sp>
    <dsp:sp modelId="{6C16145A-8849-40B4-8CDA-416B4A9736C5}">
      <dsp:nvSpPr>
        <dsp:cNvPr id="0" name=""/>
        <dsp:cNvSpPr/>
      </dsp:nvSpPr>
      <dsp:spPr>
        <a:xfrm>
          <a:off x="11182947" y="4632414"/>
          <a:ext cx="877305" cy="6264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Metensefalon</a:t>
          </a:r>
        </a:p>
      </dsp:txBody>
      <dsp:txXfrm>
        <a:off x="11182947" y="4632414"/>
        <a:ext cx="877305" cy="626481"/>
      </dsp:txXfrm>
    </dsp:sp>
    <dsp:sp modelId="{E491AF5F-3CC9-4CE7-826B-1055A68F566D}">
      <dsp:nvSpPr>
        <dsp:cNvPr id="0" name=""/>
        <dsp:cNvSpPr/>
      </dsp:nvSpPr>
      <dsp:spPr>
        <a:xfrm>
          <a:off x="10520646" y="5900637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Pons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Serebellum</a:t>
          </a:r>
        </a:p>
      </dsp:txBody>
      <dsp:txXfrm>
        <a:off x="10520646" y="5900637"/>
        <a:ext cx="1069702" cy="534851"/>
      </dsp:txXfrm>
    </dsp:sp>
    <dsp:sp modelId="{685DDC38-A71A-45F5-8FB4-85B7375FD6D4}">
      <dsp:nvSpPr>
        <dsp:cNvPr id="0" name=""/>
        <dsp:cNvSpPr/>
      </dsp:nvSpPr>
      <dsp:spPr>
        <a:xfrm>
          <a:off x="9554496" y="3571901"/>
          <a:ext cx="1224851" cy="399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Myelensefalon</a:t>
          </a:r>
        </a:p>
      </dsp:txBody>
      <dsp:txXfrm>
        <a:off x="9554496" y="3571901"/>
        <a:ext cx="1224851" cy="399448"/>
      </dsp:txXfrm>
    </dsp:sp>
    <dsp:sp modelId="{903F2676-8C6F-4F4D-AC3B-3408C2F58171}">
      <dsp:nvSpPr>
        <dsp:cNvPr id="0" name=""/>
        <dsp:cNvSpPr/>
      </dsp:nvSpPr>
      <dsp:spPr>
        <a:xfrm>
          <a:off x="9096707" y="5883730"/>
          <a:ext cx="1069702" cy="534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Medulla</a:t>
          </a:r>
        </a:p>
      </dsp:txBody>
      <dsp:txXfrm>
        <a:off x="9096707" y="5883730"/>
        <a:ext cx="1069702" cy="534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61BD0-F98D-4FEA-B7F0-0BBFF524A570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C4FB5-D57A-4928-BDC5-9FB1386151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C4FB5-D57A-4928-BDC5-9FB1386151F4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67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6EE96F6-AD5A-4AD4-9764-2AA7E28AF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FA695E0-7F87-49B4-886C-EF2EE4A48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D9EAAC-F559-474E-89DC-80D6A3CC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B45A71C-489D-4129-A8F0-B73EF1FA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4B89AC8-5755-4E60-944E-A9857D08C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163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458EA3E-BEAD-4137-853C-AF02D647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9BB88AA-D1C9-4DF7-B127-D865BF675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D9F44B-F1F4-4192-87B5-8D863FE62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6ECD09-A621-4A52-AD4E-C2EBAFF7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FA829C2-644A-4860-A391-D4FE7B98A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029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55E6246B-74F2-4068-9319-F60649277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597D2ED-DC1A-4AF9-B05A-AD4C990C4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622D4F3-2D9F-43B6-B261-20E3272A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677100E-487E-4F41-95AB-D09B7A4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84C752C-2743-4E00-9DF2-0B27D72F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6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10E0512-F4BE-483A-ADD0-3BE13329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4ADE77-9233-4C77-A4F3-B538010F0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361CBDB-B514-445F-BFDE-F8CFB34B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3D565B-F9CE-415B-9B00-40645F32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E1BB334-2B67-4059-B4D8-A5289285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48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60A01D5-D185-4905-8ABF-4DAA0DF9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403D6B0-DC68-47AF-9186-5D3460878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5DC93C8-90D7-4C14-A37E-D5873206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123762-A3F9-4AF5-A716-C993BA0BF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966E2D9-A43C-4231-8492-A86DF867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843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C4596CD-3BBA-488A-B28D-11DB304E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51740B-6298-4021-8F3B-648BAE9B2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868BC7A-2B5C-43E8-A1B5-43A4DCEDD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BEF8EF1-F890-4FA1-A87C-393DB309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D782789-B5EC-4B90-BA00-C40F3ED8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60F72E3-5A85-436B-A419-B7D6CB0F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8751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4FAF7A3-F9E9-4403-AF7C-6C15E1B46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E881CBD-CF1F-4B70-AB50-030BDE90E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4D420BB-A875-45B5-93E8-9B4844A5B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5726E26-7376-4ECE-9C9B-2FEC92095F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F2C9557-AEB6-40B2-8111-42F333025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8890AF6-48D6-490E-A1A7-006DB937B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098C1DC-B8C7-49A2-85B7-8E02E407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481B8AC-0A4C-483C-B3FA-038DC4C06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055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BAB8FFA-53AC-4539-83ED-023390EA8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AF1B60D-DDAC-48AF-8AAD-C2D05D73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83F5D03-3121-4945-9FD2-F10A6BB5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90FA402-7D64-441C-93B6-4A8D9210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30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8EFF4BA-D689-4507-93CC-BF077341C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8F407F1-C695-41CA-948C-A8E8DFC4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E9BE6BC-1BB4-461C-B4AB-9A4EE3EA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945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E86242F-9112-4BF8-9F6C-9E085EE12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3ABCF45-253E-42FE-BF74-49142A4DE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F5EB5D2-D893-4FF2-A541-08C136433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2EEB070-7105-401F-9CCF-93735808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67047FA-8605-40F7-BB02-077180C99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0DE2693-D536-4CB3-801D-3280A692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309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5D68CB7-8D90-42A6-980E-5BF79603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375D306A-A047-4619-8826-BBFCE263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638B6D8-2DBF-4E01-B16D-9B70D0E31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8187EF1-526D-4648-8F82-305554EC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FA10020-FC4F-491E-ACE6-A879093F5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9F673E2-FE2A-4F49-AC67-3161D1D4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031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98E7C83-2AB7-4FC7-9ECB-E13BE15A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40387EB-023E-49B2-9B88-B587C8CD1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7413F3-33DB-4962-83D1-6514C3834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1544F-CCCA-460E-9BEA-C4493B5D5A1C}" type="datetimeFigureOut">
              <a:rPr lang="tr-TR" smtClean="0"/>
              <a:t>11.03.2025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F5F1A0E-32B3-4FC9-9647-307DD2870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324F6C4-D18A-42FA-8BA0-022D126C6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565BB-20EE-4F64-BD55-C75B7296CCA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9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8E38ED-369A-44C2-B635-0BED0E48A6E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37D937-A7F1-4011-92B4-328E5BE1B1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C6510DF5-E9BB-4482-A400-AC065AC2A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57" y="4525347"/>
            <a:ext cx="6939722" cy="1737360"/>
          </a:xfrm>
        </p:spPr>
        <p:txBody>
          <a:bodyPr anchor="ctr">
            <a:normAutofit/>
          </a:bodyPr>
          <a:lstStyle/>
          <a:p>
            <a:pPr algn="r"/>
            <a:r>
              <a:rPr lang="tr-TR" b="1" dirty="0" smtClean="0"/>
              <a:t>SİNİR FİZYOLOJİSİ 3</a:t>
            </a:r>
            <a:endParaRPr lang="tr-TR" b="1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2A454CE-704F-49EA-9BC6-5CE2B5F61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8806" y="4589942"/>
            <a:ext cx="4828433" cy="1737360"/>
          </a:xfrm>
        </p:spPr>
        <p:txBody>
          <a:bodyPr anchor="ctr">
            <a:normAutofit/>
          </a:bodyPr>
          <a:lstStyle/>
          <a:p>
            <a:pPr algn="l"/>
            <a:r>
              <a:rPr lang="tr-TR" sz="2000" dirty="0" smtClean="0"/>
              <a:t>Dr</a:t>
            </a:r>
            <a:r>
              <a:rPr lang="tr-TR" sz="2000" dirty="0"/>
              <a:t>. </a:t>
            </a:r>
            <a:r>
              <a:rPr lang="tr-TR" sz="2000" dirty="0" err="1" smtClean="0"/>
              <a:t>Öğr</a:t>
            </a:r>
            <a:r>
              <a:rPr lang="tr-TR" sz="2000" dirty="0" smtClean="0"/>
              <a:t>. Üyesi Etkin ŞAFAK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8529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3918213876"/>
              </p:ext>
            </p:extLst>
          </p:nvPr>
        </p:nvGraphicFramePr>
        <p:xfrm>
          <a:off x="0" y="84304"/>
          <a:ext cx="12192000" cy="677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80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41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43447" t="38498" r="30070" b="20646"/>
          <a:stretch/>
        </p:blipFill>
        <p:spPr>
          <a:xfrm>
            <a:off x="7768388" y="0"/>
            <a:ext cx="4423612" cy="3838901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FEEE3D8-95DA-49DD-A35E-B88CE9C61426}"/>
              </a:ext>
            </a:extLst>
          </p:cNvPr>
          <p:cNvSpPr txBox="1"/>
          <p:nvPr/>
        </p:nvSpPr>
        <p:spPr>
          <a:xfrm>
            <a:off x="477671" y="5207796"/>
            <a:ext cx="38608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 err="1" smtClean="0"/>
              <a:t>MacLean’in</a:t>
            </a:r>
            <a:r>
              <a:rPr lang="tr-TR" dirty="0" smtClean="0"/>
              <a:t> Modeli </a:t>
            </a:r>
            <a:r>
              <a:rPr lang="tr-TR" dirty="0"/>
              <a:t>(1960)</a:t>
            </a:r>
          </a:p>
          <a:p>
            <a:r>
              <a:rPr lang="tr-TR" dirty="0" smtClean="0"/>
              <a:t>Beynin evrimsel katmanları</a:t>
            </a:r>
            <a:endParaRPr lang="tr-TR" dirty="0"/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8D43CB3B-3EED-46A0-ABD7-B58D0DA479E9}"/>
              </a:ext>
            </a:extLst>
          </p:cNvPr>
          <p:cNvCxnSpPr/>
          <p:nvPr/>
        </p:nvCxnSpPr>
        <p:spPr>
          <a:xfrm>
            <a:off x="5051862" y="5530962"/>
            <a:ext cx="35233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122249"/>
              </p:ext>
            </p:extLst>
          </p:nvPr>
        </p:nvGraphicFramePr>
        <p:xfrm>
          <a:off x="0" y="0"/>
          <a:ext cx="8128000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Ana Bölme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Ventrikül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Alt Bölme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Yapısal Bölme</a:t>
                      </a:r>
                      <a:endParaRPr lang="tr-T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Ön Beyin</a:t>
                      </a:r>
                      <a:endParaRPr lang="tr-TR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Lateral</a:t>
                      </a:r>
                      <a:endParaRPr lang="tr-TR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Telensefalon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Serebral</a:t>
                      </a:r>
                      <a:r>
                        <a:rPr lang="tr-TR" dirty="0" smtClean="0"/>
                        <a:t> Korteks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Bazal Gangliyon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Limbik</a:t>
                      </a:r>
                      <a:r>
                        <a:rPr lang="tr-TR" dirty="0" smtClean="0"/>
                        <a:t> sistem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Üçüncü</a:t>
                      </a:r>
                      <a:endParaRPr lang="tr-T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Diensefalon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Talamus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Hipotalamus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Orta Beyin</a:t>
                      </a:r>
                      <a:endParaRPr lang="tr-T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Aquaductus</a:t>
                      </a:r>
                      <a:r>
                        <a:rPr lang="tr-TR" dirty="0" smtClean="0"/>
                        <a:t> </a:t>
                      </a:r>
                      <a:r>
                        <a:rPr lang="tr-TR" dirty="0" err="1" smtClean="0"/>
                        <a:t>Serebralis</a:t>
                      </a:r>
                      <a:endParaRPr lang="tr-T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Mezensefalon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Tektum</a:t>
                      </a:r>
                      <a:endParaRPr lang="tr-T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Tegmentum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Arka Beyin</a:t>
                      </a:r>
                      <a:endParaRPr lang="tr-T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Dördüncü</a:t>
                      </a:r>
                      <a:endParaRPr lang="tr-T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Metensefalon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Serebellum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Pons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Myelensefalon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Medulla </a:t>
                      </a:r>
                      <a:r>
                        <a:rPr lang="tr-TR" dirty="0" err="1" smtClean="0"/>
                        <a:t>Oblangata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593" y="4180335"/>
            <a:ext cx="6207315" cy="267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81592ED-2F37-48E2-AB07-C83C6B87D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2" r="3" b="3"/>
          <a:stretch/>
        </p:blipFill>
        <p:spPr>
          <a:xfrm>
            <a:off x="6509092" y="365125"/>
            <a:ext cx="5126929" cy="3514386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FD6DEB32-CC8A-40FF-8C79-7130706D8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492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 Narrow" panose="020B0606020202030204" pitchFamily="34" charset="0"/>
              </a:rPr>
              <a:t>Beyin Sapı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DE71DA-E0AA-45A0-9607-11DD99F5F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14" y="1545886"/>
            <a:ext cx="5257800" cy="4667250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Beyin</a:t>
            </a:r>
            <a:r>
              <a:rPr lang="en-US" dirty="0"/>
              <a:t> </a:t>
            </a:r>
            <a:r>
              <a:rPr lang="en-US" dirty="0" err="1" smtClean="0"/>
              <a:t>sapı</a:t>
            </a:r>
            <a:r>
              <a:rPr lang="en-US" dirty="0" smtClean="0"/>
              <a:t>, </a:t>
            </a:r>
            <a:r>
              <a:rPr lang="en-US" b="1" dirty="0" err="1"/>
              <a:t>orta</a:t>
            </a:r>
            <a:r>
              <a:rPr lang="en-US" b="1" dirty="0"/>
              <a:t> </a:t>
            </a:r>
            <a:r>
              <a:rPr lang="en-US" b="1" dirty="0" err="1"/>
              <a:t>beyin</a:t>
            </a:r>
            <a:r>
              <a:rPr lang="en-US" dirty="0"/>
              <a:t>, </a:t>
            </a:r>
            <a:r>
              <a:rPr lang="en-US" b="1" dirty="0"/>
              <a:t>pons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b="1" dirty="0"/>
              <a:t>medulla </a:t>
            </a:r>
            <a:r>
              <a:rPr lang="en-US" b="1" dirty="0" err="1"/>
              <a:t>oblongata</a:t>
            </a:r>
            <a:r>
              <a:rPr lang="en-US" dirty="0" err="1"/>
              <a:t>'dan</a:t>
            </a:r>
            <a:r>
              <a:rPr lang="en-US" dirty="0"/>
              <a:t> </a:t>
            </a:r>
            <a:r>
              <a:rPr lang="en-US" dirty="0" err="1"/>
              <a:t>oluşan</a:t>
            </a:r>
            <a:r>
              <a:rPr lang="en-US" dirty="0"/>
              <a:t> </a:t>
            </a:r>
            <a:r>
              <a:rPr lang="en-US" dirty="0" err="1"/>
              <a:t>beynin</a:t>
            </a:r>
            <a:r>
              <a:rPr lang="en-US" dirty="0"/>
              <a:t> </a:t>
            </a:r>
            <a:r>
              <a:rPr lang="tr-TR" dirty="0" err="1" smtClean="0"/>
              <a:t>distal</a:t>
            </a:r>
            <a:r>
              <a:rPr lang="en-US" dirty="0" smtClean="0"/>
              <a:t> </a:t>
            </a:r>
            <a:r>
              <a:rPr lang="en-US" dirty="0" err="1"/>
              <a:t>kısmıdır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/>
              <a:t>Dengeyi, nefes almayı, kalp atış hızını, kan basıncını, sıcaklığı vb. düzenlemek için vücudun geri kalanına mesajlar gönderir</a:t>
            </a:r>
            <a:r>
              <a:rPr lang="tr-TR" dirty="0" smtClean="0"/>
              <a:t>.</a:t>
            </a:r>
          </a:p>
          <a:p>
            <a:r>
              <a:rPr lang="en-US" b="1" dirty="0" err="1"/>
              <a:t>Eşsiz</a:t>
            </a:r>
            <a:r>
              <a:rPr lang="en-US" b="1" dirty="0"/>
              <a:t> </a:t>
            </a:r>
            <a:r>
              <a:rPr lang="en-US" b="1" dirty="0" err="1"/>
              <a:t>anatomisi</a:t>
            </a:r>
            <a:r>
              <a:rPr lang="en-US" b="1" dirty="0"/>
              <a:t> </a:t>
            </a:r>
            <a:r>
              <a:rPr lang="en-US" b="1" dirty="0" err="1"/>
              <a:t>sayesinde</a:t>
            </a:r>
            <a:r>
              <a:rPr lang="en-US" b="1" dirty="0"/>
              <a:t> </a:t>
            </a:r>
            <a:r>
              <a:rPr lang="en-US" b="1" dirty="0" err="1"/>
              <a:t>tüm</a:t>
            </a:r>
            <a:r>
              <a:rPr lang="en-US" b="1" dirty="0"/>
              <a:t> </a:t>
            </a:r>
            <a:r>
              <a:rPr lang="en-US" b="1" dirty="0" err="1"/>
              <a:t>bu</a:t>
            </a:r>
            <a:r>
              <a:rPr lang="en-US" b="1" dirty="0"/>
              <a:t> </a:t>
            </a:r>
            <a:r>
              <a:rPr lang="en-US" b="1" dirty="0" err="1"/>
              <a:t>işlevler</a:t>
            </a:r>
            <a:r>
              <a:rPr lang="en-US" b="1" dirty="0"/>
              <a:t> </a:t>
            </a:r>
            <a:r>
              <a:rPr lang="en-US" b="1" dirty="0" err="1"/>
              <a:t>etkindir</a:t>
            </a:r>
            <a:r>
              <a:rPr lang="en-US" b="1" dirty="0" smtClean="0"/>
              <a:t>;</a:t>
            </a:r>
            <a:endParaRPr lang="tr-TR" b="1" dirty="0" smtClean="0"/>
          </a:p>
          <a:p>
            <a:r>
              <a:rPr lang="tr-TR" dirty="0" err="1"/>
              <a:t>Kranial</a:t>
            </a:r>
            <a:r>
              <a:rPr lang="tr-TR" dirty="0"/>
              <a:t> sinir çekirdeklerini barındırır </a:t>
            </a:r>
            <a:r>
              <a:rPr lang="tr-TR" dirty="0" smtClean="0"/>
              <a:t>ve</a:t>
            </a:r>
          </a:p>
          <a:p>
            <a:r>
              <a:rPr lang="tr-TR" dirty="0"/>
              <a:t>Birçok önemli </a:t>
            </a:r>
            <a:r>
              <a:rPr lang="tr-TR" dirty="0" smtClean="0"/>
              <a:t>sinirsel </a:t>
            </a:r>
            <a:r>
              <a:rPr lang="tr-TR" dirty="0"/>
              <a:t>yol için bir geçittir.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05845A4-AF59-4348-B104-E8EA53450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2" r="1" b="1942"/>
          <a:stretch/>
        </p:blipFill>
        <p:spPr>
          <a:xfrm>
            <a:off x="6096000" y="3780251"/>
            <a:ext cx="3929558" cy="26372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85FAEA3-BF3F-4FA2-B54B-90AB32441539}"/>
              </a:ext>
            </a:extLst>
          </p:cNvPr>
          <p:cNvSpPr txBox="1"/>
          <p:nvPr/>
        </p:nvSpPr>
        <p:spPr>
          <a:xfrm>
            <a:off x="10176044" y="4132833"/>
            <a:ext cx="1746067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latin typeface="Arial Narrow" panose="020B0606020202030204" pitchFamily="34" charset="0"/>
              </a:rPr>
              <a:t>Beyin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sapı</a:t>
            </a:r>
            <a:r>
              <a:rPr lang="en-US" b="1" dirty="0">
                <a:latin typeface="Arial Narrow" panose="020B0606020202030204" pitchFamily="34" charset="0"/>
              </a:rPr>
              <a:t>, 12 </a:t>
            </a:r>
            <a:r>
              <a:rPr lang="en-US" b="1" dirty="0" err="1">
                <a:latin typeface="Arial Narrow" panose="020B0606020202030204" pitchFamily="34" charset="0"/>
              </a:rPr>
              <a:t>çift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kraniyal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sinirin</a:t>
            </a:r>
            <a:r>
              <a:rPr lang="en-US" b="1" dirty="0">
                <a:latin typeface="Arial Narrow" panose="020B0606020202030204" pitchFamily="34" charset="0"/>
              </a:rPr>
              <a:t> 10'u </a:t>
            </a:r>
            <a:r>
              <a:rPr lang="en-US" b="1" dirty="0" err="1">
                <a:latin typeface="Arial Narrow" panose="020B0606020202030204" pitchFamily="34" charset="0"/>
              </a:rPr>
              <a:t>için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bilgi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işlemeye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dahil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olan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çekirdekleri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içerir</a:t>
            </a:r>
            <a:r>
              <a:rPr lang="en-US" b="1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3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E81D5BD-3C07-455A-9303-AAA715B5A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7" r="-2" b="-2"/>
          <a:stretch/>
        </p:blipFill>
        <p:spPr>
          <a:xfrm>
            <a:off x="6936057" y="2264295"/>
            <a:ext cx="5041454" cy="3455795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C6517934-EF58-48F1-BA96-9C1A9E173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 Narrow" panose="020B0606020202030204" pitchFamily="34" charset="0"/>
              </a:rPr>
              <a:t>Orta Beyin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1BA63EB-4094-4538-A235-CFE59F1BD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07" y="1395094"/>
            <a:ext cx="6374250" cy="4898604"/>
          </a:xfrm>
        </p:spPr>
        <p:txBody>
          <a:bodyPr>
            <a:normAutofit fontScale="92500" lnSpcReduction="10000"/>
          </a:bodyPr>
          <a:lstStyle/>
          <a:p>
            <a:pPr marL="493776" indent="-457200">
              <a:defRPr/>
            </a:pPr>
            <a:r>
              <a:rPr lang="en-US" dirty="0" err="1"/>
              <a:t>Orta</a:t>
            </a:r>
            <a:r>
              <a:rPr lang="en-US" dirty="0"/>
              <a:t> </a:t>
            </a:r>
            <a:r>
              <a:rPr lang="en-US" dirty="0" err="1"/>
              <a:t>beyin</a:t>
            </a:r>
            <a:r>
              <a:rPr lang="en-US" dirty="0"/>
              <a:t> 2 </a:t>
            </a:r>
            <a:r>
              <a:rPr lang="en-US" dirty="0" err="1"/>
              <a:t>ana</a:t>
            </a:r>
            <a:r>
              <a:rPr lang="en-US" dirty="0"/>
              <a:t> </a:t>
            </a:r>
            <a:r>
              <a:rPr lang="en-US" dirty="0" err="1"/>
              <a:t>bölümden</a:t>
            </a:r>
            <a:r>
              <a:rPr lang="en-US" dirty="0"/>
              <a:t> </a:t>
            </a:r>
            <a:r>
              <a:rPr lang="en-US" dirty="0" err="1"/>
              <a:t>oluşur</a:t>
            </a:r>
            <a:r>
              <a:rPr lang="en-US" dirty="0"/>
              <a:t>: Tectum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smtClean="0"/>
              <a:t>tegmentum</a:t>
            </a:r>
            <a:endParaRPr lang="tr-TR" dirty="0" smtClean="0"/>
          </a:p>
          <a:p>
            <a:pPr marL="493776" indent="-457200">
              <a:defRPr/>
            </a:pPr>
            <a:r>
              <a:rPr lang="tr-TR" b="1" dirty="0"/>
              <a:t>Tectum: </a:t>
            </a:r>
            <a:r>
              <a:rPr lang="tr-TR" dirty="0"/>
              <a:t>Ana </a:t>
            </a:r>
            <a:r>
              <a:rPr lang="tr-TR" dirty="0" smtClean="0"/>
              <a:t>yapıları, </a:t>
            </a:r>
            <a:r>
              <a:rPr lang="tr-TR" b="1" dirty="0" err="1"/>
              <a:t>superior</a:t>
            </a:r>
            <a:r>
              <a:rPr lang="tr-TR" b="1" dirty="0"/>
              <a:t> </a:t>
            </a:r>
            <a:r>
              <a:rPr lang="tr-TR" b="1" dirty="0" err="1"/>
              <a:t>colliculi</a:t>
            </a:r>
            <a:r>
              <a:rPr lang="tr-TR" b="1" dirty="0"/>
              <a:t> </a:t>
            </a:r>
            <a:r>
              <a:rPr lang="tr-TR" dirty="0"/>
              <a:t>(görsel sistemin parçası) ve </a:t>
            </a:r>
            <a:r>
              <a:rPr lang="tr-TR" b="1" dirty="0" err="1"/>
              <a:t>inferior</a:t>
            </a:r>
            <a:r>
              <a:rPr lang="tr-TR" b="1" dirty="0"/>
              <a:t> </a:t>
            </a:r>
            <a:r>
              <a:rPr lang="tr-TR" b="1" dirty="0" err="1"/>
              <a:t>colliculi</a:t>
            </a:r>
            <a:r>
              <a:rPr lang="tr-TR" dirty="0" err="1"/>
              <a:t>'dir</a:t>
            </a:r>
            <a:r>
              <a:rPr lang="tr-TR" dirty="0"/>
              <a:t> (işitme sisteminin parçası</a:t>
            </a:r>
            <a:r>
              <a:rPr lang="tr-TR" dirty="0" smtClean="0"/>
              <a:t>)</a:t>
            </a:r>
          </a:p>
          <a:p>
            <a:pPr marL="493776" indent="-457200">
              <a:defRPr/>
            </a:pPr>
            <a:r>
              <a:rPr lang="tr-TR" b="1" dirty="0"/>
              <a:t>Tegmentum: </a:t>
            </a:r>
            <a:r>
              <a:rPr lang="tr-TR" dirty="0" err="1" smtClean="0"/>
              <a:t>Retiküler</a:t>
            </a:r>
            <a:r>
              <a:rPr lang="tr-TR" dirty="0" smtClean="0"/>
              <a:t> formasyonun </a:t>
            </a:r>
            <a:r>
              <a:rPr lang="tr-TR" dirty="0" err="1"/>
              <a:t>rostral</a:t>
            </a:r>
            <a:r>
              <a:rPr lang="tr-TR" dirty="0"/>
              <a:t> ucunu, </a:t>
            </a:r>
            <a:r>
              <a:rPr lang="tr-TR" dirty="0" err="1"/>
              <a:t>periaqueductal</a:t>
            </a:r>
            <a:r>
              <a:rPr lang="tr-TR" dirty="0"/>
              <a:t> gri maddeyi, kırmızı çekirdeği, </a:t>
            </a:r>
            <a:r>
              <a:rPr lang="tr-TR" dirty="0" err="1"/>
              <a:t>substantia</a:t>
            </a:r>
            <a:r>
              <a:rPr lang="tr-TR" dirty="0"/>
              <a:t> </a:t>
            </a:r>
            <a:r>
              <a:rPr lang="tr-TR" dirty="0" err="1"/>
              <a:t>nigra</a:t>
            </a:r>
            <a:r>
              <a:rPr lang="tr-TR" dirty="0"/>
              <a:t> ve </a:t>
            </a:r>
            <a:r>
              <a:rPr lang="tr-TR" dirty="0" err="1"/>
              <a:t>ventral</a:t>
            </a:r>
            <a:r>
              <a:rPr lang="tr-TR" dirty="0"/>
              <a:t> </a:t>
            </a:r>
            <a:r>
              <a:rPr lang="tr-TR" dirty="0" err="1"/>
              <a:t>tegmental</a:t>
            </a:r>
            <a:r>
              <a:rPr lang="tr-TR" dirty="0"/>
              <a:t> alanı (VTA) içerir</a:t>
            </a:r>
            <a:r>
              <a:rPr lang="tr-TR" dirty="0" smtClean="0"/>
              <a:t>.</a:t>
            </a:r>
          </a:p>
          <a:p>
            <a:pPr marL="493776" indent="-457200">
              <a:defRPr/>
            </a:pPr>
            <a:r>
              <a:rPr lang="en-US" b="1" dirty="0"/>
              <a:t>VTA, </a:t>
            </a:r>
            <a:r>
              <a:rPr lang="en-US" b="1" dirty="0" err="1"/>
              <a:t>ödül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motivasyon</a:t>
            </a:r>
            <a:r>
              <a:rPr lang="en-US" b="1" dirty="0"/>
              <a:t> </a:t>
            </a:r>
            <a:r>
              <a:rPr lang="en-US" dirty="0" err="1"/>
              <a:t>dahil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üzere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dizi</a:t>
            </a:r>
            <a:r>
              <a:rPr lang="en-US" dirty="0"/>
              <a:t> </a:t>
            </a:r>
            <a:r>
              <a:rPr lang="en-US" dirty="0" err="1"/>
              <a:t>süreçte</a:t>
            </a:r>
            <a:r>
              <a:rPr lang="en-US" dirty="0"/>
              <a:t> </a:t>
            </a:r>
            <a:r>
              <a:rPr lang="en-US" dirty="0" err="1"/>
              <a:t>önemli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oynar</a:t>
            </a:r>
            <a:r>
              <a:rPr lang="en-US" dirty="0" smtClean="0"/>
              <a:t>.</a:t>
            </a:r>
            <a:endParaRPr lang="tr-TR" dirty="0" smtClean="0"/>
          </a:p>
          <a:p>
            <a:pPr marL="493776" indent="-457200">
              <a:defRPr/>
            </a:pPr>
            <a:r>
              <a:rPr lang="en-US" i="1" u="sng" dirty="0" err="1"/>
              <a:t>Dopaminerjik</a:t>
            </a:r>
            <a:r>
              <a:rPr lang="en-US" i="1" u="sng" dirty="0"/>
              <a:t> </a:t>
            </a:r>
            <a:r>
              <a:rPr lang="en-US" i="1" u="sng" dirty="0" err="1" smtClean="0"/>
              <a:t>nöronlar</a:t>
            </a:r>
            <a:r>
              <a:rPr lang="en-US" i="1" u="sng" dirty="0"/>
              <a:t>, </a:t>
            </a:r>
            <a:r>
              <a:rPr lang="en-US" i="1" u="sng" dirty="0" err="1"/>
              <a:t>VTA'daki</a:t>
            </a:r>
            <a:r>
              <a:rPr lang="en-US" i="1" u="sng" dirty="0"/>
              <a:t> </a:t>
            </a:r>
            <a:r>
              <a:rPr lang="en-US" i="1" u="sng" dirty="0" err="1"/>
              <a:t>nöronların</a:t>
            </a:r>
            <a:r>
              <a:rPr lang="en-US" i="1" u="sng" dirty="0"/>
              <a:t> %65'ini </a:t>
            </a:r>
            <a:r>
              <a:rPr lang="en-US" i="1" u="sng" dirty="0" err="1"/>
              <a:t>oluşturur</a:t>
            </a:r>
            <a:r>
              <a:rPr lang="en-US" i="1" u="sng" dirty="0"/>
              <a:t>.</a:t>
            </a:r>
            <a:endParaRPr lang="tr-TR" i="1" u="sng" dirty="0"/>
          </a:p>
        </p:txBody>
      </p:sp>
    </p:spTree>
    <p:extLst>
      <p:ext uri="{BB962C8B-B14F-4D97-AF65-F5344CB8AC3E}">
        <p14:creationId xmlns:p14="http://schemas.microsoft.com/office/powerpoint/2010/main" val="4027682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D6DEB32-CC8A-40FF-8C79-7130706D8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49" y="355600"/>
            <a:ext cx="5127031" cy="167660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latin typeface="Arial Narrow" panose="020B0606020202030204" pitchFamily="34" charset="0"/>
              </a:rPr>
              <a:t>Retiküler</a:t>
            </a:r>
            <a:r>
              <a:rPr lang="tr-TR" b="1" dirty="0" smtClean="0">
                <a:latin typeface="Arial Narrow" panose="020B0606020202030204" pitchFamily="34" charset="0"/>
              </a:rPr>
              <a:t> Formasyon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DE71DA-E0AA-45A0-9607-11DD99F5F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76" y="1869440"/>
            <a:ext cx="5919768" cy="4632960"/>
          </a:xfrm>
        </p:spPr>
        <p:txBody>
          <a:bodyPr>
            <a:normAutofit/>
          </a:bodyPr>
          <a:lstStyle/>
          <a:p>
            <a:r>
              <a:rPr lang="tr-TR" sz="2400" b="1" dirty="0"/>
              <a:t>RF, beynin yaşam için kesinlikle gerekli olan bir parçasıdır</a:t>
            </a:r>
            <a:r>
              <a:rPr lang="tr-TR" sz="2400" b="1" dirty="0" smtClean="0"/>
              <a:t>.</a:t>
            </a:r>
          </a:p>
          <a:p>
            <a:r>
              <a:rPr lang="en-US" sz="2400" dirty="0" err="1"/>
              <a:t>Retiküler</a:t>
            </a:r>
            <a:r>
              <a:rPr lang="en-US" sz="2400" dirty="0"/>
              <a:t> </a:t>
            </a:r>
            <a:r>
              <a:rPr lang="tr-TR" sz="2400" dirty="0" smtClean="0"/>
              <a:t>formasyon</a:t>
            </a:r>
            <a:r>
              <a:rPr lang="en-US" sz="2400" dirty="0" smtClean="0"/>
              <a:t>, </a:t>
            </a:r>
            <a:r>
              <a:rPr lang="en-US" sz="2400" dirty="0" err="1"/>
              <a:t>beyin</a:t>
            </a:r>
            <a:r>
              <a:rPr lang="en-US" sz="2400" dirty="0"/>
              <a:t> </a:t>
            </a:r>
            <a:r>
              <a:rPr lang="en-US" sz="2400" dirty="0" err="1"/>
              <a:t>sapı</a:t>
            </a:r>
            <a:r>
              <a:rPr lang="en-US" sz="2400" dirty="0"/>
              <a:t> </a:t>
            </a:r>
            <a:r>
              <a:rPr lang="en-US" sz="2400" dirty="0" err="1"/>
              <a:t>boyunca</a:t>
            </a:r>
            <a:r>
              <a:rPr lang="en-US" sz="2400" dirty="0"/>
              <a:t> </a:t>
            </a:r>
            <a:r>
              <a:rPr lang="en-US" sz="2400" dirty="0" err="1"/>
              <a:t>yer</a:t>
            </a:r>
            <a:r>
              <a:rPr lang="en-US" sz="2400" dirty="0"/>
              <a:t> </a:t>
            </a:r>
            <a:r>
              <a:rPr lang="en-US" sz="2400" dirty="0" err="1"/>
              <a:t>alan</a:t>
            </a:r>
            <a:r>
              <a:rPr lang="en-US" sz="2400" dirty="0"/>
              <a:t> </a:t>
            </a:r>
            <a:r>
              <a:rPr lang="en-US" sz="2400" dirty="0" err="1"/>
              <a:t>birbirine</a:t>
            </a:r>
            <a:r>
              <a:rPr lang="en-US" sz="2400" dirty="0"/>
              <a:t> </a:t>
            </a:r>
            <a:r>
              <a:rPr lang="en-US" sz="2400" dirty="0" err="1"/>
              <a:t>bağlı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dizi</a:t>
            </a:r>
            <a:r>
              <a:rPr lang="en-US" sz="2400" dirty="0"/>
              <a:t> </a:t>
            </a:r>
            <a:r>
              <a:rPr lang="en-US" sz="2400" dirty="0" err="1"/>
              <a:t>çekirdektir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en-US" b="1" dirty="0" err="1"/>
              <a:t>Retiküler</a:t>
            </a:r>
            <a:r>
              <a:rPr lang="en-US" b="1" dirty="0"/>
              <a:t> </a:t>
            </a:r>
            <a:r>
              <a:rPr lang="tr-TR" b="1" dirty="0" smtClean="0"/>
              <a:t>formasyon </a:t>
            </a:r>
            <a:r>
              <a:rPr lang="en-US" b="1" dirty="0" err="1" smtClean="0"/>
              <a:t>şunları</a:t>
            </a:r>
            <a:r>
              <a:rPr lang="en-US" b="1" dirty="0" smtClean="0"/>
              <a:t> </a:t>
            </a:r>
            <a:r>
              <a:rPr lang="en-US" b="1" dirty="0" err="1"/>
              <a:t>içerir</a:t>
            </a:r>
            <a:r>
              <a:rPr lang="en-US" b="1" dirty="0" smtClean="0"/>
              <a:t>:</a:t>
            </a:r>
            <a:endParaRPr lang="tr-TR" b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000" dirty="0" smtClean="0"/>
              <a:t>Motor fonksiyonlar</a:t>
            </a:r>
            <a:endParaRPr lang="tr-TR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000" dirty="0" err="1" smtClean="0"/>
              <a:t>Kardiyovasküler</a:t>
            </a:r>
            <a:r>
              <a:rPr lang="tr-TR" sz="2000" dirty="0" smtClean="0"/>
              <a:t> kontrol</a:t>
            </a:r>
            <a:endParaRPr lang="tr-TR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000" dirty="0" smtClean="0"/>
              <a:t>Solunum kontrolü</a:t>
            </a:r>
            <a:endParaRPr lang="tr-TR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000" dirty="0"/>
              <a:t>U</a:t>
            </a:r>
            <a:r>
              <a:rPr lang="en-US" sz="2000" dirty="0" err="1" smtClean="0"/>
              <a:t>yku</a:t>
            </a:r>
            <a:r>
              <a:rPr lang="en-US" sz="2000" dirty="0" smtClean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uyanıklığı</a:t>
            </a:r>
            <a:r>
              <a:rPr lang="en-US" sz="2000" dirty="0"/>
              <a:t> </a:t>
            </a:r>
            <a:r>
              <a:rPr lang="en-US" sz="2000" dirty="0" err="1"/>
              <a:t>düzenleyen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dikkati</a:t>
            </a:r>
            <a:r>
              <a:rPr lang="en-US" sz="2000" dirty="0"/>
              <a:t> </a:t>
            </a:r>
            <a:r>
              <a:rPr lang="en-US" sz="2000" dirty="0" err="1"/>
              <a:t>odaklayan</a:t>
            </a:r>
            <a:r>
              <a:rPr lang="en-US" sz="2000" dirty="0"/>
              <a:t> </a:t>
            </a:r>
            <a:r>
              <a:rPr lang="en-US" sz="2000" dirty="0" err="1"/>
              <a:t>mekanizmalar</a:t>
            </a:r>
            <a:r>
              <a:rPr lang="en-US" sz="2000" dirty="0"/>
              <a:t>.</a:t>
            </a:r>
            <a:endParaRPr lang="tr-TR" sz="2400" dirty="0"/>
          </a:p>
          <a:p>
            <a:pPr marL="0" indent="0">
              <a:buNone/>
            </a:pPr>
            <a:endParaRPr lang="tr-TR" sz="24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CAA4E63-2CE8-45A0-A11B-DE5B1F444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921" y="1086563"/>
            <a:ext cx="4913802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4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96BBDAD-3F93-418D-A2BB-A8F8D44FA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452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FD6DEB32-CC8A-40FF-8C79-7130706D8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7" y="155643"/>
            <a:ext cx="5127031" cy="167660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latin typeface="Arial Narrow" panose="020B0606020202030204" pitchFamily="34" charset="0"/>
              </a:rPr>
              <a:t>Retiküler</a:t>
            </a:r>
            <a:r>
              <a:rPr lang="tr-TR" b="1" dirty="0" smtClean="0">
                <a:latin typeface="Arial Narrow" panose="020B0606020202030204" pitchFamily="34" charset="0"/>
              </a:rPr>
              <a:t> Formasyon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DE71DA-E0AA-45A0-9607-11DD99F5F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" y="1964266"/>
            <a:ext cx="5542279" cy="4639733"/>
          </a:xfrm>
        </p:spPr>
        <p:txBody>
          <a:bodyPr>
            <a:noAutofit/>
          </a:bodyPr>
          <a:lstStyle/>
          <a:p>
            <a:r>
              <a:rPr lang="en-US" dirty="0" err="1"/>
              <a:t>Omurilik</a:t>
            </a:r>
            <a:r>
              <a:rPr lang="en-US" dirty="0"/>
              <a:t>, </a:t>
            </a:r>
            <a:r>
              <a:rPr lang="en-US" dirty="0" err="1"/>
              <a:t>ön</a:t>
            </a:r>
            <a:r>
              <a:rPr lang="en-US" dirty="0"/>
              <a:t> </a:t>
            </a:r>
            <a:r>
              <a:rPr lang="en-US" dirty="0" err="1"/>
              <a:t>beyin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beyincik</a:t>
            </a:r>
            <a:r>
              <a:rPr lang="en-US" dirty="0"/>
              <a:t> </a:t>
            </a:r>
            <a:r>
              <a:rPr lang="en-US" dirty="0" err="1"/>
              <a:t>arasındaki</a:t>
            </a:r>
            <a:r>
              <a:rPr lang="en-US" dirty="0"/>
              <a:t> </a:t>
            </a:r>
            <a:r>
              <a:rPr lang="en-US" dirty="0" err="1"/>
              <a:t>sinyalleri</a:t>
            </a:r>
            <a:r>
              <a:rPr lang="en-US" dirty="0"/>
              <a:t> </a:t>
            </a:r>
            <a:r>
              <a:rPr lang="en-US" dirty="0" err="1"/>
              <a:t>ileten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sinir</a:t>
            </a:r>
            <a:r>
              <a:rPr lang="en-US" dirty="0"/>
              <a:t> </a:t>
            </a:r>
            <a:r>
              <a:rPr lang="en-US" dirty="0" err="1"/>
              <a:t>lifleri</a:t>
            </a:r>
            <a:r>
              <a:rPr lang="en-US" dirty="0"/>
              <a:t> </a:t>
            </a:r>
            <a:r>
              <a:rPr lang="en-US" b="1" dirty="0" err="1"/>
              <a:t>beyin</a:t>
            </a:r>
            <a:r>
              <a:rPr lang="en-US" b="1" dirty="0"/>
              <a:t> </a:t>
            </a:r>
            <a:r>
              <a:rPr lang="en-US" b="1" dirty="0" err="1"/>
              <a:t>sapından</a:t>
            </a:r>
            <a:r>
              <a:rPr lang="en-US" b="1" dirty="0"/>
              <a:t> </a:t>
            </a:r>
            <a:r>
              <a:rPr lang="en-US" b="1" dirty="0" err="1"/>
              <a:t>geçer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b="1" dirty="0" err="1"/>
              <a:t>Biyojenik</a:t>
            </a:r>
            <a:r>
              <a:rPr lang="en-US" b="1" dirty="0"/>
              <a:t> </a:t>
            </a:r>
            <a:r>
              <a:rPr lang="en-US" b="1" dirty="0" err="1"/>
              <a:t>amin</a:t>
            </a:r>
            <a:r>
              <a:rPr lang="en-US" b="1" dirty="0"/>
              <a:t> </a:t>
            </a:r>
            <a:r>
              <a:rPr lang="en-US" b="1" dirty="0" err="1"/>
              <a:t>nörotransmiterlerinin</a:t>
            </a:r>
            <a:r>
              <a:rPr lang="en-US" b="1" dirty="0"/>
              <a:t> </a:t>
            </a:r>
            <a:r>
              <a:rPr lang="en-US" b="1" dirty="0" err="1"/>
              <a:t>çoğu</a:t>
            </a:r>
            <a:r>
              <a:rPr lang="en-US" b="1" dirty="0"/>
              <a:t>, </a:t>
            </a:r>
            <a:r>
              <a:rPr lang="en-US" b="1" dirty="0" err="1"/>
              <a:t>retiküler</a:t>
            </a:r>
            <a:r>
              <a:rPr lang="en-US" b="1" dirty="0"/>
              <a:t> </a:t>
            </a:r>
            <a:r>
              <a:rPr lang="en-US" b="1" dirty="0" err="1"/>
              <a:t>formasyondaki</a:t>
            </a:r>
            <a:r>
              <a:rPr lang="en-US" b="1" dirty="0"/>
              <a:t> </a:t>
            </a:r>
            <a:r>
              <a:rPr lang="en-US" b="1" dirty="0" err="1"/>
              <a:t>hücrelerin</a:t>
            </a:r>
            <a:r>
              <a:rPr lang="en-US" b="1" dirty="0"/>
              <a:t> </a:t>
            </a:r>
            <a:r>
              <a:rPr lang="en-US" b="1" dirty="0" err="1"/>
              <a:t>aksonlarından</a:t>
            </a:r>
            <a:r>
              <a:rPr lang="en-US" b="1" dirty="0"/>
              <a:t> </a:t>
            </a:r>
            <a:r>
              <a:rPr lang="en-US" b="1" dirty="0" err="1"/>
              <a:t>salınır</a:t>
            </a:r>
            <a:r>
              <a:rPr lang="en-US" b="1" dirty="0" smtClean="0"/>
              <a:t>.</a:t>
            </a:r>
            <a:endParaRPr lang="tr-TR" b="1" dirty="0" smtClean="0"/>
          </a:p>
          <a:p>
            <a:r>
              <a:rPr lang="tr-TR" dirty="0"/>
              <a:t>Bu hücrelerin geniş kapsamlı </a:t>
            </a:r>
            <a:r>
              <a:rPr lang="tr-TR" dirty="0" smtClean="0"/>
              <a:t>uzantıları ile </a:t>
            </a:r>
            <a:r>
              <a:rPr lang="tr-TR" dirty="0"/>
              <a:t>sinir sisteminin tüm seviyelerini etkilerler.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944778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D6DEB32-CC8A-40FF-8C79-7130706D8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40" y="34355"/>
            <a:ext cx="5127031" cy="167660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latin typeface="Arial Narrow" panose="020B0606020202030204" pitchFamily="34" charset="0"/>
              </a:rPr>
              <a:t>Retiküler</a:t>
            </a:r>
            <a:r>
              <a:rPr lang="tr-TR" b="1" dirty="0" smtClean="0">
                <a:latin typeface="Arial Narrow" panose="020B0606020202030204" pitchFamily="34" charset="0"/>
              </a:rPr>
              <a:t> Formasyon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DE71DA-E0AA-45A0-9607-11DD99F5F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40" y="1433907"/>
            <a:ext cx="6416042" cy="4907280"/>
          </a:xfrm>
        </p:spPr>
        <p:txBody>
          <a:bodyPr>
            <a:normAutofit lnSpcReduction="10000"/>
          </a:bodyPr>
          <a:lstStyle/>
          <a:p>
            <a:r>
              <a:rPr lang="en-US" sz="2400" b="1" dirty="0" err="1"/>
              <a:t>Retiküler</a:t>
            </a:r>
            <a:r>
              <a:rPr lang="en-US" sz="2400" b="1" dirty="0"/>
              <a:t> </a:t>
            </a:r>
            <a:r>
              <a:rPr lang="tr-TR" sz="2400" b="1" dirty="0" smtClean="0"/>
              <a:t>formasyondan</a:t>
            </a:r>
            <a:r>
              <a:rPr lang="en-US" sz="2400" b="1" dirty="0" smtClean="0"/>
              <a:t> </a:t>
            </a:r>
            <a:r>
              <a:rPr lang="en-US" sz="2400" b="1" dirty="0" err="1"/>
              <a:t>beynin</a:t>
            </a:r>
            <a:r>
              <a:rPr lang="en-US" sz="2400" b="1" dirty="0"/>
              <a:t> </a:t>
            </a:r>
            <a:r>
              <a:rPr lang="en-US" sz="2400" b="1" dirty="0" err="1"/>
              <a:t>üst</a:t>
            </a:r>
            <a:r>
              <a:rPr lang="en-US" sz="2400" b="1" dirty="0"/>
              <a:t> </a:t>
            </a:r>
            <a:r>
              <a:rPr lang="en-US" sz="2400" b="1" dirty="0" err="1"/>
              <a:t>kısımlarına</a:t>
            </a:r>
            <a:r>
              <a:rPr lang="en-US" sz="2400" b="1" dirty="0"/>
              <a:t> </a:t>
            </a:r>
            <a:r>
              <a:rPr lang="en-US" sz="2400" b="1" dirty="0" err="1"/>
              <a:t>bilgi</a:t>
            </a:r>
            <a:r>
              <a:rPr lang="en-US" sz="2400" b="1" dirty="0"/>
              <a:t> </a:t>
            </a:r>
            <a:r>
              <a:rPr lang="en-US" sz="2400" b="1" dirty="0" err="1"/>
              <a:t>ileten</a:t>
            </a:r>
            <a:r>
              <a:rPr lang="en-US" sz="2400" b="1" dirty="0"/>
              <a:t> </a:t>
            </a:r>
            <a:r>
              <a:rPr lang="en-US" sz="2400" b="1" dirty="0" err="1"/>
              <a:t>yollar</a:t>
            </a:r>
            <a:r>
              <a:rPr lang="en-US" sz="2400" b="1" dirty="0" smtClean="0"/>
              <a:t>:</a:t>
            </a:r>
            <a:endParaRPr lang="tr-TR" sz="2400" b="1" dirty="0" smtClean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 err="1"/>
              <a:t>uyanıklığı</a:t>
            </a:r>
            <a:r>
              <a:rPr lang="en-US" sz="2000" dirty="0"/>
              <a:t> </a:t>
            </a:r>
            <a:r>
              <a:rPr lang="en-US" sz="2000" dirty="0" err="1"/>
              <a:t>etkiler</a:t>
            </a:r>
            <a:r>
              <a:rPr lang="en-US" sz="2000" dirty="0"/>
              <a:t> </a:t>
            </a:r>
            <a:r>
              <a:rPr lang="en-US" sz="2000" dirty="0" err="1" smtClean="0"/>
              <a:t>ve</a:t>
            </a:r>
            <a:endParaRPr lang="tr-TR" sz="2000" dirty="0" smtClean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 err="1" smtClean="0"/>
              <a:t>beynin</a:t>
            </a:r>
            <a:r>
              <a:rPr lang="en-US" sz="2000" dirty="0" smtClean="0"/>
              <a:t> </a:t>
            </a:r>
            <a:r>
              <a:rPr lang="en-US" sz="2000" dirty="0" err="1"/>
              <a:t>bazı</a:t>
            </a:r>
            <a:r>
              <a:rPr lang="en-US" sz="2000" dirty="0"/>
              <a:t> </a:t>
            </a:r>
            <a:r>
              <a:rPr lang="en-US" sz="2000" dirty="0" err="1"/>
              <a:t>bölgelerindeki</a:t>
            </a:r>
            <a:r>
              <a:rPr lang="en-US" sz="2000" dirty="0"/>
              <a:t> </a:t>
            </a:r>
            <a:r>
              <a:rPr lang="en-US" sz="2000" dirty="0" err="1"/>
              <a:t>nöronları</a:t>
            </a:r>
            <a:r>
              <a:rPr lang="en-US" sz="2000" dirty="0"/>
              <a:t> </a:t>
            </a:r>
            <a:r>
              <a:rPr lang="en-US" sz="2000" dirty="0" err="1"/>
              <a:t>seçici</a:t>
            </a:r>
            <a:r>
              <a:rPr lang="en-US" sz="2000" dirty="0"/>
              <a:t> </a:t>
            </a:r>
            <a:r>
              <a:rPr lang="en-US" sz="2000" dirty="0" err="1"/>
              <a:t>olarak</a:t>
            </a:r>
            <a:r>
              <a:rPr lang="en-US" sz="2000" dirty="0"/>
              <a:t> </a:t>
            </a:r>
            <a:r>
              <a:rPr lang="tr-TR" sz="2000" dirty="0" smtClean="0"/>
              <a:t>uyarılmalarını </a:t>
            </a:r>
            <a:r>
              <a:rPr lang="en-US" sz="2000" dirty="0" err="1" smtClean="0"/>
              <a:t>kolaylaştırırken</a:t>
            </a:r>
            <a:r>
              <a:rPr lang="en-US" sz="2000" dirty="0" smtClean="0"/>
              <a:t> </a:t>
            </a:r>
            <a:r>
              <a:rPr lang="en-US" sz="2000" dirty="0" err="1"/>
              <a:t>diğerlerini</a:t>
            </a:r>
            <a:r>
              <a:rPr lang="en-US" sz="2000" dirty="0"/>
              <a:t> </a:t>
            </a:r>
            <a:r>
              <a:rPr lang="en-US" sz="2000" dirty="0" err="1"/>
              <a:t>engelleyerek</a:t>
            </a:r>
            <a:r>
              <a:rPr lang="en-US" sz="2000" dirty="0"/>
              <a:t> </a:t>
            </a:r>
            <a:r>
              <a:rPr lang="en-US" sz="2000" dirty="0" err="1"/>
              <a:t>dikkatin</a:t>
            </a:r>
            <a:r>
              <a:rPr lang="en-US" sz="2000" dirty="0"/>
              <a:t> </a:t>
            </a:r>
            <a:r>
              <a:rPr lang="en-US" sz="2000" dirty="0" err="1"/>
              <a:t>belirli</a:t>
            </a:r>
            <a:r>
              <a:rPr lang="en-US" sz="2000" dirty="0"/>
              <a:t> </a:t>
            </a:r>
            <a:r>
              <a:rPr lang="en-US" sz="2000" dirty="0" err="1"/>
              <a:t>olaylara</a:t>
            </a:r>
            <a:r>
              <a:rPr lang="en-US" sz="2000" dirty="0"/>
              <a:t> </a:t>
            </a:r>
            <a:r>
              <a:rPr lang="en-US" sz="2000" dirty="0" err="1" smtClean="0"/>
              <a:t>yönlendirilmesi</a:t>
            </a:r>
            <a:r>
              <a:rPr lang="tr-TR" sz="2000" dirty="0" err="1" smtClean="0"/>
              <a:t>ni</a:t>
            </a:r>
            <a:r>
              <a:rPr lang="tr-TR" sz="2000" dirty="0" smtClean="0"/>
              <a:t> sağlar</a:t>
            </a:r>
            <a:r>
              <a:rPr lang="en-US" sz="2000" dirty="0" smtClean="0"/>
              <a:t>.</a:t>
            </a:r>
            <a:endParaRPr lang="tr-TR" sz="2000" dirty="0" smtClean="0"/>
          </a:p>
          <a:p>
            <a:pPr>
              <a:lnSpc>
                <a:spcPct val="100000"/>
              </a:lnSpc>
            </a:pPr>
            <a:r>
              <a:rPr lang="en-US" dirty="0" err="1"/>
              <a:t>Retiküler</a:t>
            </a:r>
            <a:r>
              <a:rPr lang="en-US" dirty="0"/>
              <a:t> </a:t>
            </a:r>
            <a:r>
              <a:rPr lang="tr-TR" dirty="0" smtClean="0"/>
              <a:t>formasyondan </a:t>
            </a:r>
            <a:r>
              <a:rPr lang="en-US" dirty="0" err="1" smtClean="0"/>
              <a:t>omuriliğe</a:t>
            </a:r>
            <a:r>
              <a:rPr lang="en-US" dirty="0" smtClean="0"/>
              <a:t> </a:t>
            </a:r>
            <a:r>
              <a:rPr lang="en-US" dirty="0" err="1"/>
              <a:t>inen</a:t>
            </a:r>
            <a:r>
              <a:rPr lang="en-US" dirty="0"/>
              <a:t> </a:t>
            </a:r>
            <a:r>
              <a:rPr lang="en-US" dirty="0" err="1"/>
              <a:t>lifler</a:t>
            </a:r>
            <a:r>
              <a:rPr lang="en-US" dirty="0"/>
              <a:t>, hem </a:t>
            </a:r>
            <a:r>
              <a:rPr lang="tr-TR" dirty="0" err="1" smtClean="0"/>
              <a:t>eferent</a:t>
            </a:r>
            <a:r>
              <a:rPr lang="en-US" dirty="0" smtClean="0"/>
              <a:t> </a:t>
            </a:r>
            <a:r>
              <a:rPr lang="en-US" dirty="0"/>
              <a:t>hem de </a:t>
            </a:r>
            <a:r>
              <a:rPr lang="tr-TR" dirty="0" err="1" smtClean="0"/>
              <a:t>aferent</a:t>
            </a:r>
            <a:r>
              <a:rPr lang="en-US" dirty="0" smtClean="0"/>
              <a:t> </a:t>
            </a:r>
            <a:r>
              <a:rPr lang="en-US" dirty="0" err="1"/>
              <a:t>nöronlardaki</a:t>
            </a:r>
            <a:r>
              <a:rPr lang="en-US" dirty="0"/>
              <a:t> </a:t>
            </a:r>
            <a:r>
              <a:rPr lang="en-US" dirty="0" err="1"/>
              <a:t>aktiviteyi</a:t>
            </a:r>
            <a:r>
              <a:rPr lang="en-US" dirty="0"/>
              <a:t> </a:t>
            </a:r>
            <a:r>
              <a:rPr lang="en-US" dirty="0" err="1"/>
              <a:t>etkiler</a:t>
            </a:r>
            <a:r>
              <a:rPr lang="en-US" dirty="0" smtClean="0"/>
              <a:t>.</a:t>
            </a:r>
            <a:endParaRPr lang="tr-TR" dirty="0" smtClean="0"/>
          </a:p>
          <a:p>
            <a:pPr>
              <a:lnSpc>
                <a:spcPct val="100000"/>
              </a:lnSpc>
            </a:pPr>
            <a:r>
              <a:rPr lang="en-US" sz="2400" dirty="0" err="1"/>
              <a:t>Ön</a:t>
            </a:r>
            <a:r>
              <a:rPr lang="en-US" sz="2400" dirty="0"/>
              <a:t> </a:t>
            </a:r>
            <a:r>
              <a:rPr lang="en-US" sz="2400" dirty="0" err="1"/>
              <a:t>beyne</a:t>
            </a:r>
            <a:r>
              <a:rPr lang="en-US" sz="2400" dirty="0"/>
              <a:t>, </a:t>
            </a:r>
            <a:r>
              <a:rPr lang="en-US" sz="2400" dirty="0" err="1"/>
              <a:t>omuriliğe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serebelluma</a:t>
            </a:r>
            <a:r>
              <a:rPr lang="en-US" sz="2400" dirty="0"/>
              <a:t> </a:t>
            </a:r>
            <a:r>
              <a:rPr lang="en-US" sz="2400" dirty="0" err="1"/>
              <a:t>giden</a:t>
            </a:r>
            <a:r>
              <a:rPr lang="en-US" sz="2400" dirty="0"/>
              <a:t> </a:t>
            </a:r>
            <a:r>
              <a:rPr lang="en-US" sz="2400" dirty="0" err="1"/>
              <a:t>retiküler</a:t>
            </a:r>
            <a:r>
              <a:rPr lang="en-US" sz="2400" dirty="0"/>
              <a:t> </a:t>
            </a:r>
            <a:r>
              <a:rPr lang="en-US" sz="2400" dirty="0" err="1"/>
              <a:t>yollar</a:t>
            </a:r>
            <a:r>
              <a:rPr lang="en-US" sz="2400" dirty="0"/>
              <a:t> </a:t>
            </a:r>
            <a:r>
              <a:rPr lang="en-US" sz="2400" dirty="0" err="1"/>
              <a:t>arasında</a:t>
            </a:r>
            <a:r>
              <a:rPr lang="en-US" sz="2400" dirty="0"/>
              <a:t> </a:t>
            </a:r>
            <a:r>
              <a:rPr lang="en-US" sz="2400" dirty="0" err="1"/>
              <a:t>önemli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etkileşim</a:t>
            </a:r>
            <a:r>
              <a:rPr lang="en-US" sz="2400" dirty="0"/>
              <a:t> </a:t>
            </a:r>
            <a:r>
              <a:rPr lang="en-US" sz="2400" dirty="0" err="1"/>
              <a:t>vardır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>
              <a:lnSpc>
                <a:spcPct val="100000"/>
              </a:lnSpc>
            </a:pPr>
            <a:r>
              <a:rPr lang="en-US" sz="2400" dirty="0" err="1"/>
              <a:t>Örneğin</a:t>
            </a:r>
            <a:r>
              <a:rPr lang="en-US" sz="2400" dirty="0"/>
              <a:t>, her </a:t>
            </a:r>
            <a:r>
              <a:rPr lang="en-US" sz="2400" dirty="0" err="1"/>
              <a:t>üç</a:t>
            </a:r>
            <a:r>
              <a:rPr lang="en-US" sz="2400" dirty="0"/>
              <a:t> </a:t>
            </a:r>
            <a:r>
              <a:rPr lang="en-US" sz="2400" dirty="0" err="1"/>
              <a:t>bileşen</a:t>
            </a:r>
            <a:r>
              <a:rPr lang="en-US" sz="2400" dirty="0"/>
              <a:t> de </a:t>
            </a:r>
            <a:r>
              <a:rPr lang="en-US" sz="2400" dirty="0" err="1"/>
              <a:t>kas</a:t>
            </a:r>
            <a:r>
              <a:rPr lang="en-US" sz="2400" dirty="0"/>
              <a:t> </a:t>
            </a:r>
            <a:r>
              <a:rPr lang="en-US" sz="2400" dirty="0" err="1"/>
              <a:t>aktivitesinin</a:t>
            </a:r>
            <a:r>
              <a:rPr lang="en-US" sz="2400" dirty="0"/>
              <a:t> </a:t>
            </a:r>
            <a:r>
              <a:rPr lang="en-US" sz="2400" dirty="0" err="1"/>
              <a:t>kontrolünde</a:t>
            </a:r>
            <a:r>
              <a:rPr lang="en-US" sz="2400" dirty="0"/>
              <a:t> </a:t>
            </a:r>
            <a:r>
              <a:rPr lang="en-US" sz="2400" dirty="0" err="1"/>
              <a:t>işlev</a:t>
            </a:r>
            <a:r>
              <a:rPr lang="en-US" sz="2400" dirty="0"/>
              <a:t> </a:t>
            </a:r>
            <a:r>
              <a:rPr lang="en-US" sz="2400" dirty="0" err="1"/>
              <a:t>görür</a:t>
            </a:r>
            <a:r>
              <a:rPr lang="en-US" sz="2400" dirty="0"/>
              <a:t>.</a:t>
            </a:r>
            <a:endParaRPr lang="tr-TR" sz="2400" dirty="0"/>
          </a:p>
        </p:txBody>
      </p:sp>
      <p:pic>
        <p:nvPicPr>
          <p:cNvPr id="2050" name="Picture 2" descr="The Reticular Formation (Integrative Systems) Part 3">
            <a:extLst>
              <a:ext uri="{FF2B5EF4-FFF2-40B4-BE49-F238E27FC236}">
                <a16:creationId xmlns:a16="http://schemas.microsoft.com/office/drawing/2014/main" id="{1E7C105E-D393-468C-BE17-99E48DB0A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57" y="909926"/>
            <a:ext cx="4066465" cy="469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994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D6DEB32-CC8A-40FF-8C79-7130706D8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76" y="192837"/>
            <a:ext cx="8143680" cy="167660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 Narrow" panose="020B0606020202030204" pitchFamily="34" charset="0"/>
              </a:rPr>
              <a:t>RETİKÜLER AKTİVASYON SİSTEMİ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DE71DA-E0AA-45A0-9607-11DD99F5F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76" y="1869440"/>
            <a:ext cx="5919768" cy="4632960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RAS, gelen tüm uyaranları filtreler ve neye dikkat edip neyi görmezden geleceğimize "karar" verir</a:t>
            </a:r>
            <a:r>
              <a:rPr lang="tr-TR" dirty="0" smtClean="0"/>
              <a:t>.</a:t>
            </a:r>
          </a:p>
          <a:p>
            <a:r>
              <a:rPr lang="en-US" dirty="0"/>
              <a:t>RAS ilk </a:t>
            </a:r>
            <a:r>
              <a:rPr lang="en-US" dirty="0" err="1"/>
              <a:t>önce</a:t>
            </a:r>
            <a:r>
              <a:rPr lang="en-US" dirty="0"/>
              <a:t> </a:t>
            </a: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uyaranlara</a:t>
            </a:r>
            <a:r>
              <a:rPr lang="en-US" dirty="0"/>
              <a:t> </a:t>
            </a:r>
            <a:r>
              <a:rPr lang="en-US" dirty="0" err="1"/>
              <a:t>öncelik</a:t>
            </a:r>
            <a:r>
              <a:rPr lang="en-US" dirty="0"/>
              <a:t> </a:t>
            </a:r>
            <a:r>
              <a:rPr lang="en-US" dirty="0" err="1"/>
              <a:t>verir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 err="1"/>
              <a:t>Ortamda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değişiklik</a:t>
            </a:r>
            <a:r>
              <a:rPr lang="en-US" dirty="0"/>
              <a:t> </a:t>
            </a:r>
            <a:r>
              <a:rPr lang="en-US" dirty="0" err="1"/>
              <a:t>olursa</a:t>
            </a:r>
            <a:r>
              <a:rPr lang="en-US" dirty="0"/>
              <a:t>, </a:t>
            </a:r>
            <a:r>
              <a:rPr lang="en-US" dirty="0" err="1"/>
              <a:t>ilgili</a:t>
            </a:r>
            <a:r>
              <a:rPr lang="en-US" dirty="0"/>
              <a:t> </a:t>
            </a:r>
            <a:r>
              <a:rPr lang="en-US" dirty="0" err="1"/>
              <a:t>duyusal</a:t>
            </a:r>
            <a:r>
              <a:rPr lang="en-US" dirty="0"/>
              <a:t> </a:t>
            </a:r>
            <a:r>
              <a:rPr lang="en-US" dirty="0" err="1"/>
              <a:t>girdi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olasılıkla</a:t>
            </a:r>
            <a:r>
              <a:rPr lang="en-US" dirty="0"/>
              <a:t> </a:t>
            </a:r>
            <a:r>
              <a:rPr lang="en-US" dirty="0" err="1"/>
              <a:t>RAS'tan</a:t>
            </a:r>
            <a:r>
              <a:rPr lang="en-US" dirty="0"/>
              <a:t> </a:t>
            </a:r>
            <a:r>
              <a:rPr lang="en-US" dirty="0" err="1"/>
              <a:t>geçecektir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b="1" dirty="0" err="1" smtClean="0"/>
              <a:t>Örneğin</a:t>
            </a:r>
            <a:r>
              <a:rPr lang="en-US" b="1" dirty="0"/>
              <a:t>,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tilki</a:t>
            </a:r>
            <a:r>
              <a:rPr lang="en-US" dirty="0"/>
              <a:t> </a:t>
            </a:r>
            <a:r>
              <a:rPr lang="en-US" dirty="0" err="1"/>
              <a:t>sabah</a:t>
            </a:r>
            <a:r>
              <a:rPr lang="en-US" dirty="0"/>
              <a:t> </a:t>
            </a:r>
            <a:r>
              <a:rPr lang="en-US" dirty="0" err="1"/>
              <a:t>ininden</a:t>
            </a:r>
            <a:r>
              <a:rPr lang="en-US" dirty="0"/>
              <a:t> </a:t>
            </a:r>
            <a:r>
              <a:rPr lang="en-US" dirty="0" err="1"/>
              <a:t>dışarı</a:t>
            </a:r>
            <a:r>
              <a:rPr lang="en-US" dirty="0"/>
              <a:t> </a:t>
            </a:r>
            <a:r>
              <a:rPr lang="en-US" dirty="0" err="1" smtClean="0"/>
              <a:t>bak</a:t>
            </a:r>
            <a:r>
              <a:rPr lang="tr-TR" dirty="0" smtClean="0"/>
              <a:t>tığında;</a:t>
            </a:r>
            <a:r>
              <a:rPr lang="en-US" dirty="0" smtClean="0"/>
              <a:t> </a:t>
            </a:r>
            <a:r>
              <a:rPr lang="en-US" dirty="0" err="1"/>
              <a:t>tanımadığı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tilkinin</a:t>
            </a:r>
            <a:r>
              <a:rPr lang="en-US" dirty="0"/>
              <a:t> </a:t>
            </a:r>
            <a:r>
              <a:rPr lang="en-US" dirty="0" err="1"/>
              <a:t>geçtiğini</a:t>
            </a:r>
            <a:r>
              <a:rPr lang="en-US" dirty="0"/>
              <a:t> </a:t>
            </a:r>
            <a:r>
              <a:rPr lang="en-US" dirty="0" err="1"/>
              <a:t>görürse</a:t>
            </a:r>
            <a:r>
              <a:rPr lang="en-US" dirty="0"/>
              <a:t>,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duyusal</a:t>
            </a:r>
            <a:r>
              <a:rPr lang="en-US" dirty="0"/>
              <a:t> </a:t>
            </a:r>
            <a:r>
              <a:rPr lang="en-US" dirty="0" err="1"/>
              <a:t>girdilerin</a:t>
            </a:r>
            <a:r>
              <a:rPr lang="en-US" dirty="0"/>
              <a:t> (</a:t>
            </a:r>
            <a:r>
              <a:rPr lang="en-US" dirty="0" err="1"/>
              <a:t>örneğin</a:t>
            </a:r>
            <a:r>
              <a:rPr lang="en-US" dirty="0"/>
              <a:t> </a:t>
            </a:r>
            <a:r>
              <a:rPr lang="en-US" dirty="0" err="1"/>
              <a:t>yemeğinin</a:t>
            </a:r>
            <a:r>
              <a:rPr lang="en-US" dirty="0"/>
              <a:t> </a:t>
            </a:r>
            <a:r>
              <a:rPr lang="en-US" dirty="0" err="1"/>
              <a:t>tadı</a:t>
            </a:r>
            <a:r>
              <a:rPr lang="en-US" dirty="0"/>
              <a:t>, </a:t>
            </a:r>
            <a:r>
              <a:rPr lang="en-US" dirty="0" err="1"/>
              <a:t>kuşların</a:t>
            </a:r>
            <a:r>
              <a:rPr lang="en-US" dirty="0"/>
              <a:t> </a:t>
            </a:r>
            <a:r>
              <a:rPr lang="en-US" dirty="0" err="1"/>
              <a:t>sesi</a:t>
            </a:r>
            <a:r>
              <a:rPr lang="en-US" dirty="0"/>
              <a:t>, </a:t>
            </a:r>
            <a:r>
              <a:rPr lang="en-US" dirty="0" err="1"/>
              <a:t>kürkü</a:t>
            </a:r>
            <a:r>
              <a:rPr lang="en-US" dirty="0"/>
              <a:t> </a:t>
            </a:r>
            <a:r>
              <a:rPr lang="en-US" dirty="0" err="1" smtClean="0"/>
              <a:t>üzerinde</a:t>
            </a:r>
            <a:r>
              <a:rPr lang="tr-TR" dirty="0" smtClean="0"/>
              <a:t>ki </a:t>
            </a:r>
            <a:r>
              <a:rPr lang="en-US" dirty="0" err="1" smtClean="0"/>
              <a:t>esintinin</a:t>
            </a:r>
            <a:r>
              <a:rPr lang="en-US" dirty="0" smtClean="0"/>
              <a:t> </a:t>
            </a:r>
            <a:r>
              <a:rPr lang="en-US" dirty="0" err="1"/>
              <a:t>hissi</a:t>
            </a:r>
            <a:r>
              <a:rPr lang="en-US" dirty="0"/>
              <a:t>) </a:t>
            </a:r>
            <a:r>
              <a:rPr lang="en-US" dirty="0" err="1"/>
              <a:t>üzerinde</a:t>
            </a:r>
            <a:r>
              <a:rPr lang="en-US" dirty="0"/>
              <a:t> </a:t>
            </a:r>
            <a:r>
              <a:rPr lang="en-US" dirty="0" err="1"/>
              <a:t>dikkate</a:t>
            </a:r>
            <a:r>
              <a:rPr lang="en-US" dirty="0"/>
              <a:t> </a:t>
            </a:r>
            <a:r>
              <a:rPr lang="en-US" dirty="0" err="1"/>
              <a:t>alınacaktır</a:t>
            </a:r>
            <a:r>
              <a:rPr lang="en-US" dirty="0" smtClean="0"/>
              <a:t>.</a:t>
            </a:r>
            <a:endParaRPr lang="tr-TR" sz="40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5AF01EA-99EC-4CEE-BE20-5E2B4C4EE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017" y="264422"/>
            <a:ext cx="3807707" cy="388834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BE89360-3437-43DA-A64A-D82545835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689" y="3580592"/>
            <a:ext cx="2686050" cy="268605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9A8AA5D-2AF2-4084-80C8-61245DD1C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384" y="4459111"/>
            <a:ext cx="2426857" cy="153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59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PERİAKUDÜKTAL GRİ MADDE (PAG)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4964289" cy="4476023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3</a:t>
            </a:r>
            <a:r>
              <a:rPr lang="tr-TR" dirty="0"/>
              <a:t>. ila 4. </a:t>
            </a:r>
            <a:r>
              <a:rPr lang="tr-TR" dirty="0" err="1"/>
              <a:t>ventriküle</a:t>
            </a:r>
            <a:r>
              <a:rPr lang="tr-TR" dirty="0"/>
              <a:t> giden </a:t>
            </a:r>
            <a:r>
              <a:rPr lang="tr-TR" dirty="0" err="1"/>
              <a:t>A</a:t>
            </a:r>
            <a:r>
              <a:rPr lang="tr-TR" dirty="0" err="1" smtClean="0"/>
              <a:t>quaduktus</a:t>
            </a:r>
            <a:r>
              <a:rPr lang="tr-TR" dirty="0" smtClean="0"/>
              <a:t> </a:t>
            </a:r>
            <a:r>
              <a:rPr lang="tr-TR" dirty="0" err="1" smtClean="0"/>
              <a:t>serebralisi</a:t>
            </a:r>
            <a:r>
              <a:rPr lang="tr-TR" dirty="0" smtClean="0"/>
              <a:t> çevreleyen </a:t>
            </a:r>
            <a:r>
              <a:rPr lang="tr-TR" b="1" dirty="0"/>
              <a:t>nöronların </a:t>
            </a:r>
            <a:r>
              <a:rPr lang="tr-TR" b="1" dirty="0" smtClean="0"/>
              <a:t>hücre </a:t>
            </a:r>
            <a:r>
              <a:rPr lang="tr-TR" b="1" dirty="0"/>
              <a:t>gövdelerinden (gri madde) </a:t>
            </a:r>
            <a:r>
              <a:rPr lang="tr-TR" dirty="0"/>
              <a:t>oluştuğu için böyle adlandırılır.</a:t>
            </a:r>
          </a:p>
          <a:p>
            <a:r>
              <a:rPr lang="tr-TR" b="1" dirty="0"/>
              <a:t>Hareketlerin </a:t>
            </a:r>
            <a:r>
              <a:rPr lang="tr-TR" b="1" dirty="0" smtClean="0"/>
              <a:t>sekanslarını kontrol eder: </a:t>
            </a:r>
            <a:r>
              <a:rPr lang="tr-TR" dirty="0"/>
              <a:t>Dövüş ve </a:t>
            </a:r>
            <a:r>
              <a:rPr lang="tr-TR" dirty="0" smtClean="0"/>
              <a:t>çiftleşme gibi</a:t>
            </a:r>
          </a:p>
          <a:p>
            <a:r>
              <a:rPr lang="en-US" b="1" dirty="0" err="1"/>
              <a:t>Amigdaladan</a:t>
            </a:r>
            <a:r>
              <a:rPr lang="en-US" b="1" dirty="0"/>
              <a:t> </a:t>
            </a:r>
            <a:r>
              <a:rPr lang="en-US" b="1" dirty="0" err="1"/>
              <a:t>hipotalamusa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oradan</a:t>
            </a:r>
            <a:r>
              <a:rPr lang="en-US" b="1" dirty="0"/>
              <a:t> </a:t>
            </a:r>
            <a:r>
              <a:rPr lang="en-US" b="1" dirty="0" err="1"/>
              <a:t>periakuaduktal</a:t>
            </a:r>
            <a:r>
              <a:rPr lang="en-US" b="1" dirty="0"/>
              <a:t> </a:t>
            </a:r>
            <a:r>
              <a:rPr lang="tr-TR" b="1" dirty="0" err="1" smtClean="0"/>
              <a:t>PAG’a</a:t>
            </a:r>
            <a:r>
              <a:rPr lang="en-US" b="1" dirty="0" smtClean="0"/>
              <a:t> </a:t>
            </a:r>
            <a:r>
              <a:rPr lang="en-US" b="1" dirty="0" err="1"/>
              <a:t>giden</a:t>
            </a:r>
            <a:r>
              <a:rPr lang="en-US" b="1" dirty="0"/>
              <a:t> </a:t>
            </a:r>
            <a:r>
              <a:rPr lang="en-US" b="1" dirty="0" err="1"/>
              <a:t>devrenin</a:t>
            </a:r>
            <a:r>
              <a:rPr lang="en-US" b="1" dirty="0"/>
              <a:t> </a:t>
            </a:r>
            <a:r>
              <a:rPr lang="en-US" b="1" dirty="0" err="1"/>
              <a:t>reaktif</a:t>
            </a:r>
            <a:r>
              <a:rPr lang="en-US" b="1" dirty="0"/>
              <a:t> </a:t>
            </a:r>
            <a:r>
              <a:rPr lang="en-US" b="1" dirty="0" err="1"/>
              <a:t>saldırganlığa</a:t>
            </a:r>
            <a:r>
              <a:rPr lang="en-US" b="1" dirty="0"/>
              <a:t> </a:t>
            </a:r>
            <a:r>
              <a:rPr lang="en-US" b="1" dirty="0" err="1"/>
              <a:t>aracılık</a:t>
            </a:r>
            <a:r>
              <a:rPr lang="en-US" b="1" dirty="0"/>
              <a:t> </a:t>
            </a:r>
            <a:r>
              <a:rPr lang="en-US" b="1" dirty="0" err="1"/>
              <a:t>ettiği</a:t>
            </a:r>
            <a:r>
              <a:rPr lang="en-US" b="1" dirty="0"/>
              <a:t> </a:t>
            </a:r>
            <a:r>
              <a:rPr lang="en-US" b="1" dirty="0" err="1" smtClean="0"/>
              <a:t>düşünülmektedir</a:t>
            </a:r>
            <a:r>
              <a:rPr lang="en-US" b="1" dirty="0" smtClean="0"/>
              <a:t>.</a:t>
            </a:r>
            <a:endParaRPr lang="tr-TR" b="1" dirty="0" smtClean="0"/>
          </a:p>
          <a:p>
            <a:r>
              <a:rPr lang="tr-TR" b="1" dirty="0" err="1"/>
              <a:t>Opiatlar</a:t>
            </a:r>
            <a:r>
              <a:rPr lang="tr-TR" b="1" dirty="0"/>
              <a:t>, </a:t>
            </a:r>
            <a:r>
              <a:rPr lang="tr-TR" dirty="0"/>
              <a:t>bu bölgedeki nöronların reseptörlerini uyararak organizmanın ağrıya duyarlılığını azaltır.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66455E2-0724-4C63-BE87-C735E0CF6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513" y="2020709"/>
            <a:ext cx="5226754" cy="383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0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472C52A2-50AE-46C5-9325-F30530E6A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72" r="31628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3384E894-3DEA-4F21-B040-D68D3512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Arial Narrow" panose="020B0606020202030204" pitchFamily="34" charset="0"/>
                <a:cs typeface="Arial" panose="020B0604020202020204" pitchFamily="34" charset="0"/>
              </a:rPr>
              <a:t>Nörotransmiterler</a:t>
            </a:r>
            <a:r>
              <a:rPr lang="tr-TR" b="1" dirty="0">
                <a:latin typeface="Arial Narrow" panose="020B0606020202030204" pitchFamily="34" charset="0"/>
                <a:cs typeface="Arial" panose="020B0604020202020204" pitchFamily="34" charset="0"/>
              </a:rPr>
              <a:t> için reseptörler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2EC21F-3DB3-4F18-8F84-7D2B844B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/>
              <a:t>Presinaptik</a:t>
            </a:r>
            <a:r>
              <a:rPr lang="en-US" sz="2400" dirty="0"/>
              <a:t> </a:t>
            </a:r>
            <a:r>
              <a:rPr lang="en-US" sz="2400" dirty="0" err="1"/>
              <a:t>bölgelerden</a:t>
            </a:r>
            <a:r>
              <a:rPr lang="en-US" sz="2400" dirty="0"/>
              <a:t> </a:t>
            </a:r>
            <a:r>
              <a:rPr lang="en-US" sz="2400" dirty="0" err="1"/>
              <a:t>salınan</a:t>
            </a:r>
            <a:r>
              <a:rPr lang="en-US" sz="2400" dirty="0"/>
              <a:t> </a:t>
            </a:r>
            <a:r>
              <a:rPr lang="en-US" sz="2400" dirty="0" err="1"/>
              <a:t>nörotransmiterler</a:t>
            </a:r>
            <a:r>
              <a:rPr lang="en-US" sz="2400" dirty="0"/>
              <a:t>, </a:t>
            </a:r>
            <a:r>
              <a:rPr lang="en-US" sz="2400" dirty="0" err="1"/>
              <a:t>postsinaptik</a:t>
            </a:r>
            <a:r>
              <a:rPr lang="en-US" sz="2400" dirty="0"/>
              <a:t> </a:t>
            </a:r>
            <a:r>
              <a:rPr lang="en-US" sz="2400" dirty="0" err="1"/>
              <a:t>zardaki</a:t>
            </a:r>
            <a:r>
              <a:rPr lang="en-US" sz="2400" dirty="0"/>
              <a:t> </a:t>
            </a:r>
            <a:r>
              <a:rPr lang="en-US" sz="2400" dirty="0" err="1"/>
              <a:t>reseptörlere</a:t>
            </a:r>
            <a:r>
              <a:rPr lang="en-US" sz="2400" dirty="0"/>
              <a:t> </a:t>
            </a:r>
            <a:r>
              <a:rPr lang="en-US" sz="2400" dirty="0" err="1"/>
              <a:t>bağlanır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 algn="just"/>
            <a:r>
              <a:rPr lang="en-US" sz="2400" dirty="0" err="1"/>
              <a:t>Postsinaptik</a:t>
            </a:r>
            <a:r>
              <a:rPr lang="en-US" sz="2400" dirty="0"/>
              <a:t> </a:t>
            </a:r>
            <a:r>
              <a:rPr lang="en-US" sz="2400" dirty="0" err="1"/>
              <a:t>reseptörler</a:t>
            </a:r>
            <a:r>
              <a:rPr lang="en-US" sz="2400" dirty="0"/>
              <a:t>, </a:t>
            </a:r>
            <a:r>
              <a:rPr lang="en-US" sz="2400" dirty="0" err="1"/>
              <a:t>özel</a:t>
            </a:r>
            <a:r>
              <a:rPr lang="en-US" sz="2400" dirty="0"/>
              <a:t> </a:t>
            </a:r>
            <a:r>
              <a:rPr lang="en-US" sz="2400" dirty="0" err="1"/>
              <a:t>sinyal</a:t>
            </a:r>
            <a:r>
              <a:rPr lang="en-US" sz="2400" dirty="0"/>
              <a:t> </a:t>
            </a:r>
            <a:r>
              <a:rPr lang="en-US" sz="2400" dirty="0" err="1"/>
              <a:t>tanıma</a:t>
            </a:r>
            <a:r>
              <a:rPr lang="en-US" sz="2400" dirty="0"/>
              <a:t> </a:t>
            </a:r>
            <a:r>
              <a:rPr lang="en-US" sz="2400" dirty="0" err="1"/>
              <a:t>proteinleridir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 algn="just"/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nörotransmitter</a:t>
            </a:r>
            <a:r>
              <a:rPr lang="en-US" sz="2400" dirty="0"/>
              <a:t> </a:t>
            </a:r>
            <a:r>
              <a:rPr lang="en-US" sz="2400" dirty="0" err="1"/>
              <a:t>ile</a:t>
            </a:r>
            <a:r>
              <a:rPr lang="en-US" sz="2400" dirty="0"/>
              <a:t> </a:t>
            </a:r>
            <a:r>
              <a:rPr lang="en-US" sz="2400" dirty="0" err="1"/>
              <a:t>bağlanmaları</a:t>
            </a:r>
            <a:r>
              <a:rPr lang="en-US" sz="2400" dirty="0"/>
              <a:t>, </a:t>
            </a:r>
            <a:r>
              <a:rPr lang="en-US" sz="2400" dirty="0" err="1"/>
              <a:t>iyon</a:t>
            </a:r>
            <a:r>
              <a:rPr lang="en-US" sz="2400" dirty="0"/>
              <a:t> </a:t>
            </a:r>
            <a:r>
              <a:rPr lang="en-US" sz="2400" dirty="0" err="1"/>
              <a:t>kanalları</a:t>
            </a:r>
            <a:r>
              <a:rPr lang="en-US" sz="2400" dirty="0"/>
              <a:t> </a:t>
            </a:r>
            <a:r>
              <a:rPr lang="en-US" sz="2400" dirty="0" err="1"/>
              <a:t>yoluyla</a:t>
            </a:r>
            <a:r>
              <a:rPr lang="en-US" sz="2400" dirty="0"/>
              <a:t> </a:t>
            </a:r>
            <a:r>
              <a:rPr lang="en-US" sz="2400" dirty="0" err="1"/>
              <a:t>seçilen</a:t>
            </a:r>
            <a:r>
              <a:rPr lang="en-US" sz="2400" dirty="0"/>
              <a:t> </a:t>
            </a:r>
            <a:r>
              <a:rPr lang="en-US" sz="2400" dirty="0" err="1"/>
              <a:t>iyonlara</a:t>
            </a:r>
            <a:r>
              <a:rPr lang="en-US" sz="2400" dirty="0"/>
              <a:t> </a:t>
            </a:r>
            <a:r>
              <a:rPr lang="en-US" sz="2400" dirty="0" err="1"/>
              <a:t>geçirgenliği</a:t>
            </a:r>
            <a:r>
              <a:rPr lang="en-US" sz="2400" dirty="0"/>
              <a:t> </a:t>
            </a:r>
            <a:r>
              <a:rPr lang="en-US" sz="2400" dirty="0" err="1"/>
              <a:t>değiştirir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 algn="just"/>
            <a:r>
              <a:rPr lang="en-US" sz="2400" dirty="0"/>
              <a:t>Bu, </a:t>
            </a:r>
            <a:r>
              <a:rPr lang="en-US" sz="2400" dirty="0" err="1"/>
              <a:t>iyonların</a:t>
            </a:r>
            <a:r>
              <a:rPr lang="en-US" sz="2400" dirty="0"/>
              <a:t> </a:t>
            </a:r>
            <a:r>
              <a:rPr lang="en-US" sz="2400" dirty="0" err="1"/>
              <a:t>elektrokimyasal</a:t>
            </a:r>
            <a:r>
              <a:rPr lang="en-US" sz="2400" dirty="0"/>
              <a:t> </a:t>
            </a:r>
            <a:r>
              <a:rPr lang="en-US" sz="2400" dirty="0" err="1"/>
              <a:t>gradyanlarına</a:t>
            </a:r>
            <a:r>
              <a:rPr lang="en-US" sz="2400" dirty="0"/>
              <a:t> </a:t>
            </a:r>
            <a:r>
              <a:rPr lang="en-US" sz="2400" dirty="0" err="1"/>
              <a:t>göre</a:t>
            </a:r>
            <a:r>
              <a:rPr lang="en-US" sz="2400" dirty="0"/>
              <a:t> </a:t>
            </a:r>
            <a:r>
              <a:rPr lang="en-US" sz="2400" dirty="0" err="1"/>
              <a:t>nöronal</a:t>
            </a:r>
            <a:r>
              <a:rPr lang="en-US" sz="2400" dirty="0"/>
              <a:t> </a:t>
            </a:r>
            <a:r>
              <a:rPr lang="en-US" sz="2400" dirty="0" err="1"/>
              <a:t>membran</a:t>
            </a:r>
            <a:r>
              <a:rPr lang="en-US" sz="2400" dirty="0"/>
              <a:t> </a:t>
            </a:r>
            <a:r>
              <a:rPr lang="en-US" sz="2400" dirty="0" err="1"/>
              <a:t>boyunca</a:t>
            </a:r>
            <a:r>
              <a:rPr lang="en-US" sz="2400" dirty="0"/>
              <a:t> </a:t>
            </a:r>
            <a:r>
              <a:rPr lang="en-US" sz="2400" dirty="0" err="1"/>
              <a:t>dağılmasını</a:t>
            </a:r>
            <a:r>
              <a:rPr lang="en-US" sz="2400" dirty="0"/>
              <a:t> </a:t>
            </a:r>
            <a:r>
              <a:rPr lang="en-US" sz="2400" dirty="0" err="1"/>
              <a:t>sağlar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841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KIRMIZI </a:t>
            </a:r>
            <a:r>
              <a:rPr lang="tr-TR" b="1" dirty="0" smtClean="0">
                <a:latin typeface="Arial Narrow" panose="020B0606020202030204" pitchFamily="34" charset="0"/>
              </a:rPr>
              <a:t>NUCLEUS </a:t>
            </a:r>
            <a:r>
              <a:rPr lang="tr-TR" b="1" dirty="0">
                <a:latin typeface="Arial Narrow" panose="020B0606020202030204" pitchFamily="34" charset="0"/>
              </a:rPr>
              <a:t>VE SUBSTANTIA NIGRA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3821349" cy="4536265"/>
          </a:xfrm>
        </p:spPr>
        <p:txBody>
          <a:bodyPr/>
          <a:lstStyle/>
          <a:p>
            <a:r>
              <a:rPr lang="tr-TR" dirty="0"/>
              <a:t>Motor sisteminin önemli bileşenleridir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Substancia</a:t>
            </a:r>
            <a:r>
              <a:rPr lang="tr-TR" dirty="0" smtClean="0"/>
              <a:t> </a:t>
            </a:r>
            <a:r>
              <a:rPr lang="tr-TR" dirty="0" err="1"/>
              <a:t>nigra</a:t>
            </a:r>
            <a:r>
              <a:rPr lang="tr-TR" dirty="0"/>
              <a:t>, aksonları bazal </a:t>
            </a:r>
            <a:r>
              <a:rPr lang="tr-TR" dirty="0" err="1"/>
              <a:t>ganglionlara</a:t>
            </a:r>
            <a:r>
              <a:rPr lang="tr-TR" dirty="0"/>
              <a:t> uzanan nöronlar içerir.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203" y="1530249"/>
            <a:ext cx="5776117" cy="47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71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>
                <a:latin typeface="Arial Narrow" panose="020B0606020202030204" pitchFamily="34" charset="0"/>
              </a:rPr>
              <a:t>ARKA BEYİN: METENSPHALON VE MYELENCPHALON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83623" y="2515924"/>
            <a:ext cx="5338864" cy="4114799"/>
          </a:xfrm>
        </p:spPr>
        <p:txBody>
          <a:bodyPr/>
          <a:lstStyle/>
          <a:p>
            <a:r>
              <a:rPr lang="tr-TR" dirty="0" err="1"/>
              <a:t>Metensefalon</a:t>
            </a:r>
            <a:r>
              <a:rPr lang="tr-TR" dirty="0"/>
              <a:t> </a:t>
            </a:r>
            <a:r>
              <a:rPr lang="tr-TR" b="1" dirty="0"/>
              <a:t>beyincik</a:t>
            </a:r>
            <a:r>
              <a:rPr lang="tr-TR" dirty="0"/>
              <a:t> ve </a:t>
            </a:r>
            <a:r>
              <a:rPr lang="tr-TR" b="1" dirty="0" err="1"/>
              <a:t>ponstan</a:t>
            </a:r>
            <a:r>
              <a:rPr lang="tr-TR" b="1" dirty="0"/>
              <a:t> </a:t>
            </a:r>
            <a:r>
              <a:rPr lang="tr-TR" dirty="0"/>
              <a:t>oluşur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 err="1"/>
              <a:t>Miyelensefalon</a:t>
            </a:r>
            <a:r>
              <a:rPr lang="tr-TR" dirty="0"/>
              <a:t> bir ana yapı içerir: </a:t>
            </a:r>
            <a:r>
              <a:rPr lang="tr-TR" b="1" dirty="0" err="1"/>
              <a:t>medulla</a:t>
            </a:r>
            <a:r>
              <a:rPr lang="tr-TR" b="1" dirty="0"/>
              <a:t> </a:t>
            </a:r>
            <a:r>
              <a:rPr lang="tr-TR" b="1" dirty="0" err="1"/>
              <a:t>oblongata</a:t>
            </a:r>
            <a:r>
              <a:rPr lang="tr-TR" b="1" dirty="0"/>
              <a:t> </a:t>
            </a:r>
            <a:r>
              <a:rPr lang="tr-TR" b="1" dirty="0" smtClean="0"/>
              <a:t>(omurilik)</a:t>
            </a:r>
            <a:endParaRPr lang="tr-TR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012" y="1556426"/>
            <a:ext cx="2495895" cy="483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26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5DD7F86-A665-4F52-BCC9-3DC33CE36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67" b="-4"/>
          <a:stretch/>
        </p:blipFill>
        <p:spPr>
          <a:xfrm>
            <a:off x="6682445" y="1690688"/>
            <a:ext cx="5074070" cy="4272681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FAC05A74-8662-42BE-86FA-6CAB02C2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 Narrow" panose="020B0606020202030204" pitchFamily="34" charset="0"/>
              </a:rPr>
              <a:t>Beyincik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F06DFF-D948-49B3-B94E-D872FC043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35320" cy="48494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"</a:t>
            </a:r>
            <a:r>
              <a:rPr lang="en-US" dirty="0" err="1"/>
              <a:t>Serebellum</a:t>
            </a:r>
            <a:r>
              <a:rPr lang="en-US" dirty="0"/>
              <a:t>" </a:t>
            </a:r>
            <a:r>
              <a:rPr lang="en-US" dirty="0" err="1"/>
              <a:t>kelimesi</a:t>
            </a:r>
            <a:r>
              <a:rPr lang="en-US" dirty="0"/>
              <a:t> </a:t>
            </a:r>
            <a:r>
              <a:rPr lang="en-US" dirty="0" err="1"/>
              <a:t>Latince</a:t>
            </a:r>
            <a:r>
              <a:rPr lang="en-US" dirty="0"/>
              <a:t> "</a:t>
            </a:r>
            <a:r>
              <a:rPr lang="en-US" dirty="0" err="1"/>
              <a:t>küçük</a:t>
            </a:r>
            <a:r>
              <a:rPr lang="en-US" dirty="0"/>
              <a:t> </a:t>
            </a:r>
            <a:r>
              <a:rPr lang="en-US" dirty="0" err="1"/>
              <a:t>beyin</a:t>
            </a:r>
            <a:r>
              <a:rPr lang="en-US" dirty="0"/>
              <a:t>" </a:t>
            </a:r>
            <a:r>
              <a:rPr lang="en-US" dirty="0" err="1"/>
              <a:t>kelimesinden</a:t>
            </a:r>
            <a:r>
              <a:rPr lang="en-US" dirty="0"/>
              <a:t> </a:t>
            </a:r>
            <a:r>
              <a:rPr lang="en-US" dirty="0" err="1"/>
              <a:t>gelir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 err="1"/>
              <a:t>Beyincik</a:t>
            </a:r>
            <a:r>
              <a:rPr lang="en-US" dirty="0"/>
              <a:t> </a:t>
            </a:r>
            <a:r>
              <a:rPr lang="en-US" dirty="0" err="1"/>
              <a:t>beyin</a:t>
            </a:r>
            <a:r>
              <a:rPr lang="en-US" dirty="0"/>
              <a:t> </a:t>
            </a:r>
            <a:r>
              <a:rPr lang="en-US" dirty="0" err="1"/>
              <a:t>sapının</a:t>
            </a:r>
            <a:r>
              <a:rPr lang="en-US" dirty="0"/>
              <a:t> </a:t>
            </a:r>
            <a:r>
              <a:rPr lang="en-US" dirty="0" err="1"/>
              <a:t>arkasında</a:t>
            </a:r>
            <a:r>
              <a:rPr lang="en-US" dirty="0"/>
              <a:t> </a:t>
            </a:r>
            <a:r>
              <a:rPr lang="en-US" dirty="0" err="1"/>
              <a:t>bulunur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b="1" dirty="0" err="1"/>
              <a:t>Bazı</a:t>
            </a:r>
            <a:r>
              <a:rPr lang="en-US" b="1" dirty="0"/>
              <a:t> </a:t>
            </a:r>
            <a:r>
              <a:rPr lang="en-US" b="1" dirty="0" err="1"/>
              <a:t>yönlerden</a:t>
            </a:r>
            <a:r>
              <a:rPr lang="en-US" b="1" dirty="0"/>
              <a:t> </a:t>
            </a:r>
            <a:r>
              <a:rPr lang="en-US" b="1" dirty="0" err="1"/>
              <a:t>beyincik</a:t>
            </a:r>
            <a:r>
              <a:rPr lang="en-US" b="1" dirty="0"/>
              <a:t>, </a:t>
            </a:r>
            <a:r>
              <a:rPr lang="en-US" b="1" dirty="0" err="1"/>
              <a:t>serebral</a:t>
            </a:r>
            <a:r>
              <a:rPr lang="en-US" b="1" dirty="0"/>
              <a:t> </a:t>
            </a:r>
            <a:r>
              <a:rPr lang="en-US" b="1" dirty="0" err="1"/>
              <a:t>kortekse</a:t>
            </a:r>
            <a:r>
              <a:rPr lang="en-US" b="1" dirty="0"/>
              <a:t> </a:t>
            </a:r>
            <a:r>
              <a:rPr lang="en-US" b="1" dirty="0" err="1"/>
              <a:t>benzer</a:t>
            </a:r>
            <a:r>
              <a:rPr lang="en-US" b="1" dirty="0"/>
              <a:t>: </a:t>
            </a:r>
            <a:r>
              <a:rPr lang="en-US" dirty="0" err="1"/>
              <a:t>beyincik</a:t>
            </a:r>
            <a:r>
              <a:rPr lang="en-US" dirty="0"/>
              <a:t> </a:t>
            </a:r>
            <a:r>
              <a:rPr lang="en-US" dirty="0" err="1"/>
              <a:t>yarım</a:t>
            </a:r>
            <a:r>
              <a:rPr lang="en-US" dirty="0"/>
              <a:t> </a:t>
            </a:r>
            <a:r>
              <a:rPr lang="en-US" dirty="0" err="1"/>
              <a:t>kürelere</a:t>
            </a:r>
            <a:r>
              <a:rPr lang="en-US" dirty="0"/>
              <a:t> </a:t>
            </a:r>
            <a:r>
              <a:rPr lang="en-US" dirty="0" err="1"/>
              <a:t>bölünmüştür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yarım</a:t>
            </a:r>
            <a:r>
              <a:rPr lang="en-US" dirty="0"/>
              <a:t> </a:t>
            </a:r>
            <a:r>
              <a:rPr lang="en-US" dirty="0" err="1"/>
              <a:t>küreleri</a:t>
            </a:r>
            <a:r>
              <a:rPr lang="en-US" dirty="0"/>
              <a:t> </a:t>
            </a:r>
            <a:r>
              <a:rPr lang="en-US" dirty="0" err="1"/>
              <a:t>çevreleyen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kortekse</a:t>
            </a:r>
            <a:r>
              <a:rPr lang="en-US" dirty="0"/>
              <a:t> </a:t>
            </a:r>
            <a:r>
              <a:rPr lang="en-US" dirty="0" err="1"/>
              <a:t>sahiptir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b="1" dirty="0" smtClean="0"/>
              <a:t>Fonksiyonları:</a:t>
            </a:r>
            <a:endParaRPr lang="en-US" b="1" dirty="0"/>
          </a:p>
          <a:p>
            <a:pPr lvl="1"/>
            <a:r>
              <a:rPr lang="tr-TR" dirty="0" smtClean="0"/>
              <a:t>Hareket</a:t>
            </a:r>
            <a:endParaRPr lang="en-US" dirty="0"/>
          </a:p>
          <a:p>
            <a:pPr lvl="1"/>
            <a:r>
              <a:rPr lang="tr-TR" dirty="0" smtClean="0"/>
              <a:t>Denge</a:t>
            </a:r>
            <a:endParaRPr lang="en-US" dirty="0"/>
          </a:p>
          <a:p>
            <a:pPr lvl="1"/>
            <a:r>
              <a:rPr lang="tr-TR" dirty="0" err="1" smtClean="0"/>
              <a:t>Postür</a:t>
            </a:r>
            <a:endParaRPr lang="en-US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320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B6C9251-4BD3-48AC-8561-7F94C3F85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" r="52496" b="2059"/>
          <a:stretch/>
        </p:blipFill>
        <p:spPr>
          <a:xfrm>
            <a:off x="5929490" y="2770251"/>
            <a:ext cx="2175933" cy="3181415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FAC05A74-8662-42BE-86FA-6CAB02C2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 Narrow" panose="020B0606020202030204" pitchFamily="34" charset="0"/>
              </a:rPr>
              <a:t>Beyincik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F06DFF-D948-49B3-B94E-D872FC043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70" y="1433387"/>
            <a:ext cx="4414520" cy="5597843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/>
              <a:t>Beyincik</a:t>
            </a:r>
            <a:r>
              <a:rPr lang="en-US" sz="2400" dirty="0"/>
              <a:t> </a:t>
            </a:r>
            <a:r>
              <a:rPr lang="en-US" sz="2400" dirty="0" err="1"/>
              <a:t>istemli</a:t>
            </a:r>
            <a:r>
              <a:rPr lang="en-US" sz="2400" dirty="0"/>
              <a:t> </a:t>
            </a:r>
            <a:r>
              <a:rPr lang="en-US" sz="2400" dirty="0" err="1"/>
              <a:t>hareketleri</a:t>
            </a:r>
            <a:r>
              <a:rPr lang="en-US" sz="2400" dirty="0"/>
              <a:t> </a:t>
            </a:r>
            <a:r>
              <a:rPr lang="en-US" sz="2400" dirty="0" err="1"/>
              <a:t>başlatmasa</a:t>
            </a:r>
            <a:r>
              <a:rPr lang="en-US" sz="2400" dirty="0"/>
              <a:t> da, </a:t>
            </a:r>
            <a:r>
              <a:rPr lang="en-US" sz="2400" b="1" dirty="0" err="1"/>
              <a:t>hareketleri</a:t>
            </a:r>
            <a:r>
              <a:rPr lang="en-US" sz="2400" b="1" dirty="0"/>
              <a:t> </a:t>
            </a:r>
            <a:r>
              <a:rPr lang="en-US" sz="2400" b="1" dirty="0" err="1"/>
              <a:t>koordine</a:t>
            </a:r>
            <a:r>
              <a:rPr lang="en-US" sz="2400" b="1" dirty="0"/>
              <a:t> </a:t>
            </a:r>
            <a:r>
              <a:rPr lang="en-US" sz="2400" b="1" dirty="0" err="1"/>
              <a:t>etmek</a:t>
            </a:r>
            <a:r>
              <a:rPr lang="en-US" sz="2400" b="1" dirty="0"/>
              <a:t>, </a:t>
            </a:r>
            <a:r>
              <a:rPr lang="en-US" sz="2400" b="1" dirty="0" err="1"/>
              <a:t>duruş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dengeyi</a:t>
            </a:r>
            <a:r>
              <a:rPr lang="en-US" sz="2400" b="1" dirty="0"/>
              <a:t> </a:t>
            </a:r>
            <a:r>
              <a:rPr lang="en-US" sz="2400" b="1" dirty="0" err="1"/>
              <a:t>kontrol</a:t>
            </a:r>
            <a:r>
              <a:rPr lang="en-US" sz="2400" b="1" dirty="0"/>
              <a:t> </a:t>
            </a:r>
            <a:r>
              <a:rPr lang="en-US" sz="2400" b="1" dirty="0" err="1"/>
              <a:t>etmek</a:t>
            </a:r>
            <a:r>
              <a:rPr lang="en-US" sz="2400" b="1" dirty="0"/>
              <a:t> </a:t>
            </a:r>
            <a:r>
              <a:rPr lang="en-US" sz="2400" dirty="0" err="1"/>
              <a:t>için</a:t>
            </a:r>
            <a:r>
              <a:rPr lang="en-US" sz="2400" dirty="0"/>
              <a:t> </a:t>
            </a:r>
            <a:r>
              <a:rPr lang="en-US" sz="2400" dirty="0" err="1"/>
              <a:t>önemli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merkezdir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 algn="just"/>
            <a:r>
              <a:rPr lang="en-US" sz="2400" dirty="0"/>
              <a:t>Bu </a:t>
            </a:r>
            <a:r>
              <a:rPr lang="en-US" sz="2400" dirty="0" err="1"/>
              <a:t>işlevleri</a:t>
            </a:r>
            <a:r>
              <a:rPr lang="en-US" sz="2400" dirty="0"/>
              <a:t> </a:t>
            </a:r>
            <a:r>
              <a:rPr lang="en-US" sz="2400" dirty="0" err="1"/>
              <a:t>yerine</a:t>
            </a:r>
            <a:r>
              <a:rPr lang="en-US" sz="2400" dirty="0"/>
              <a:t> </a:t>
            </a:r>
            <a:r>
              <a:rPr lang="en-US" sz="2400" dirty="0" err="1"/>
              <a:t>getirmek</a:t>
            </a:r>
            <a:r>
              <a:rPr lang="en-US" sz="2400" dirty="0"/>
              <a:t> </a:t>
            </a:r>
            <a:r>
              <a:rPr lang="en-US" sz="2400" dirty="0" err="1"/>
              <a:t>için</a:t>
            </a:r>
            <a:r>
              <a:rPr lang="en-US" sz="2400" dirty="0"/>
              <a:t> </a:t>
            </a:r>
            <a:r>
              <a:rPr lang="en-US" sz="2400" dirty="0" err="1"/>
              <a:t>beyincik</a:t>
            </a:r>
            <a:r>
              <a:rPr lang="en-US" sz="2400" dirty="0"/>
              <a:t>, </a:t>
            </a:r>
            <a:r>
              <a:rPr lang="en-US" sz="2400" dirty="0" err="1"/>
              <a:t>kaslardan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eklemlerden</a:t>
            </a:r>
            <a:r>
              <a:rPr lang="en-US" sz="2400" dirty="0"/>
              <a:t>, </a:t>
            </a:r>
            <a:r>
              <a:rPr lang="en-US" sz="2400" dirty="0" err="1"/>
              <a:t>deriden</a:t>
            </a:r>
            <a:r>
              <a:rPr lang="en-US" sz="2400" dirty="0"/>
              <a:t>, </a:t>
            </a:r>
            <a:r>
              <a:rPr lang="en-US" sz="2400" dirty="0" err="1"/>
              <a:t>gözlerden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kulaklardan</a:t>
            </a:r>
            <a:r>
              <a:rPr lang="en-US" sz="2400" dirty="0"/>
              <a:t>, </a:t>
            </a:r>
            <a:r>
              <a:rPr lang="en-US" sz="2400" dirty="0" err="1"/>
              <a:t>iç</a:t>
            </a:r>
            <a:r>
              <a:rPr lang="en-US" sz="2400" dirty="0"/>
              <a:t> </a:t>
            </a:r>
            <a:r>
              <a:rPr lang="en-US" sz="2400" dirty="0" err="1"/>
              <a:t>organlardan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beynin</a:t>
            </a:r>
            <a:r>
              <a:rPr lang="en-US" sz="2400" dirty="0"/>
              <a:t> </a:t>
            </a:r>
            <a:r>
              <a:rPr lang="en-US" sz="2400" dirty="0" err="1"/>
              <a:t>hareketin</a:t>
            </a:r>
            <a:r>
              <a:rPr lang="en-US" sz="2400" dirty="0"/>
              <a:t> </a:t>
            </a:r>
            <a:r>
              <a:rPr lang="en-US" sz="2400" dirty="0" err="1"/>
              <a:t>kontrolünde</a:t>
            </a:r>
            <a:r>
              <a:rPr lang="en-US" sz="2400" dirty="0"/>
              <a:t> </a:t>
            </a:r>
            <a:r>
              <a:rPr lang="en-US" sz="2400" dirty="0" err="1"/>
              <a:t>yer</a:t>
            </a:r>
            <a:r>
              <a:rPr lang="en-US" sz="2400" dirty="0"/>
              <a:t> </a:t>
            </a:r>
            <a:r>
              <a:rPr lang="en-US" sz="2400" dirty="0" err="1"/>
              <a:t>alan</a:t>
            </a:r>
            <a:r>
              <a:rPr lang="en-US" sz="2400" dirty="0"/>
              <a:t> </a:t>
            </a:r>
            <a:r>
              <a:rPr lang="en-US" sz="2400" dirty="0" err="1"/>
              <a:t>kısımlarından</a:t>
            </a:r>
            <a:r>
              <a:rPr lang="en-US" sz="2400" dirty="0"/>
              <a:t> </a:t>
            </a:r>
            <a:r>
              <a:rPr lang="en-US" sz="2400" dirty="0" err="1"/>
              <a:t>bilgi</a:t>
            </a:r>
            <a:r>
              <a:rPr lang="en-US" sz="2400" dirty="0"/>
              <a:t> </a:t>
            </a:r>
            <a:r>
              <a:rPr lang="en-US" sz="2400" dirty="0" err="1"/>
              <a:t>alır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 algn="just"/>
            <a:r>
              <a:rPr lang="en-US" sz="2400" b="1" dirty="0" err="1" smtClean="0"/>
              <a:t>Serebellumun</a:t>
            </a:r>
            <a:r>
              <a:rPr lang="en-US" sz="2400" b="1" dirty="0" smtClean="0"/>
              <a:t> </a:t>
            </a:r>
            <a:r>
              <a:rPr lang="en-US" sz="2400" b="1" dirty="0" err="1"/>
              <a:t>işlevi</a:t>
            </a:r>
            <a:r>
              <a:rPr lang="en-US" sz="2400" b="1" dirty="0"/>
              <a:t> </a:t>
            </a:r>
            <a:r>
              <a:rPr lang="en-US" sz="2400" b="1" dirty="0" err="1"/>
              <a:t>neredeyse</a:t>
            </a:r>
            <a:r>
              <a:rPr lang="en-US" sz="2400" b="1" dirty="0"/>
              <a:t> </a:t>
            </a:r>
            <a:r>
              <a:rPr lang="en-US" sz="2400" b="1" dirty="0" err="1"/>
              <a:t>tamamen</a:t>
            </a:r>
            <a:r>
              <a:rPr lang="en-US" sz="2400" b="1" dirty="0"/>
              <a:t> motor </a:t>
            </a:r>
            <a:r>
              <a:rPr lang="en-US" sz="2400" b="1" dirty="0" err="1"/>
              <a:t>olsa</a:t>
            </a:r>
            <a:r>
              <a:rPr lang="en-US" sz="2400" b="1" dirty="0"/>
              <a:t> da, </a:t>
            </a:r>
            <a:r>
              <a:rPr lang="en-US" sz="2400" b="1" dirty="0" err="1"/>
              <a:t>bazı</a:t>
            </a:r>
            <a:r>
              <a:rPr lang="en-US" sz="2400" b="1" dirty="0"/>
              <a:t> </a:t>
            </a:r>
            <a:r>
              <a:rPr lang="en-US" sz="2400" b="1" dirty="0" err="1"/>
              <a:t>öğrenme</a:t>
            </a:r>
            <a:r>
              <a:rPr lang="en-US" sz="2400" b="1" dirty="0"/>
              <a:t> </a:t>
            </a:r>
            <a:r>
              <a:rPr lang="en-US" sz="2400" b="1" dirty="0" err="1" smtClean="0"/>
              <a:t>biçimlerinde</a:t>
            </a:r>
            <a:r>
              <a:rPr lang="tr-TR" sz="2400" b="1" dirty="0" smtClean="0"/>
              <a:t> de</a:t>
            </a:r>
            <a:r>
              <a:rPr lang="en-US" sz="2400" b="1" dirty="0" smtClean="0"/>
              <a:t> </a:t>
            </a:r>
            <a:r>
              <a:rPr lang="en-US" sz="2400" b="1" dirty="0" err="1"/>
              <a:t>yer</a:t>
            </a:r>
            <a:r>
              <a:rPr lang="en-US" sz="2400" b="1" dirty="0"/>
              <a:t> </a:t>
            </a:r>
            <a:r>
              <a:rPr lang="en-US" sz="2400" b="1" dirty="0" err="1"/>
              <a:t>alır</a:t>
            </a:r>
            <a:r>
              <a:rPr lang="en-US" sz="2400" b="1" dirty="0"/>
              <a:t>.</a:t>
            </a:r>
            <a:endParaRPr lang="tr-TR" sz="24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18BF267-6642-4F94-BD5F-D54CFD230170}"/>
              </a:ext>
            </a:extLst>
          </p:cNvPr>
          <p:cNvSpPr txBox="1"/>
          <p:nvPr/>
        </p:nvSpPr>
        <p:spPr>
          <a:xfrm>
            <a:off x="5452534" y="1241778"/>
            <a:ext cx="5983112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Arial Narrow" panose="020B0606020202030204" pitchFamily="34" charset="0"/>
              </a:rPr>
              <a:t>Müzisyenler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</a:rPr>
              <a:t>sporcular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</a:rPr>
              <a:t>sanatçılar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serebelluma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çok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şey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borçludur</a:t>
            </a:r>
            <a:r>
              <a:rPr lang="en-US" b="1" dirty="0" smtClean="0">
                <a:latin typeface="Arial Narrow" panose="020B0606020202030204" pitchFamily="34" charset="0"/>
              </a:rPr>
              <a:t>.</a:t>
            </a:r>
            <a:endParaRPr lang="tr-TR" b="1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 Narrow" panose="020B0606020202030204" pitchFamily="34" charset="0"/>
              </a:rPr>
              <a:t>Serebellum</a:t>
            </a:r>
            <a:r>
              <a:rPr lang="en-US" b="1" dirty="0">
                <a:latin typeface="Arial Narrow" panose="020B0606020202030204" pitchFamily="34" charset="0"/>
              </a:rPr>
              <a:t>, motor </a:t>
            </a:r>
            <a:r>
              <a:rPr lang="en-US" b="1" dirty="0" err="1">
                <a:latin typeface="Arial Narrow" panose="020B0606020202030204" pitchFamily="34" charset="0"/>
              </a:rPr>
              <a:t>programlarının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deneme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yanılma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yoluyla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doğru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hareketler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yapması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için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uyarlanmasında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ince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ayarlanmasında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önemli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bir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rol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oynar</a:t>
            </a:r>
            <a:r>
              <a:rPr lang="en-US" b="1" dirty="0">
                <a:latin typeface="Arial Narrow" panose="020B0606020202030204" pitchFamily="34" charset="0"/>
              </a:rPr>
              <a:t> (</a:t>
            </a:r>
            <a:r>
              <a:rPr lang="en-US" b="1" dirty="0" err="1">
                <a:latin typeface="Arial Narrow" panose="020B0606020202030204" pitchFamily="34" charset="0"/>
              </a:rPr>
              <a:t>örneğin</a:t>
            </a:r>
            <a:r>
              <a:rPr lang="en-US" b="1" dirty="0">
                <a:latin typeface="Arial Narrow" panose="020B0606020202030204" pitchFamily="34" charset="0"/>
              </a:rPr>
              <a:t>, </a:t>
            </a:r>
            <a:r>
              <a:rPr lang="en-US" b="1" dirty="0" err="1">
                <a:latin typeface="Arial Narrow" panose="020B0606020202030204" pitchFamily="34" charset="0"/>
              </a:rPr>
              <a:t>bir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tenis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topuna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vurmayı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err="1">
                <a:latin typeface="Arial Narrow" panose="020B0606020202030204" pitchFamily="34" charset="0"/>
              </a:rPr>
              <a:t>öğrenmek</a:t>
            </a:r>
            <a:r>
              <a:rPr lang="en-US" b="1" dirty="0">
                <a:latin typeface="Arial Narrow" panose="020B0606020202030204" pitchFamily="34" charset="0"/>
              </a:rPr>
              <a:t>).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0937214-4A31-4E64-8057-4FB8DB7AD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767" y="3453516"/>
            <a:ext cx="3421788" cy="19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23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A8F60AC-732D-40F7-BB21-570AFD62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latin typeface="Arial Narrow" panose="020B0606020202030204" pitchFamily="34" charset="0"/>
              </a:rPr>
              <a:t>Limbik</a:t>
            </a:r>
            <a:r>
              <a:rPr lang="tr-TR" b="1" dirty="0" smtClean="0">
                <a:latin typeface="Arial Narrow" panose="020B0606020202030204" pitchFamily="34" charset="0"/>
              </a:rPr>
              <a:t> Sistem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F39BA5-7AB1-4D5B-A0F6-7A513C070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5573889" cy="4608512"/>
          </a:xfrm>
        </p:spPr>
        <p:txBody>
          <a:bodyPr>
            <a:noAutofit/>
          </a:bodyPr>
          <a:lstStyle/>
          <a:p>
            <a:pPr algn="just"/>
            <a:r>
              <a:rPr lang="tr-TR" sz="2400" dirty="0" err="1"/>
              <a:t>Papez</a:t>
            </a:r>
            <a:r>
              <a:rPr lang="tr-TR" sz="2400" dirty="0"/>
              <a:t> devresi, duygusal ifadenin kontrolü için </a:t>
            </a:r>
            <a:r>
              <a:rPr lang="tr-TR" sz="2400" dirty="0" smtClean="0"/>
              <a:t>sinirsel </a:t>
            </a:r>
            <a:r>
              <a:rPr lang="tr-TR" sz="2400" dirty="0"/>
              <a:t>bir devredir</a:t>
            </a:r>
            <a:r>
              <a:rPr lang="tr-TR" sz="2400" dirty="0" smtClean="0"/>
              <a:t>.</a:t>
            </a:r>
          </a:p>
          <a:p>
            <a:pPr algn="just"/>
            <a:r>
              <a:rPr lang="tr-TR" sz="2400" dirty="0" smtClean="0"/>
              <a:t>Bu </a:t>
            </a:r>
            <a:r>
              <a:rPr lang="tr-TR" sz="2400" dirty="0"/>
              <a:t>birbirine bağlı beyin yapıları grubu, </a:t>
            </a:r>
            <a:r>
              <a:rPr lang="tr-TR" sz="2400" b="1" dirty="0" err="1"/>
              <a:t>frontal</a:t>
            </a:r>
            <a:r>
              <a:rPr lang="tr-TR" sz="2400" b="1" dirty="0"/>
              <a:t> lob korteks</a:t>
            </a:r>
            <a:r>
              <a:rPr lang="tr-TR" sz="2400" dirty="0"/>
              <a:t>, </a:t>
            </a:r>
            <a:r>
              <a:rPr lang="tr-TR" sz="2400" b="1" dirty="0" err="1"/>
              <a:t>temporal</a:t>
            </a:r>
            <a:r>
              <a:rPr lang="tr-TR" sz="2400" b="1" dirty="0"/>
              <a:t> lob</a:t>
            </a:r>
            <a:r>
              <a:rPr lang="tr-TR" sz="2400" dirty="0"/>
              <a:t>, </a:t>
            </a:r>
            <a:r>
              <a:rPr lang="tr-TR" sz="2400" b="1" dirty="0" err="1"/>
              <a:t>amigdala</a:t>
            </a:r>
            <a:r>
              <a:rPr lang="tr-TR" sz="2400" dirty="0"/>
              <a:t>, </a:t>
            </a:r>
            <a:r>
              <a:rPr lang="tr-TR" sz="2400" b="1" dirty="0" err="1"/>
              <a:t>talamus</a:t>
            </a:r>
            <a:r>
              <a:rPr lang="tr-TR" sz="2400" dirty="0"/>
              <a:t> ve </a:t>
            </a:r>
            <a:r>
              <a:rPr lang="tr-TR" sz="2400" b="1" dirty="0" err="1"/>
              <a:t>hipotalamusun</a:t>
            </a:r>
            <a:r>
              <a:rPr lang="tr-TR" sz="2400" b="1" dirty="0"/>
              <a:t> </a:t>
            </a:r>
            <a:r>
              <a:rPr lang="tr-TR" sz="2400" dirty="0"/>
              <a:t>yanı sıra bunları birbirine bağlayan dolambaçlı lif yollarını içerir.</a:t>
            </a:r>
          </a:p>
          <a:p>
            <a:r>
              <a:rPr lang="en-US" sz="2400" dirty="0" err="1"/>
              <a:t>Limbik</a:t>
            </a:r>
            <a:r>
              <a:rPr lang="en-US" sz="2400" dirty="0"/>
              <a:t> </a:t>
            </a:r>
            <a:r>
              <a:rPr lang="en-US" sz="2400" dirty="0" err="1"/>
              <a:t>sistemin</a:t>
            </a:r>
            <a:r>
              <a:rPr lang="en-US" sz="2400" dirty="0"/>
              <a:t> </a:t>
            </a:r>
            <a:r>
              <a:rPr lang="en-US" sz="2400" dirty="0" err="1"/>
              <a:t>parçaları</a:t>
            </a:r>
            <a:r>
              <a:rPr lang="en-US" sz="2400" dirty="0"/>
              <a:t> </a:t>
            </a:r>
            <a:r>
              <a:rPr lang="en-US" sz="2400" dirty="0" err="1"/>
              <a:t>birbirleriyle</a:t>
            </a:r>
            <a:r>
              <a:rPr lang="en-US" sz="2400" dirty="0"/>
              <a:t> </a:t>
            </a:r>
            <a:r>
              <a:rPr lang="en-US" sz="2400" dirty="0" err="1"/>
              <a:t>bağlantılı</a:t>
            </a:r>
            <a:r>
              <a:rPr lang="en-US" sz="2400" dirty="0"/>
              <a:t> </a:t>
            </a:r>
            <a:r>
              <a:rPr lang="en-US" sz="2400" dirty="0" err="1"/>
              <a:t>olmanın</a:t>
            </a:r>
            <a:r>
              <a:rPr lang="en-US" sz="2400" dirty="0"/>
              <a:t> </a:t>
            </a:r>
            <a:r>
              <a:rPr lang="en-US" sz="2400" dirty="0" err="1"/>
              <a:t>yanı</a:t>
            </a:r>
            <a:r>
              <a:rPr lang="en-US" sz="2400" dirty="0"/>
              <a:t> </a:t>
            </a:r>
            <a:r>
              <a:rPr lang="en-US" sz="2400" dirty="0" err="1"/>
              <a:t>sıra</a:t>
            </a:r>
            <a:r>
              <a:rPr lang="en-US" sz="2400" dirty="0"/>
              <a:t>, </a:t>
            </a:r>
            <a:r>
              <a:rPr lang="en-US" sz="2400" dirty="0" err="1"/>
              <a:t>merkezi</a:t>
            </a:r>
            <a:r>
              <a:rPr lang="en-US" sz="2400" dirty="0"/>
              <a:t> </a:t>
            </a:r>
            <a:r>
              <a:rPr lang="en-US" sz="2400" dirty="0" err="1"/>
              <a:t>sinir</a:t>
            </a:r>
            <a:r>
              <a:rPr lang="en-US" sz="2400" dirty="0"/>
              <a:t> </a:t>
            </a:r>
            <a:r>
              <a:rPr lang="en-US" sz="2400" dirty="0" err="1"/>
              <a:t>sisteminin</a:t>
            </a:r>
            <a:r>
              <a:rPr lang="en-US" sz="2400" dirty="0"/>
              <a:t> </a:t>
            </a:r>
            <a:r>
              <a:rPr lang="en-US" sz="2400" dirty="0" err="1"/>
              <a:t>diğer</a:t>
            </a:r>
            <a:r>
              <a:rPr lang="en-US" sz="2400" dirty="0"/>
              <a:t> </a:t>
            </a:r>
            <a:r>
              <a:rPr lang="en-US" sz="2400" dirty="0" err="1"/>
              <a:t>birçok</a:t>
            </a:r>
            <a:r>
              <a:rPr lang="en-US" sz="2400" dirty="0"/>
              <a:t> </a:t>
            </a:r>
            <a:r>
              <a:rPr lang="en-US" sz="2400" dirty="0" err="1"/>
              <a:t>bölümüyle</a:t>
            </a:r>
            <a:r>
              <a:rPr lang="en-US" sz="2400" dirty="0"/>
              <a:t> de </a:t>
            </a:r>
            <a:r>
              <a:rPr lang="en-US" sz="2400" dirty="0" err="1"/>
              <a:t>bağlantılıdır</a:t>
            </a:r>
            <a:r>
              <a:rPr lang="en-US" sz="2400" dirty="0"/>
              <a:t>.</a:t>
            </a:r>
            <a:endParaRPr lang="tr-TR" sz="24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AB87F60-7680-4EA2-9341-F7C079F2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334" y="1687160"/>
            <a:ext cx="4805076" cy="34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05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A8F60AC-732D-40F7-BB21-570AFD62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>
                <a:latin typeface="Arial Narrow" panose="020B0606020202030204" pitchFamily="34" charset="0"/>
              </a:rPr>
              <a:t>LIMBIC SYSTEM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F39BA5-7AB1-4D5B-A0F6-7A513C070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778" y="1690688"/>
            <a:ext cx="4595305" cy="4573966"/>
          </a:xfrm>
        </p:spPr>
        <p:txBody>
          <a:bodyPr>
            <a:normAutofit/>
          </a:bodyPr>
          <a:lstStyle/>
          <a:p>
            <a:r>
              <a:rPr lang="en-US" sz="2400" dirty="0" err="1"/>
              <a:t>Limbik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içindeki</a:t>
            </a:r>
            <a:r>
              <a:rPr lang="en-US" sz="2400" dirty="0"/>
              <a:t> </a:t>
            </a:r>
            <a:r>
              <a:rPr lang="en-US" sz="2400" dirty="0" err="1"/>
              <a:t>yapılar</a:t>
            </a:r>
            <a:r>
              <a:rPr lang="en-US" sz="2400" dirty="0"/>
              <a:t> </a:t>
            </a:r>
            <a:r>
              <a:rPr lang="en-US" sz="2400" dirty="0" err="1"/>
              <a:t>şunlarla</a:t>
            </a:r>
            <a:r>
              <a:rPr lang="en-US" sz="2400" dirty="0"/>
              <a:t> </a:t>
            </a:r>
            <a:r>
              <a:rPr lang="en-US" sz="2400" dirty="0" err="1"/>
              <a:t>ilişkilidir</a:t>
            </a:r>
            <a:r>
              <a:rPr lang="en-US" sz="2400" dirty="0" smtClean="0"/>
              <a:t>:</a:t>
            </a:r>
            <a:endParaRPr lang="tr-TR" sz="24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000" dirty="0" smtClean="0"/>
              <a:t>Öğrenme</a:t>
            </a:r>
            <a:r>
              <a:rPr lang="en-US" sz="2000" dirty="0"/>
              <a:t>, </a:t>
            </a:r>
            <a:endParaRPr lang="tr-TR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000" dirty="0" smtClean="0"/>
              <a:t>Duygusal deneyimler ve davranış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000" dirty="0"/>
              <a:t>Ç</a:t>
            </a:r>
            <a:r>
              <a:rPr lang="en-US" sz="2000" dirty="0" err="1" smtClean="0"/>
              <a:t>eşitli</a:t>
            </a:r>
            <a:r>
              <a:rPr lang="en-US" sz="2000" dirty="0" smtClean="0"/>
              <a:t> </a:t>
            </a:r>
            <a:r>
              <a:rPr lang="en-US" sz="2000" dirty="0" err="1"/>
              <a:t>visseral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endokrin</a:t>
            </a:r>
            <a:r>
              <a:rPr lang="en-US" sz="2000" dirty="0"/>
              <a:t> </a:t>
            </a:r>
            <a:r>
              <a:rPr lang="en-US" sz="2000" dirty="0" err="1"/>
              <a:t>fonksiyonlar</a:t>
            </a:r>
            <a:r>
              <a:rPr lang="en-US" sz="2000" dirty="0" smtClean="0"/>
              <a:t>.</a:t>
            </a:r>
            <a:endParaRPr lang="tr-TR" sz="20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err="1"/>
              <a:t>Aslında</a:t>
            </a:r>
            <a:r>
              <a:rPr lang="en-US" dirty="0"/>
              <a:t>, </a:t>
            </a:r>
            <a:r>
              <a:rPr lang="en-US" dirty="0" err="1"/>
              <a:t>limbik</a:t>
            </a:r>
            <a:r>
              <a:rPr lang="en-US" dirty="0"/>
              <a:t> </a:t>
            </a:r>
            <a:r>
              <a:rPr lang="en-US" dirty="0" err="1"/>
              <a:t>sistemin</a:t>
            </a:r>
            <a:r>
              <a:rPr lang="en-US" dirty="0"/>
              <a:t> </a:t>
            </a:r>
            <a:r>
              <a:rPr lang="en-US" dirty="0" err="1"/>
              <a:t>çıktılarının</a:t>
            </a:r>
            <a:r>
              <a:rPr lang="en-US" dirty="0"/>
              <a:t> </a:t>
            </a:r>
            <a:r>
              <a:rPr lang="en-US" dirty="0" err="1"/>
              <a:t>çoğu</a:t>
            </a:r>
            <a:r>
              <a:rPr lang="en-US" dirty="0"/>
              <a:t>, </a:t>
            </a:r>
            <a:r>
              <a:rPr lang="en-US" b="1" dirty="0" err="1"/>
              <a:t>hipotalamus</a:t>
            </a:r>
            <a:r>
              <a:rPr lang="en-US" b="1" dirty="0"/>
              <a:t> </a:t>
            </a:r>
            <a:r>
              <a:rPr lang="en-US" dirty="0" err="1"/>
              <a:t>tarafından</a:t>
            </a:r>
            <a:r>
              <a:rPr lang="en-US" dirty="0"/>
              <a:t> </a:t>
            </a:r>
            <a:r>
              <a:rPr lang="en-US" dirty="0" err="1"/>
              <a:t>davranışsal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endokrin</a:t>
            </a:r>
            <a:r>
              <a:rPr lang="en-US" dirty="0"/>
              <a:t> </a:t>
            </a:r>
            <a:r>
              <a:rPr lang="en-US" dirty="0" err="1"/>
              <a:t>tepkilere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 </a:t>
            </a:r>
            <a:r>
              <a:rPr lang="en-US" dirty="0" err="1"/>
              <a:t>koordine</a:t>
            </a:r>
            <a:r>
              <a:rPr lang="en-US" dirty="0"/>
              <a:t> </a:t>
            </a:r>
            <a:r>
              <a:rPr lang="en-US" dirty="0" err="1"/>
              <a:t>edilir</a:t>
            </a:r>
            <a:r>
              <a:rPr lang="en-US" dirty="0"/>
              <a:t>.</a:t>
            </a:r>
            <a:endParaRPr lang="tr-TR" sz="2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0" y="2346733"/>
            <a:ext cx="6096234" cy="34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00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A8F60AC-732D-40F7-BB21-570AFD62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 Narrow" panose="020B0606020202030204" pitchFamily="34" charset="0"/>
              </a:rPr>
              <a:t>AMİGDALA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F39BA5-7AB1-4D5B-A0F6-7A513C070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3268" y="1690688"/>
            <a:ext cx="451123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/>
              <a:t>Amigdala</a:t>
            </a:r>
            <a:r>
              <a:rPr lang="en-US" sz="2400" dirty="0"/>
              <a:t>, temporal </a:t>
            </a:r>
            <a:r>
              <a:rPr lang="en-US" sz="2400" dirty="0" err="1"/>
              <a:t>lobun</a:t>
            </a:r>
            <a:r>
              <a:rPr lang="en-US" sz="2400" dirty="0"/>
              <a:t> </a:t>
            </a:r>
            <a:r>
              <a:rPr lang="en-US" sz="2400" dirty="0" err="1"/>
              <a:t>derinliklerinde</a:t>
            </a:r>
            <a:r>
              <a:rPr lang="en-US" sz="2400" dirty="0"/>
              <a:t> </a:t>
            </a:r>
            <a:r>
              <a:rPr lang="en-US" sz="2400" dirty="0" err="1"/>
              <a:t>bulunan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çekirdek</a:t>
            </a:r>
            <a:r>
              <a:rPr lang="en-US" sz="2400" dirty="0"/>
              <a:t> </a:t>
            </a:r>
            <a:r>
              <a:rPr lang="en-US" sz="2400" dirty="0" err="1"/>
              <a:t>topluluğudur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en-US" sz="2400" dirty="0" err="1"/>
              <a:t>Amigdala</a:t>
            </a:r>
            <a:r>
              <a:rPr lang="en-US" sz="2400" dirty="0"/>
              <a:t> </a:t>
            </a:r>
            <a:r>
              <a:rPr lang="en-US" sz="2400" dirty="0" err="1"/>
              <a:t>terimi</a:t>
            </a:r>
            <a:r>
              <a:rPr lang="en-US" sz="2400" dirty="0"/>
              <a:t> </a:t>
            </a:r>
            <a:r>
              <a:rPr lang="en-US" sz="2400" dirty="0" err="1"/>
              <a:t>Latince'den</a:t>
            </a:r>
            <a:r>
              <a:rPr lang="en-US" sz="2400" dirty="0"/>
              <a:t> </a:t>
            </a:r>
            <a:r>
              <a:rPr lang="en-US" sz="2400" dirty="0" err="1"/>
              <a:t>gelir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"</a:t>
            </a:r>
            <a:r>
              <a:rPr lang="en-US" sz="2400" dirty="0" err="1"/>
              <a:t>badem</a:t>
            </a:r>
            <a:r>
              <a:rPr lang="en-US" sz="2400" dirty="0"/>
              <a:t>" </a:t>
            </a:r>
            <a:r>
              <a:rPr lang="en-US" sz="2400" dirty="0" err="1"/>
              <a:t>olarak</a:t>
            </a:r>
            <a:r>
              <a:rPr lang="en-US" sz="2400" dirty="0"/>
              <a:t> </a:t>
            </a:r>
            <a:r>
              <a:rPr lang="en-US" sz="2400" dirty="0" err="1"/>
              <a:t>tercüme</a:t>
            </a:r>
            <a:r>
              <a:rPr lang="en-US" sz="2400" dirty="0"/>
              <a:t> </a:t>
            </a:r>
            <a:r>
              <a:rPr lang="en-US" sz="2400" dirty="0" err="1"/>
              <a:t>edilir</a:t>
            </a:r>
            <a:r>
              <a:rPr lang="en-US" sz="2400" dirty="0"/>
              <a:t>, </a:t>
            </a:r>
            <a:r>
              <a:rPr lang="en-US" sz="2400" dirty="0" err="1"/>
              <a:t>çünkü</a:t>
            </a:r>
            <a:r>
              <a:rPr lang="en-US" sz="2400" dirty="0"/>
              <a:t> </a:t>
            </a:r>
            <a:r>
              <a:rPr lang="en-US" sz="2400" dirty="0" err="1"/>
              <a:t>amigdalanın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belirgin</a:t>
            </a:r>
            <a:r>
              <a:rPr lang="en-US" sz="2400" dirty="0"/>
              <a:t> </a:t>
            </a:r>
            <a:r>
              <a:rPr lang="en-US" sz="2400" dirty="0" err="1"/>
              <a:t>çekirdeklerinden</a:t>
            </a:r>
            <a:r>
              <a:rPr lang="en-US" sz="2400" dirty="0"/>
              <a:t> </a:t>
            </a:r>
            <a:r>
              <a:rPr lang="en-US" sz="2400" dirty="0" err="1"/>
              <a:t>biri</a:t>
            </a:r>
            <a:r>
              <a:rPr lang="en-US" sz="2400" dirty="0"/>
              <a:t> </a:t>
            </a:r>
            <a:r>
              <a:rPr lang="en-US" sz="2400" dirty="0" err="1"/>
              <a:t>badem</a:t>
            </a:r>
            <a:r>
              <a:rPr lang="en-US" sz="2400" dirty="0"/>
              <a:t> </a:t>
            </a:r>
            <a:r>
              <a:rPr lang="en-US" sz="2400" dirty="0" err="1"/>
              <a:t>benzeri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şekle</a:t>
            </a:r>
            <a:r>
              <a:rPr lang="en-US" sz="2400" dirty="0"/>
              <a:t> </a:t>
            </a:r>
            <a:r>
              <a:rPr lang="en-US" sz="2400" dirty="0" err="1"/>
              <a:t>sahiptir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tr-TR" sz="2400" dirty="0" err="1" smtClean="0"/>
              <a:t>A</a:t>
            </a:r>
            <a:r>
              <a:rPr lang="en-US" sz="2400" dirty="0" err="1" smtClean="0"/>
              <a:t>migdala</a:t>
            </a:r>
            <a:r>
              <a:rPr lang="en-US" sz="2400" dirty="0" smtClean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çok</a:t>
            </a:r>
            <a:r>
              <a:rPr lang="en-US" sz="2400" dirty="0"/>
              <a:t> </a:t>
            </a:r>
            <a:r>
              <a:rPr lang="en-US" sz="2400" b="1" dirty="0" err="1"/>
              <a:t>korku</a:t>
            </a:r>
            <a:r>
              <a:rPr lang="en-US" sz="2400" b="1" dirty="0"/>
              <a:t> </a:t>
            </a:r>
            <a:r>
              <a:rPr lang="en-US" sz="2400" b="1" dirty="0" err="1"/>
              <a:t>işlemedeki</a:t>
            </a:r>
            <a:r>
              <a:rPr lang="en-US" sz="2400" b="1" dirty="0"/>
              <a:t> </a:t>
            </a:r>
            <a:r>
              <a:rPr lang="en-US" sz="2400" dirty="0" err="1"/>
              <a:t>rolüyle</a:t>
            </a:r>
            <a:r>
              <a:rPr lang="en-US" sz="2400" dirty="0"/>
              <a:t> </a:t>
            </a:r>
            <a:r>
              <a:rPr lang="en-US" sz="2400" dirty="0" err="1" smtClean="0"/>
              <a:t>tanınır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tr-TR" sz="2400" dirty="0" smtClean="0"/>
              <a:t>Tehdit </a:t>
            </a:r>
            <a:r>
              <a:rPr lang="tr-TR" sz="2400" dirty="0"/>
              <a:t>durumunda </a:t>
            </a:r>
            <a:r>
              <a:rPr lang="tr-TR" sz="2400" dirty="0" err="1"/>
              <a:t>amigdala</a:t>
            </a:r>
            <a:r>
              <a:rPr lang="tr-TR" sz="2400" dirty="0"/>
              <a:t>, "savaş ya da kaç" tepkisini tetiklemek için beynin </a:t>
            </a:r>
            <a:r>
              <a:rPr lang="tr-TR" sz="2400" dirty="0" err="1"/>
              <a:t>hipotalamus</a:t>
            </a:r>
            <a:r>
              <a:rPr lang="tr-TR" sz="2400" dirty="0"/>
              <a:t> gibi bölgelerine sinyaller gönderir (örneğin, harekete hazırlanmak için artan kalp atış hızı ve solunum).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110189B-248F-4891-960E-6B049EF5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598" y="2060160"/>
            <a:ext cx="3984802" cy="358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67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188DEC0-09BC-4911-BBDD-599D6E26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7" r="2" b="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ED2D95B8-1FAE-4956-8B84-B8FE7940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 Narrow" panose="020B0606020202030204" pitchFamily="34" charset="0"/>
              </a:rPr>
              <a:t>DİENSEFALON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DD1FBB-30AA-40D6-B282-25ADD4487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en-US" dirty="0" err="1" smtClean="0"/>
              <a:t>Üçüncü</a:t>
            </a:r>
            <a:r>
              <a:rPr lang="en-US" dirty="0" smtClean="0"/>
              <a:t> </a:t>
            </a:r>
            <a:r>
              <a:rPr lang="en-US" dirty="0" err="1"/>
              <a:t>ventrikül</a:t>
            </a:r>
            <a:r>
              <a:rPr lang="en-US" dirty="0"/>
              <a:t> </a:t>
            </a:r>
            <a:r>
              <a:rPr lang="en-US" dirty="0" err="1"/>
              <a:t>tarafından</a:t>
            </a:r>
            <a:r>
              <a:rPr lang="en-US" dirty="0"/>
              <a:t> </a:t>
            </a:r>
            <a:r>
              <a:rPr lang="en-US" dirty="0" err="1"/>
              <a:t>ikiye</a:t>
            </a:r>
            <a:r>
              <a:rPr lang="en-US" dirty="0"/>
              <a:t> </a:t>
            </a:r>
            <a:r>
              <a:rPr lang="en-US" dirty="0" err="1"/>
              <a:t>ayrılan</a:t>
            </a:r>
            <a:r>
              <a:rPr lang="en-US" dirty="0"/>
              <a:t> </a:t>
            </a:r>
            <a:r>
              <a:rPr lang="en-US" dirty="0" err="1"/>
              <a:t>diensefalon</a:t>
            </a:r>
            <a:r>
              <a:rPr lang="en-US" dirty="0"/>
              <a:t>, </a:t>
            </a:r>
            <a:r>
              <a:rPr lang="en-US" dirty="0" err="1"/>
              <a:t>ön</a:t>
            </a:r>
            <a:r>
              <a:rPr lang="en-US" dirty="0"/>
              <a:t> </a:t>
            </a:r>
            <a:r>
              <a:rPr lang="en-US" dirty="0" err="1"/>
              <a:t>beynin</a:t>
            </a:r>
            <a:r>
              <a:rPr lang="en-US" dirty="0"/>
              <a:t> </a:t>
            </a:r>
            <a:r>
              <a:rPr lang="en-US" dirty="0" err="1"/>
              <a:t>ikinci</a:t>
            </a:r>
            <a:r>
              <a:rPr lang="en-US" dirty="0"/>
              <a:t> </a:t>
            </a:r>
            <a:r>
              <a:rPr lang="en-US" dirty="0" err="1"/>
              <a:t>bileşenidir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s-ES" dirty="0"/>
              <a:t>İki ana bölümden oluşur: </a:t>
            </a:r>
            <a:r>
              <a:rPr lang="es-ES" b="1" dirty="0"/>
              <a:t>talamus </a:t>
            </a:r>
            <a:r>
              <a:rPr lang="es-ES" dirty="0"/>
              <a:t>ve </a:t>
            </a:r>
            <a:r>
              <a:rPr lang="es-ES" b="1" dirty="0"/>
              <a:t>hipotalamus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168080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thalamus ile ilgili görsel sonucu">
            <a:extLst>
              <a:ext uri="{FF2B5EF4-FFF2-40B4-BE49-F238E27FC236}">
                <a16:creationId xmlns:a16="http://schemas.microsoft.com/office/drawing/2014/main" id="{6ABB0B51-A5D4-4F56-A2B6-1617DE6F6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r="18425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23E9A3A7-597D-489B-9C80-29906A1E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 Narrow" panose="020B0606020202030204" pitchFamily="34" charset="0"/>
              </a:rPr>
              <a:t>TALAMUS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FF289AD-0DD7-4A38-A0DF-A6E3B4C5F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 lnSpcReduction="10000"/>
          </a:bodyPr>
          <a:lstStyle/>
          <a:p>
            <a:r>
              <a:rPr lang="tr-TR" sz="2400" b="1" dirty="0" err="1"/>
              <a:t>Sinaptik</a:t>
            </a:r>
            <a:r>
              <a:rPr lang="tr-TR" sz="2400" b="1" dirty="0"/>
              <a:t> geçiş istasyonları </a:t>
            </a:r>
            <a:r>
              <a:rPr lang="tr-TR" sz="2400" dirty="0"/>
              <a:t>ve kortekse çoğu girdi için önemli bütünleştirme merkezleri olarak hizmet eden birkaç büyük çekirdeğin toplamından oluşur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Odaklanmış dikkat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tr-TR" sz="2400" dirty="0" err="1" smtClean="0"/>
              <a:t>Nonspesifik</a:t>
            </a:r>
            <a:r>
              <a:rPr lang="tr-TR" sz="2400" dirty="0" smtClean="0"/>
              <a:t> </a:t>
            </a:r>
            <a:r>
              <a:rPr lang="en-US" sz="2400" dirty="0" err="1" smtClean="0"/>
              <a:t>uyarılma</a:t>
            </a:r>
            <a:r>
              <a:rPr lang="en-US" sz="2400" dirty="0" smtClean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odaklanmış</a:t>
            </a:r>
            <a:r>
              <a:rPr lang="en-US" sz="2400" dirty="0"/>
              <a:t> </a:t>
            </a:r>
            <a:r>
              <a:rPr lang="en-US" sz="2400" dirty="0" err="1"/>
              <a:t>dikkatte</a:t>
            </a:r>
            <a:r>
              <a:rPr lang="en-US" sz="2400" dirty="0"/>
              <a:t> de </a:t>
            </a:r>
            <a:r>
              <a:rPr lang="en-US" sz="2400" dirty="0" err="1"/>
              <a:t>önemli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rol</a:t>
            </a:r>
            <a:r>
              <a:rPr lang="en-US" sz="2400" dirty="0"/>
              <a:t> </a:t>
            </a:r>
            <a:r>
              <a:rPr lang="en-US" sz="2400" dirty="0" err="1"/>
              <a:t>oynar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tr-TR" sz="2400" b="1" dirty="0" smtClean="0"/>
              <a:t>Diğer Fonksiyonları</a:t>
            </a:r>
            <a:r>
              <a:rPr lang="en-US" sz="2400" b="1" dirty="0" smtClean="0"/>
              <a:t>:</a:t>
            </a:r>
            <a:endParaRPr lang="en-US" sz="2400" b="1" dirty="0"/>
          </a:p>
          <a:p>
            <a:pPr lvl="1">
              <a:defRPr/>
            </a:pPr>
            <a:r>
              <a:rPr lang="tr-TR" sz="2000" dirty="0" err="1" smtClean="0"/>
              <a:t>D</a:t>
            </a:r>
            <a:r>
              <a:rPr lang="en-US" sz="2000" dirty="0" err="1" smtClean="0"/>
              <a:t>uyusal</a:t>
            </a:r>
            <a:r>
              <a:rPr lang="en-US" sz="2000" dirty="0" smtClean="0"/>
              <a:t> </a:t>
            </a:r>
            <a:r>
              <a:rPr lang="en-US" sz="2000" dirty="0" err="1" smtClean="0"/>
              <a:t>işlem</a:t>
            </a:r>
            <a:endParaRPr lang="tr-TR" sz="2000" dirty="0" smtClean="0"/>
          </a:p>
          <a:p>
            <a:pPr lvl="1">
              <a:defRPr/>
            </a:pPr>
            <a:r>
              <a:rPr lang="tr-TR" sz="2000" dirty="0" smtClean="0"/>
              <a:t>Hareket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637215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810DE4F-4EF7-48C2-8E8D-69113E31B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1453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AC936546-C18B-4178-84F7-B079A04F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 Narrow" panose="020B0606020202030204" pitchFamily="34" charset="0"/>
              </a:rPr>
              <a:t>HİPOTALAMUS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F09272-DFF4-4D86-9500-2F196FAC4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Autofit/>
          </a:bodyPr>
          <a:lstStyle/>
          <a:p>
            <a:pPr algn="just"/>
            <a:r>
              <a:rPr lang="tr-TR" dirty="0" err="1"/>
              <a:t>Talamusun</a:t>
            </a:r>
            <a:r>
              <a:rPr lang="tr-TR" dirty="0"/>
              <a:t> altında yer alır ve beynin alt yüzeyindedir</a:t>
            </a:r>
            <a:r>
              <a:rPr lang="tr-TR" dirty="0" smtClean="0"/>
              <a:t>.</a:t>
            </a:r>
          </a:p>
          <a:p>
            <a:pPr algn="just"/>
            <a:r>
              <a:rPr lang="en-US" dirty="0" err="1" smtClean="0"/>
              <a:t>Beynin</a:t>
            </a:r>
            <a:r>
              <a:rPr lang="en-US" dirty="0" smtClean="0"/>
              <a:t> </a:t>
            </a:r>
            <a:r>
              <a:rPr lang="en-US" dirty="0" err="1"/>
              <a:t>ağırlığının</a:t>
            </a:r>
            <a:r>
              <a:rPr lang="en-US" dirty="0"/>
              <a:t> </a:t>
            </a:r>
            <a:r>
              <a:rPr lang="en-US" dirty="0" err="1"/>
              <a:t>yüzde</a:t>
            </a:r>
            <a:r>
              <a:rPr lang="en-US" dirty="0"/>
              <a:t> 1'inden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azını</a:t>
            </a:r>
            <a:r>
              <a:rPr lang="en-US" dirty="0"/>
              <a:t> </a:t>
            </a:r>
            <a:r>
              <a:rPr lang="en-US" dirty="0" err="1"/>
              <a:t>oluşturan</a:t>
            </a:r>
            <a:r>
              <a:rPr lang="en-US" dirty="0"/>
              <a:t> </a:t>
            </a:r>
            <a:r>
              <a:rPr lang="en-US" dirty="0" err="1"/>
              <a:t>küçük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bölge</a:t>
            </a:r>
            <a:r>
              <a:rPr lang="en-US" dirty="0"/>
              <a:t> </a:t>
            </a:r>
            <a:r>
              <a:rPr lang="en-US" dirty="0" err="1"/>
              <a:t>olmasına</a:t>
            </a:r>
            <a:r>
              <a:rPr lang="en-US" dirty="0"/>
              <a:t> </a:t>
            </a:r>
            <a:r>
              <a:rPr lang="en-US" dirty="0" err="1"/>
              <a:t>rağmen</a:t>
            </a:r>
            <a:r>
              <a:rPr lang="en-US" dirty="0"/>
              <a:t>, </a:t>
            </a:r>
            <a:r>
              <a:rPr lang="tr-TR" smtClean="0"/>
              <a:t>sinirsel </a:t>
            </a:r>
            <a:r>
              <a:rPr lang="en-US" smtClean="0"/>
              <a:t>ve</a:t>
            </a:r>
            <a:r>
              <a:rPr lang="en-US" dirty="0" smtClean="0"/>
              <a:t> </a:t>
            </a:r>
            <a:r>
              <a:rPr lang="en-US" dirty="0" err="1"/>
              <a:t>endokrin</a:t>
            </a:r>
            <a:r>
              <a:rPr lang="en-US" dirty="0"/>
              <a:t> </a:t>
            </a:r>
            <a:r>
              <a:rPr lang="en-US" dirty="0" err="1"/>
              <a:t>koordinasyon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ana</a:t>
            </a:r>
            <a:r>
              <a:rPr lang="en-US" dirty="0"/>
              <a:t> </a:t>
            </a:r>
            <a:r>
              <a:rPr lang="en-US" dirty="0" err="1"/>
              <a:t>komuta</a:t>
            </a:r>
            <a:r>
              <a:rPr lang="en-US" dirty="0"/>
              <a:t> </a:t>
            </a:r>
            <a:r>
              <a:rPr lang="en-US" dirty="0" err="1"/>
              <a:t>merkezini</a:t>
            </a:r>
            <a:r>
              <a:rPr lang="en-US" dirty="0"/>
              <a:t> </a:t>
            </a:r>
            <a:r>
              <a:rPr lang="en-US" dirty="0" err="1"/>
              <a:t>oluşturan</a:t>
            </a:r>
            <a:r>
              <a:rPr lang="en-US" dirty="0"/>
              <a:t> </a:t>
            </a:r>
            <a:r>
              <a:rPr lang="en-US" dirty="0" err="1"/>
              <a:t>farklı</a:t>
            </a:r>
            <a:r>
              <a:rPr lang="en-US" dirty="0"/>
              <a:t> </a:t>
            </a:r>
            <a:r>
              <a:rPr lang="en-US" dirty="0" err="1"/>
              <a:t>hücre</a:t>
            </a:r>
            <a:r>
              <a:rPr lang="en-US" dirty="0"/>
              <a:t> </a:t>
            </a:r>
            <a:r>
              <a:rPr lang="en-US" dirty="0" err="1"/>
              <a:t>gruplarını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yolları</a:t>
            </a:r>
            <a:r>
              <a:rPr lang="en-US" dirty="0"/>
              <a:t> </a:t>
            </a:r>
            <a:r>
              <a:rPr lang="en-US" dirty="0" err="1"/>
              <a:t>içerir</a:t>
            </a:r>
            <a:r>
              <a:rPr lang="en-US" dirty="0"/>
              <a:t>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814688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384E894-3DEA-4F21-B040-D68D3512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İyonotropik</a:t>
            </a:r>
            <a:r>
              <a:rPr lang="tr-TR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reseptörler</a:t>
            </a:r>
            <a:endParaRPr lang="tr-TR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2EC21F-3DB3-4F18-8F84-7D2B844B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320" y="546804"/>
            <a:ext cx="5334796" cy="5887047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 err="1"/>
              <a:t>İyon</a:t>
            </a:r>
            <a:r>
              <a:rPr lang="en-US" sz="2400" dirty="0"/>
              <a:t> </a:t>
            </a:r>
            <a:r>
              <a:rPr lang="en-US" sz="2400" dirty="0" err="1"/>
              <a:t>kanalları</a:t>
            </a:r>
            <a:r>
              <a:rPr lang="en-US" sz="2400" dirty="0"/>
              <a:t> </a:t>
            </a:r>
            <a:r>
              <a:rPr lang="en-US" sz="2400" b="1" dirty="0" err="1"/>
              <a:t>doğrudan</a:t>
            </a:r>
            <a:r>
              <a:rPr lang="en-US" sz="2400" dirty="0"/>
              <a:t> </a:t>
            </a:r>
            <a:r>
              <a:rPr lang="en-US" sz="2400" dirty="0" err="1"/>
              <a:t>veya</a:t>
            </a:r>
            <a:r>
              <a:rPr lang="en-US" sz="2400" dirty="0"/>
              <a:t> </a:t>
            </a:r>
            <a:r>
              <a:rPr lang="en-US" sz="2400" b="1" dirty="0" err="1"/>
              <a:t>dolaylı</a:t>
            </a:r>
            <a:r>
              <a:rPr lang="en-US" sz="2400" dirty="0"/>
              <a:t> </a:t>
            </a:r>
            <a:r>
              <a:rPr lang="en-US" sz="2400" dirty="0" err="1"/>
              <a:t>olarak</a:t>
            </a:r>
            <a:r>
              <a:rPr lang="en-US" sz="2400" dirty="0"/>
              <a:t> </a:t>
            </a:r>
            <a:r>
              <a:rPr lang="en-US" sz="2400" dirty="0" err="1"/>
              <a:t>kapılıdır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 algn="just"/>
            <a:r>
              <a:rPr lang="en-US" sz="2400" b="1" dirty="0" err="1"/>
              <a:t>Doğrudan</a:t>
            </a:r>
            <a:r>
              <a:rPr lang="en-US" sz="2400" b="1" dirty="0"/>
              <a:t> </a:t>
            </a:r>
            <a:r>
              <a:rPr lang="en-US" sz="2400" b="1" dirty="0" err="1"/>
              <a:t>kapılı</a:t>
            </a:r>
            <a:r>
              <a:rPr lang="en-US" sz="2400" b="1" dirty="0"/>
              <a:t> </a:t>
            </a:r>
            <a:r>
              <a:rPr lang="en-US" sz="2400" b="1" dirty="0" err="1"/>
              <a:t>iyon</a:t>
            </a:r>
            <a:r>
              <a:rPr lang="en-US" sz="2400" b="1" dirty="0"/>
              <a:t> </a:t>
            </a:r>
            <a:r>
              <a:rPr lang="en-US" sz="2400" b="1" dirty="0" err="1"/>
              <a:t>kanallarında</a:t>
            </a:r>
            <a:r>
              <a:rPr lang="en-US" sz="2400" dirty="0"/>
              <a:t>, </a:t>
            </a:r>
            <a:r>
              <a:rPr lang="en-US" sz="2400" dirty="0" err="1"/>
              <a:t>nörotransmitter</a:t>
            </a:r>
            <a:r>
              <a:rPr lang="en-US" sz="2400" dirty="0"/>
              <a:t> </a:t>
            </a:r>
            <a:r>
              <a:rPr lang="en-US" sz="2400" dirty="0" err="1"/>
              <a:t>için</a:t>
            </a:r>
            <a:r>
              <a:rPr lang="en-US" sz="2400" dirty="0"/>
              <a:t> </a:t>
            </a:r>
            <a:r>
              <a:rPr lang="en-US" sz="2400" dirty="0" err="1"/>
              <a:t>bağlanma</a:t>
            </a:r>
            <a:r>
              <a:rPr lang="en-US" sz="2400" dirty="0"/>
              <a:t> </a:t>
            </a:r>
            <a:r>
              <a:rPr lang="en-US" sz="2400" dirty="0" err="1"/>
              <a:t>bölgesi</a:t>
            </a:r>
            <a:r>
              <a:rPr lang="en-US" sz="2400" dirty="0"/>
              <a:t> </a:t>
            </a:r>
            <a:r>
              <a:rPr lang="en-US" sz="2400" dirty="0" err="1"/>
              <a:t>iyon</a:t>
            </a:r>
            <a:r>
              <a:rPr lang="en-US" sz="2400" dirty="0"/>
              <a:t> </a:t>
            </a:r>
            <a:r>
              <a:rPr lang="en-US" sz="2400" dirty="0" err="1"/>
              <a:t>kanalının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parçasıdır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 algn="just"/>
            <a:r>
              <a:rPr lang="tr-TR" sz="2400" dirty="0"/>
              <a:t>NT bağlanması, iyon kanalının açılmasına yol açan </a:t>
            </a:r>
            <a:r>
              <a:rPr lang="tr-TR" sz="2400" dirty="0" err="1"/>
              <a:t>konformasyonel</a:t>
            </a:r>
            <a:r>
              <a:rPr lang="tr-TR" sz="2400" dirty="0"/>
              <a:t> bir değişiklikle sonuçlanır</a:t>
            </a:r>
            <a:r>
              <a:rPr lang="tr-TR" sz="2400" dirty="0" smtClean="0"/>
              <a:t>.</a:t>
            </a:r>
          </a:p>
          <a:p>
            <a:pPr algn="just"/>
            <a:r>
              <a:rPr lang="en-US" sz="2400" u="sng" dirty="0" err="1"/>
              <a:t>Doğrudan</a:t>
            </a:r>
            <a:r>
              <a:rPr lang="en-US" sz="2400" u="sng" dirty="0"/>
              <a:t> </a:t>
            </a:r>
            <a:r>
              <a:rPr lang="en-US" sz="2400" u="sng" dirty="0" err="1"/>
              <a:t>kapılı</a:t>
            </a:r>
            <a:r>
              <a:rPr lang="en-US" sz="2400" u="sng" dirty="0"/>
              <a:t> </a:t>
            </a:r>
            <a:r>
              <a:rPr lang="en-US" sz="2400" u="sng" dirty="0" err="1"/>
              <a:t>iyon</a:t>
            </a:r>
            <a:r>
              <a:rPr lang="en-US" sz="2400" u="sng" dirty="0"/>
              <a:t> </a:t>
            </a:r>
            <a:r>
              <a:rPr lang="en-US" sz="2400" u="sng" dirty="0" err="1"/>
              <a:t>kanallarına</a:t>
            </a:r>
            <a:r>
              <a:rPr lang="en-US" sz="2400" u="sng" dirty="0"/>
              <a:t> </a:t>
            </a:r>
            <a:r>
              <a:rPr lang="en-US" sz="2400" u="sng" dirty="0" err="1"/>
              <a:t>sahip</a:t>
            </a:r>
            <a:r>
              <a:rPr lang="en-US" sz="2400" u="sng" dirty="0"/>
              <a:t> </a:t>
            </a:r>
            <a:r>
              <a:rPr lang="en-US" sz="2400" u="sng" dirty="0" err="1"/>
              <a:t>bir</a:t>
            </a:r>
            <a:r>
              <a:rPr lang="en-US" sz="2400" u="sng" dirty="0"/>
              <a:t> </a:t>
            </a:r>
            <a:r>
              <a:rPr lang="en-US" sz="2400" u="sng" dirty="0" err="1"/>
              <a:t>reseptör</a:t>
            </a:r>
            <a:r>
              <a:rPr lang="en-US" sz="2400" u="sng" dirty="0"/>
              <a:t>, </a:t>
            </a:r>
            <a:r>
              <a:rPr lang="en-US" sz="2400" u="sng" dirty="0" err="1"/>
              <a:t>bir</a:t>
            </a:r>
            <a:r>
              <a:rPr lang="en-US" sz="2400" u="sng" dirty="0"/>
              <a:t> </a:t>
            </a:r>
            <a:r>
              <a:rPr lang="en-US" sz="2400" b="1" u="sng" dirty="0" err="1"/>
              <a:t>iyonotropik</a:t>
            </a:r>
            <a:r>
              <a:rPr lang="en-US" sz="2400" u="sng" dirty="0"/>
              <a:t> </a:t>
            </a:r>
            <a:r>
              <a:rPr lang="en-US" sz="2400" u="sng" dirty="0" err="1"/>
              <a:t>reseptör</a:t>
            </a:r>
            <a:r>
              <a:rPr lang="en-US" sz="2400" u="sng" dirty="0"/>
              <a:t> </a:t>
            </a:r>
            <a:r>
              <a:rPr lang="en-US" sz="2400" u="sng" dirty="0" err="1"/>
              <a:t>olarak</a:t>
            </a:r>
            <a:r>
              <a:rPr lang="en-US" sz="2400" u="sng" dirty="0"/>
              <a:t> </a:t>
            </a:r>
            <a:r>
              <a:rPr lang="en-US" sz="2400" u="sng" dirty="0" err="1"/>
              <a:t>adlandırılır</a:t>
            </a:r>
            <a:r>
              <a:rPr lang="en-US" sz="2400" u="sng" dirty="0" smtClean="0"/>
              <a:t>.</a:t>
            </a:r>
            <a:endParaRPr lang="tr-TR" sz="2400" u="sng" dirty="0" smtClean="0"/>
          </a:p>
          <a:p>
            <a:pPr algn="just"/>
            <a:r>
              <a:rPr lang="en-US" sz="2400" dirty="0"/>
              <a:t>Bu </a:t>
            </a:r>
            <a:r>
              <a:rPr lang="en-US" sz="2400" dirty="0" err="1"/>
              <a:t>hızlı</a:t>
            </a:r>
            <a:r>
              <a:rPr lang="en-US" sz="2400" dirty="0"/>
              <a:t> </a:t>
            </a:r>
            <a:r>
              <a:rPr lang="en-US" sz="2400" dirty="0" err="1"/>
              <a:t>sinaptik</a:t>
            </a:r>
            <a:r>
              <a:rPr lang="en-US" sz="2400" dirty="0"/>
              <a:t> </a:t>
            </a:r>
            <a:r>
              <a:rPr lang="en-US" sz="2400" dirty="0" err="1"/>
              <a:t>yanıt</a:t>
            </a:r>
            <a:r>
              <a:rPr lang="en-US" sz="2400" dirty="0"/>
              <a:t> </a:t>
            </a:r>
            <a:r>
              <a:rPr lang="en-US" sz="2400" dirty="0" err="1"/>
              <a:t>sadece</a:t>
            </a:r>
            <a:r>
              <a:rPr lang="en-US" sz="2400" dirty="0"/>
              <a:t> </a:t>
            </a:r>
            <a:r>
              <a:rPr lang="en-US" sz="2400" dirty="0" err="1"/>
              <a:t>birkaç</a:t>
            </a:r>
            <a:r>
              <a:rPr lang="en-US" sz="2400" dirty="0"/>
              <a:t> </a:t>
            </a:r>
            <a:r>
              <a:rPr lang="en-US" sz="2400" dirty="0" err="1"/>
              <a:t>milisaniyede</a:t>
            </a:r>
            <a:r>
              <a:rPr lang="en-US" sz="2400" dirty="0"/>
              <a:t> </a:t>
            </a:r>
            <a:r>
              <a:rPr lang="en-US" sz="2400" dirty="0" err="1"/>
              <a:t>gerçekleşir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 algn="just"/>
            <a:r>
              <a:rPr lang="en-US" sz="2400" dirty="0" err="1"/>
              <a:t>İyonotropik</a:t>
            </a:r>
            <a:r>
              <a:rPr lang="en-US" sz="2400" dirty="0"/>
              <a:t> </a:t>
            </a:r>
            <a:r>
              <a:rPr lang="en-US" sz="2400" dirty="0" err="1"/>
              <a:t>reseptörlere</a:t>
            </a:r>
            <a:r>
              <a:rPr lang="en-US" sz="2400" dirty="0"/>
              <a:t> </a:t>
            </a:r>
            <a:r>
              <a:rPr lang="en-US" sz="2400" dirty="0" err="1"/>
              <a:t>bağlanan</a:t>
            </a:r>
            <a:r>
              <a:rPr lang="en-US" sz="2400" dirty="0"/>
              <a:t> </a:t>
            </a:r>
            <a:r>
              <a:rPr lang="en-US" sz="2400" dirty="0" err="1"/>
              <a:t>nörotransmitterler</a:t>
            </a:r>
            <a:r>
              <a:rPr lang="en-US" sz="2400" dirty="0"/>
              <a:t> </a:t>
            </a:r>
            <a:r>
              <a:rPr lang="en-US" sz="2400" dirty="0" err="1"/>
              <a:t>arasında</a:t>
            </a:r>
            <a:r>
              <a:rPr lang="en-US" sz="2400" dirty="0"/>
              <a:t> </a:t>
            </a:r>
            <a:r>
              <a:rPr lang="en-US" sz="2400" dirty="0" err="1"/>
              <a:t>ACh</a:t>
            </a:r>
            <a:r>
              <a:rPr lang="en-US" sz="2400" dirty="0"/>
              <a:t>, </a:t>
            </a:r>
            <a:r>
              <a:rPr lang="en-US" sz="2400" dirty="0" err="1"/>
              <a:t>glutamat</a:t>
            </a:r>
            <a:r>
              <a:rPr lang="en-US" sz="2400" dirty="0"/>
              <a:t>, </a:t>
            </a:r>
            <a:r>
              <a:rPr lang="en-US" sz="2400" dirty="0" err="1"/>
              <a:t>glisin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GABA </a:t>
            </a:r>
            <a:r>
              <a:rPr lang="en-US" sz="2400" dirty="0" err="1"/>
              <a:t>bulunur</a:t>
            </a:r>
            <a:r>
              <a:rPr lang="en-US" sz="2400" dirty="0"/>
              <a:t>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E24B9E0-863F-41DA-B7DE-5EE33A7FA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695"/>
          <a:stretch/>
        </p:blipFill>
        <p:spPr>
          <a:xfrm>
            <a:off x="1808480" y="1615440"/>
            <a:ext cx="3718561" cy="423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8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B08FB88-E0C6-4038-BF8E-476DA1F7E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125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AC936546-C18B-4178-84F7-B079A04F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 Narrow" panose="020B0606020202030204" pitchFamily="34" charset="0"/>
              </a:rPr>
              <a:t>HİPOTALAMUS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F09272-DFF4-4D86-9500-2F196FAC4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760" y="2117874"/>
            <a:ext cx="4881880" cy="4272681"/>
          </a:xfrm>
        </p:spPr>
        <p:txBody>
          <a:bodyPr>
            <a:noAutofit/>
          </a:bodyPr>
          <a:lstStyle/>
          <a:p>
            <a:r>
              <a:rPr lang="tr-TR" dirty="0" err="1"/>
              <a:t>Hipotalamus</a:t>
            </a:r>
            <a:r>
              <a:rPr lang="tr-TR" dirty="0"/>
              <a:t>, iç ortamın </a:t>
            </a:r>
            <a:r>
              <a:rPr lang="tr-TR" b="1" dirty="0" err="1"/>
              <a:t>homeostatik</a:t>
            </a:r>
            <a:r>
              <a:rPr lang="tr-TR" b="1" dirty="0"/>
              <a:t> düzenlenmesi </a:t>
            </a:r>
            <a:r>
              <a:rPr lang="tr-TR" dirty="0"/>
              <a:t>ve bireyin korunmasıyla ilgili davranışlar için en önemli tek kontrol alanıdır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Örneğin:</a:t>
            </a:r>
            <a:r>
              <a:rPr lang="en-US" dirty="0" smtClean="0"/>
              <a:t> </a:t>
            </a:r>
            <a:r>
              <a:rPr lang="tr-TR" dirty="0" smtClean="0"/>
              <a:t>yeme, içme ve üreme</a:t>
            </a:r>
            <a:r>
              <a:rPr lang="en-US" dirty="0" smtClean="0"/>
              <a:t>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3928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latin typeface="Arial Narrow" panose="020B0606020202030204" pitchFamily="34" charset="0"/>
              </a:rPr>
              <a:t>BAZAL GANGLİYON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88332"/>
            <a:ext cx="5955890" cy="4769249"/>
          </a:xfrm>
        </p:spPr>
        <p:txBody>
          <a:bodyPr>
            <a:normAutofit fontScale="85000" lnSpcReduction="20000"/>
          </a:bodyPr>
          <a:lstStyle/>
          <a:p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Bilinçli </a:t>
            </a:r>
            <a:r>
              <a:rPr lang="tr-TR" dirty="0"/>
              <a:t>hareketleri yönlendiren bir dizi </a:t>
            </a:r>
            <a:r>
              <a:rPr lang="tr-TR" dirty="0" err="1"/>
              <a:t>subkortikal</a:t>
            </a:r>
            <a:r>
              <a:rPr lang="tr-TR" dirty="0"/>
              <a:t> yapıdır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r>
              <a:rPr lang="tr-TR" dirty="0" err="1"/>
              <a:t>Talamus</a:t>
            </a:r>
            <a:r>
              <a:rPr lang="tr-TR" dirty="0"/>
              <a:t> ve </a:t>
            </a:r>
            <a:r>
              <a:rPr lang="tr-TR" dirty="0" err="1"/>
              <a:t>hipotalamusun</a:t>
            </a:r>
            <a:r>
              <a:rPr lang="tr-TR" dirty="0"/>
              <a:t> yakınında bulunurlar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r>
              <a:rPr lang="tr-TR" dirty="0"/>
              <a:t>Bazal </a:t>
            </a:r>
            <a:r>
              <a:rPr lang="tr-TR" dirty="0" err="1"/>
              <a:t>ganglionların</a:t>
            </a:r>
            <a:r>
              <a:rPr lang="tr-TR" dirty="0"/>
              <a:t> ana bölümleri: </a:t>
            </a:r>
            <a:r>
              <a:rPr lang="tr-TR" dirty="0" err="1"/>
              <a:t>Kaudat</a:t>
            </a:r>
            <a:r>
              <a:rPr lang="tr-TR" dirty="0"/>
              <a:t> çekirdek, </a:t>
            </a:r>
            <a:r>
              <a:rPr lang="tr-TR" dirty="0" err="1"/>
              <a:t>putamen</a:t>
            </a:r>
            <a:r>
              <a:rPr lang="tr-TR" dirty="0"/>
              <a:t>, </a:t>
            </a:r>
            <a:r>
              <a:rPr lang="tr-TR" dirty="0" err="1"/>
              <a:t>globus</a:t>
            </a:r>
            <a:r>
              <a:rPr lang="tr-TR" dirty="0"/>
              <a:t> </a:t>
            </a:r>
            <a:r>
              <a:rPr lang="tr-TR" dirty="0" err="1"/>
              <a:t>pallidus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r>
              <a:rPr lang="tr-TR" b="1" dirty="0" err="1" smtClean="0"/>
              <a:t>H</a:t>
            </a:r>
            <a:r>
              <a:rPr lang="en-US" b="1" dirty="0" err="1" smtClean="0"/>
              <a:t>areket</a:t>
            </a:r>
            <a:r>
              <a:rPr lang="en-US" b="1" dirty="0" smtClean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tr-TR" b="1" dirty="0" err="1" smtClean="0"/>
              <a:t>postürün</a:t>
            </a:r>
            <a:r>
              <a:rPr lang="en-US" b="1" dirty="0" smtClean="0"/>
              <a:t> </a:t>
            </a:r>
            <a:r>
              <a:rPr lang="en-US" b="1" dirty="0" err="1"/>
              <a:t>kontrolünde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davranışın</a:t>
            </a:r>
            <a:r>
              <a:rPr lang="en-US" b="1" dirty="0"/>
              <a:t> </a:t>
            </a:r>
            <a:r>
              <a:rPr lang="en-US" b="1" dirty="0" err="1"/>
              <a:t>daha</a:t>
            </a:r>
            <a:r>
              <a:rPr lang="en-US" b="1" dirty="0"/>
              <a:t> </a:t>
            </a:r>
            <a:r>
              <a:rPr lang="en-US" b="1" dirty="0" err="1"/>
              <a:t>karmaşık</a:t>
            </a:r>
            <a:r>
              <a:rPr lang="en-US" b="1" dirty="0"/>
              <a:t> </a:t>
            </a:r>
            <a:r>
              <a:rPr lang="en-US" b="1" dirty="0" err="1"/>
              <a:t>yönlerinde</a:t>
            </a:r>
            <a:r>
              <a:rPr lang="en-US" b="1" dirty="0"/>
              <a:t> </a:t>
            </a:r>
            <a:r>
              <a:rPr lang="en-US" b="1" dirty="0" err="1"/>
              <a:t>önemli</a:t>
            </a:r>
            <a:r>
              <a:rPr lang="en-US" b="1" dirty="0"/>
              <a:t> </a:t>
            </a:r>
            <a:r>
              <a:rPr lang="en-US" b="1" dirty="0" err="1"/>
              <a:t>bir</a:t>
            </a:r>
            <a:r>
              <a:rPr lang="en-US" b="1" dirty="0"/>
              <a:t> </a:t>
            </a:r>
            <a:r>
              <a:rPr lang="en-US" b="1" dirty="0" err="1"/>
              <a:t>rol</a:t>
            </a:r>
            <a:r>
              <a:rPr lang="en-US" b="1" dirty="0"/>
              <a:t> </a:t>
            </a:r>
            <a:r>
              <a:rPr lang="en-US" b="1" dirty="0" err="1"/>
              <a:t>oynar</a:t>
            </a:r>
            <a:r>
              <a:rPr lang="en-US" b="1" dirty="0" smtClean="0"/>
              <a:t>.</a:t>
            </a:r>
            <a:endParaRPr lang="tr-TR" b="1" dirty="0" smtClean="0"/>
          </a:p>
          <a:p>
            <a:pPr marL="0" indent="0">
              <a:buNone/>
            </a:pPr>
            <a:r>
              <a:rPr lang="en-US" b="1" dirty="0" err="1"/>
              <a:t>Ekstrapiramidal</a:t>
            </a:r>
            <a:r>
              <a:rPr lang="en-US" b="1" dirty="0"/>
              <a:t> motor </a:t>
            </a:r>
            <a:r>
              <a:rPr lang="en-US" b="1" dirty="0" err="1"/>
              <a:t>sistemin</a:t>
            </a:r>
            <a:r>
              <a:rPr lang="en-US" b="1" dirty="0"/>
              <a:t> </a:t>
            </a:r>
            <a:r>
              <a:rPr lang="en-US" dirty="0" err="1"/>
              <a:t>ana</a:t>
            </a:r>
            <a:r>
              <a:rPr lang="en-US" dirty="0"/>
              <a:t> </a:t>
            </a:r>
            <a:r>
              <a:rPr lang="en-US" dirty="0" err="1"/>
              <a:t>bileşenleri</a:t>
            </a:r>
            <a:r>
              <a:rPr lang="en-US" dirty="0"/>
              <a:t>, </a:t>
            </a:r>
            <a:r>
              <a:rPr lang="en-US" dirty="0" err="1"/>
              <a:t>bazal</a:t>
            </a:r>
            <a:r>
              <a:rPr lang="en-US" dirty="0"/>
              <a:t> </a:t>
            </a:r>
            <a:r>
              <a:rPr lang="en-US" dirty="0" err="1"/>
              <a:t>ganglionların</a:t>
            </a:r>
            <a:r>
              <a:rPr lang="en-US" dirty="0"/>
              <a:t> </a:t>
            </a:r>
            <a:r>
              <a:rPr lang="en-US" dirty="0" err="1"/>
              <a:t>çekirdekleridir</a:t>
            </a:r>
            <a:r>
              <a:rPr lang="en-US" dirty="0" smtClean="0"/>
              <a:t>.</a:t>
            </a:r>
            <a:endParaRPr lang="tr-TR" dirty="0" smtClean="0"/>
          </a:p>
          <a:p>
            <a:pPr marL="0" indent="0">
              <a:buNone/>
            </a:pPr>
            <a:r>
              <a:rPr lang="tr-TR" i="1" dirty="0"/>
              <a:t>Parkinson hastalığı, orta beyinde bulunan ve aksonları </a:t>
            </a:r>
            <a:r>
              <a:rPr lang="tr-TR" i="1" dirty="0" err="1"/>
              <a:t>kaudat</a:t>
            </a:r>
            <a:r>
              <a:rPr lang="tr-TR" i="1" dirty="0"/>
              <a:t> çekirdeğe ve </a:t>
            </a:r>
            <a:r>
              <a:rPr lang="tr-TR" i="1" dirty="0" err="1"/>
              <a:t>putamene</a:t>
            </a:r>
            <a:r>
              <a:rPr lang="tr-TR" i="1" dirty="0"/>
              <a:t> gönderen belirli bir çekirdeğin dejenerasyonundan kaynaklanır.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437" y="30741"/>
            <a:ext cx="1984241" cy="1695854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D8C1BF7-A70C-4026-AB57-CC7BB79B48ED}"/>
              </a:ext>
            </a:extLst>
          </p:cNvPr>
          <p:cNvSpPr txBox="1"/>
          <p:nvPr/>
        </p:nvSpPr>
        <p:spPr>
          <a:xfrm>
            <a:off x="7191022" y="4289388"/>
            <a:ext cx="4820355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>
                <a:latin typeface="Arial Narrow" panose="020B0606020202030204" pitchFamily="34" charset="0"/>
              </a:rPr>
              <a:t>Ekstrapiramidal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ve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Piramidal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yollar</a:t>
            </a:r>
            <a:r>
              <a:rPr lang="en-US" i="1" dirty="0">
                <a:latin typeface="Arial Narrow" panose="020B0606020202030204" pitchFamily="34" charset="0"/>
              </a:rPr>
              <a:t>, motor </a:t>
            </a:r>
            <a:r>
              <a:rPr lang="en-US" i="1" dirty="0" err="1">
                <a:latin typeface="Arial Narrow" panose="020B0606020202030204" pitchFamily="34" charset="0"/>
              </a:rPr>
              <a:t>sinyallerin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beyinden</a:t>
            </a:r>
            <a:r>
              <a:rPr lang="en-US" i="1" dirty="0">
                <a:latin typeface="Arial Narrow" panose="020B0606020202030204" pitchFamily="34" charset="0"/>
              </a:rPr>
              <a:t> alt motor </a:t>
            </a:r>
            <a:r>
              <a:rPr lang="en-US" i="1" dirty="0" err="1">
                <a:latin typeface="Arial Narrow" panose="020B0606020202030204" pitchFamily="34" charset="0"/>
              </a:rPr>
              <a:t>nöronlara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gönderildiği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yollardır</a:t>
            </a:r>
            <a:r>
              <a:rPr lang="en-US" i="1" dirty="0" smtClean="0">
                <a:latin typeface="Arial Narrow" panose="020B0606020202030204" pitchFamily="34" charset="0"/>
              </a:rPr>
              <a:t>.</a:t>
            </a:r>
            <a:endParaRPr lang="tr-TR" i="1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>
                <a:latin typeface="Arial Narrow" panose="020B0606020202030204" pitchFamily="34" charset="0"/>
              </a:rPr>
              <a:t>Piramidal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yol</a:t>
            </a:r>
            <a:r>
              <a:rPr lang="en-US" i="1" dirty="0">
                <a:latin typeface="Arial Narrow" panose="020B0606020202030204" pitchFamily="34" charset="0"/>
              </a:rPr>
              <a:t>, </a:t>
            </a:r>
            <a:r>
              <a:rPr lang="tr-TR" i="1" dirty="0" smtClean="0">
                <a:latin typeface="Arial Narrow" panose="020B0606020202030204" pitchFamily="34" charset="0"/>
              </a:rPr>
              <a:t>istemli</a:t>
            </a:r>
            <a:r>
              <a:rPr lang="en-US" i="1" dirty="0" smtClean="0">
                <a:latin typeface="Arial Narrow" panose="020B0606020202030204" pitchFamily="34" charset="0"/>
              </a:rPr>
              <a:t> </a:t>
            </a:r>
            <a:r>
              <a:rPr lang="en-US" i="1" dirty="0" err="1" smtClean="0">
                <a:latin typeface="Arial Narrow" panose="020B0606020202030204" pitchFamily="34" charset="0"/>
              </a:rPr>
              <a:t>hareket</a:t>
            </a:r>
            <a:r>
              <a:rPr lang="tr-TR" i="1" dirty="0" err="1" smtClean="0">
                <a:latin typeface="Arial Narrow" panose="020B0606020202030204" pitchFamily="34" charset="0"/>
              </a:rPr>
              <a:t>ler</a:t>
            </a:r>
            <a:r>
              <a:rPr lang="en-US" i="1" dirty="0" smtClean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için</a:t>
            </a:r>
            <a:r>
              <a:rPr lang="en-US" i="1" dirty="0">
                <a:latin typeface="Arial Narrow" panose="020B0606020202030204" pitchFamily="34" charset="0"/>
              </a:rPr>
              <a:t> motor </a:t>
            </a:r>
            <a:r>
              <a:rPr lang="en-US" i="1" dirty="0" err="1">
                <a:latin typeface="Arial Narrow" panose="020B0606020202030204" pitchFamily="34" charset="0"/>
              </a:rPr>
              <a:t>komutları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yerine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getiren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birincil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yoldur</a:t>
            </a:r>
            <a:r>
              <a:rPr lang="en-US" i="1" dirty="0" smtClean="0">
                <a:latin typeface="Arial Narrow" panose="020B0606020202030204" pitchFamily="34" charset="0"/>
              </a:rPr>
              <a:t>.</a:t>
            </a:r>
            <a:endParaRPr lang="tr-TR" i="1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i="1" dirty="0" err="1">
                <a:latin typeface="Arial Narrow" panose="020B0606020202030204" pitchFamily="34" charset="0"/>
              </a:rPr>
              <a:t>Ekstrapiramidal</a:t>
            </a:r>
            <a:r>
              <a:rPr lang="tr-TR" i="1" dirty="0">
                <a:latin typeface="Arial Narrow" panose="020B0606020202030204" pitchFamily="34" charset="0"/>
              </a:rPr>
              <a:t> yol istemli hareketlere ince ayar yapar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FEDBC2D-4CFA-7830-1726-2EDCAE5AA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137" y="1748195"/>
            <a:ext cx="4203970" cy="236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02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F30F1AE-AD7C-4DF6-8159-D62903BB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54108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Arial Narrow" panose="020B0606020202030204" pitchFamily="34" charset="0"/>
              </a:rPr>
              <a:t>S</a:t>
            </a:r>
            <a:r>
              <a:rPr lang="tr-TR" b="1" dirty="0" err="1" smtClean="0">
                <a:latin typeface="Arial Narrow" panose="020B0606020202030204" pitchFamily="34" charset="0"/>
              </a:rPr>
              <a:t>erebral</a:t>
            </a:r>
            <a:r>
              <a:rPr lang="tr-TR" b="1" dirty="0" smtClean="0">
                <a:latin typeface="Arial Narrow" panose="020B0606020202030204" pitchFamily="34" charset="0"/>
              </a:rPr>
              <a:t> Korteks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94B9EC-AE11-4467-9C8B-67B80CEBC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27" y="1599482"/>
            <a:ext cx="5394960" cy="4778376"/>
          </a:xfrm>
        </p:spPr>
        <p:txBody>
          <a:bodyPr>
            <a:normAutofit/>
          </a:bodyPr>
          <a:lstStyle/>
          <a:p>
            <a:r>
              <a:rPr lang="tr-TR" sz="2400" dirty="0" err="1"/>
              <a:t>Serebrum</a:t>
            </a:r>
            <a:r>
              <a:rPr lang="tr-TR" sz="2400" dirty="0"/>
              <a:t>, </a:t>
            </a:r>
            <a:r>
              <a:rPr lang="tr-TR" sz="2400" b="1" dirty="0"/>
              <a:t>sağ ve sol </a:t>
            </a:r>
            <a:r>
              <a:rPr lang="tr-TR" sz="2400" b="1" dirty="0" err="1"/>
              <a:t>serebral</a:t>
            </a:r>
            <a:r>
              <a:rPr lang="tr-TR" sz="2400" b="1" dirty="0"/>
              <a:t> </a:t>
            </a:r>
            <a:r>
              <a:rPr lang="tr-TR" sz="2400" b="1" dirty="0" err="1"/>
              <a:t>hemisferler</a:t>
            </a:r>
            <a:r>
              <a:rPr lang="tr-TR" sz="2400" b="1" dirty="0"/>
              <a:t> </a:t>
            </a:r>
            <a:r>
              <a:rPr lang="tr-TR" sz="2400" dirty="0"/>
              <a:t>ile diğer bazı yapılardan oluşur</a:t>
            </a:r>
            <a:r>
              <a:rPr lang="tr-TR" sz="2400" dirty="0" smtClean="0"/>
              <a:t>.</a:t>
            </a:r>
          </a:p>
          <a:p>
            <a:r>
              <a:rPr lang="en-US" sz="2400" dirty="0" err="1"/>
              <a:t>Ön</a:t>
            </a:r>
            <a:r>
              <a:rPr lang="en-US" sz="2400" dirty="0"/>
              <a:t> </a:t>
            </a:r>
            <a:r>
              <a:rPr lang="en-US" sz="2400" dirty="0" err="1"/>
              <a:t>beynin</a:t>
            </a:r>
            <a:r>
              <a:rPr lang="en-US" sz="2400" dirty="0"/>
              <a:t> </a:t>
            </a:r>
            <a:r>
              <a:rPr lang="en-US" sz="2400" dirty="0" err="1"/>
              <a:t>merkezi</a:t>
            </a:r>
            <a:r>
              <a:rPr lang="en-US" sz="2400" dirty="0"/>
              <a:t> </a:t>
            </a:r>
            <a:r>
              <a:rPr lang="en-US" sz="2400" dirty="0" err="1"/>
              <a:t>çekirdeği</a:t>
            </a:r>
            <a:r>
              <a:rPr lang="en-US" sz="2400" dirty="0"/>
              <a:t> </a:t>
            </a:r>
            <a:r>
              <a:rPr lang="en-US" sz="2400" b="1" dirty="0" err="1"/>
              <a:t>diensefalon</a:t>
            </a:r>
            <a:r>
              <a:rPr lang="en-US" sz="2400" b="1" dirty="0"/>
              <a:t> </a:t>
            </a:r>
            <a:r>
              <a:rPr lang="en-US" sz="2400" dirty="0" err="1"/>
              <a:t>tarafından</a:t>
            </a:r>
            <a:r>
              <a:rPr lang="en-US" sz="2400" dirty="0"/>
              <a:t> </a:t>
            </a:r>
            <a:r>
              <a:rPr lang="en-US" sz="2400" dirty="0" err="1"/>
              <a:t>oluşturulur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en-US" sz="2400" dirty="0" err="1"/>
              <a:t>Serebral</a:t>
            </a:r>
            <a:r>
              <a:rPr lang="en-US" sz="2400" dirty="0"/>
              <a:t> </a:t>
            </a:r>
            <a:r>
              <a:rPr lang="en-US" sz="2400" dirty="0" err="1"/>
              <a:t>hemisferler</a:t>
            </a:r>
            <a:r>
              <a:rPr lang="en-US" sz="2400" dirty="0"/>
              <a:t>, </a:t>
            </a:r>
            <a:r>
              <a:rPr lang="en-US" sz="2400" dirty="0" err="1"/>
              <a:t>beyaz</a:t>
            </a:r>
            <a:r>
              <a:rPr lang="en-US" sz="2400" dirty="0"/>
              <a:t> </a:t>
            </a:r>
            <a:r>
              <a:rPr lang="en-US" sz="2400" dirty="0" err="1"/>
              <a:t>maddeyi</a:t>
            </a:r>
            <a:r>
              <a:rPr lang="en-US" sz="2400" dirty="0"/>
              <a:t> </a:t>
            </a:r>
            <a:r>
              <a:rPr lang="en-US" sz="2400" dirty="0" err="1"/>
              <a:t>oluşturan</a:t>
            </a:r>
            <a:r>
              <a:rPr lang="en-US" sz="2400" dirty="0"/>
              <a:t> </a:t>
            </a:r>
            <a:r>
              <a:rPr lang="en-US" sz="2400" dirty="0" err="1"/>
              <a:t>miyelinli</a:t>
            </a:r>
            <a:r>
              <a:rPr lang="en-US" sz="2400" dirty="0"/>
              <a:t> </a:t>
            </a:r>
            <a:r>
              <a:rPr lang="en-US" sz="2400" dirty="0" err="1"/>
              <a:t>lif</a:t>
            </a:r>
            <a:r>
              <a:rPr lang="en-US" sz="2400" dirty="0"/>
              <a:t> </a:t>
            </a:r>
            <a:r>
              <a:rPr lang="en-US" sz="2400" dirty="0" err="1"/>
              <a:t>yollarını</a:t>
            </a:r>
            <a:r>
              <a:rPr lang="en-US" sz="2400" dirty="0"/>
              <a:t> </a:t>
            </a:r>
            <a:r>
              <a:rPr lang="en-US" sz="2400" dirty="0" err="1"/>
              <a:t>kaplayan</a:t>
            </a:r>
            <a:r>
              <a:rPr lang="en-US" sz="2400" dirty="0"/>
              <a:t> </a:t>
            </a:r>
            <a:r>
              <a:rPr lang="en-US" sz="2400" dirty="0" err="1"/>
              <a:t>gri</a:t>
            </a:r>
            <a:r>
              <a:rPr lang="en-US" sz="2400" dirty="0"/>
              <a:t> </a:t>
            </a:r>
            <a:r>
              <a:rPr lang="en-US" sz="2400" dirty="0" err="1"/>
              <a:t>maddenin</a:t>
            </a:r>
            <a:r>
              <a:rPr lang="en-US" sz="2400" dirty="0"/>
              <a:t> </a:t>
            </a:r>
            <a:r>
              <a:rPr lang="en-US" sz="2400" dirty="0" err="1"/>
              <a:t>dış</a:t>
            </a:r>
            <a:r>
              <a:rPr lang="en-US" sz="2400" dirty="0"/>
              <a:t> </a:t>
            </a:r>
            <a:r>
              <a:rPr lang="en-US" sz="2400" dirty="0" err="1"/>
              <a:t>kabuğu</a:t>
            </a:r>
            <a:r>
              <a:rPr lang="en-US" sz="2400" dirty="0"/>
              <a:t> </a:t>
            </a:r>
            <a:r>
              <a:rPr lang="en-US" sz="2400" dirty="0" err="1"/>
              <a:t>olan</a:t>
            </a:r>
            <a:r>
              <a:rPr lang="en-US" sz="2400" dirty="0"/>
              <a:t> </a:t>
            </a:r>
            <a:r>
              <a:rPr lang="en-US" sz="2400" b="1" dirty="0" err="1"/>
              <a:t>serebral</a:t>
            </a:r>
            <a:r>
              <a:rPr lang="en-US" sz="2400" b="1" dirty="0"/>
              <a:t> </a:t>
            </a:r>
            <a:r>
              <a:rPr lang="en-US" sz="2400" b="1" dirty="0" err="1"/>
              <a:t>korteksten</a:t>
            </a:r>
            <a:r>
              <a:rPr lang="en-US" sz="2400" dirty="0"/>
              <a:t> </a:t>
            </a:r>
            <a:r>
              <a:rPr lang="en-US" sz="2400" dirty="0" err="1"/>
              <a:t>oluşur</a:t>
            </a:r>
            <a:r>
              <a:rPr lang="en-US" sz="2400" dirty="0"/>
              <a:t>.</a:t>
            </a:r>
            <a:endParaRPr lang="tr-TR" sz="2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922" y="1877254"/>
            <a:ext cx="5363550" cy="35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26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5C2B2DDF-8207-4509-9E1C-91AE0AD06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2" r="227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EF30F1AE-AD7C-4DF6-8159-D62903BB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Arial Narrow" panose="020B0606020202030204" pitchFamily="34" charset="0"/>
              </a:rPr>
              <a:t>S</a:t>
            </a:r>
            <a:r>
              <a:rPr lang="tr-TR" b="1" dirty="0" err="1" smtClean="0">
                <a:latin typeface="Arial Narrow" panose="020B0606020202030204" pitchFamily="34" charset="0"/>
              </a:rPr>
              <a:t>erebral</a:t>
            </a:r>
            <a:r>
              <a:rPr lang="tr-TR" b="1" dirty="0" smtClean="0">
                <a:latin typeface="Arial Narrow" panose="020B0606020202030204" pitchFamily="34" charset="0"/>
              </a:rPr>
              <a:t> Korteks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94B9EC-AE11-4467-9C8B-67B80CEBC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 err="1"/>
              <a:t>İki</a:t>
            </a:r>
            <a:r>
              <a:rPr lang="en-US" dirty="0"/>
              <a:t> </a:t>
            </a:r>
            <a:r>
              <a:rPr lang="en-US" dirty="0" err="1"/>
              <a:t>serebral</a:t>
            </a:r>
            <a:r>
              <a:rPr lang="en-US" dirty="0"/>
              <a:t> </a:t>
            </a:r>
            <a:r>
              <a:rPr lang="en-US" dirty="0" err="1"/>
              <a:t>hemisferin</a:t>
            </a:r>
            <a:r>
              <a:rPr lang="en-US" dirty="0"/>
              <a:t> </a:t>
            </a:r>
            <a:r>
              <a:rPr lang="en-US" dirty="0" err="1"/>
              <a:t>korteks</a:t>
            </a:r>
            <a:r>
              <a:rPr lang="en-US" dirty="0"/>
              <a:t> </a:t>
            </a:r>
            <a:r>
              <a:rPr lang="en-US" dirty="0" err="1"/>
              <a:t>katmanları</a:t>
            </a:r>
            <a:r>
              <a:rPr lang="en-US" dirty="0"/>
              <a:t>, </a:t>
            </a:r>
            <a:r>
              <a:rPr lang="en-US" dirty="0" err="1"/>
              <a:t>uzunlamasına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bölünmeyle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ölçüde</a:t>
            </a:r>
            <a:r>
              <a:rPr lang="en-US" dirty="0"/>
              <a:t> </a:t>
            </a:r>
            <a:r>
              <a:rPr lang="en-US" dirty="0" err="1"/>
              <a:t>ayrılmış</a:t>
            </a:r>
            <a:r>
              <a:rPr lang="en-US" dirty="0"/>
              <a:t> </a:t>
            </a:r>
            <a:r>
              <a:rPr lang="en-US" dirty="0" err="1"/>
              <a:t>olsa</a:t>
            </a:r>
            <a:r>
              <a:rPr lang="en-US" dirty="0"/>
              <a:t> da, </a:t>
            </a:r>
            <a:r>
              <a:rPr lang="en-US" b="1" dirty="0" err="1"/>
              <a:t>korpus</a:t>
            </a:r>
            <a:r>
              <a:rPr lang="en-US" b="1" dirty="0"/>
              <a:t> </a:t>
            </a:r>
            <a:r>
              <a:rPr lang="en-US" b="1" dirty="0" err="1"/>
              <a:t>kallosum</a:t>
            </a:r>
            <a:r>
              <a:rPr lang="en-US" b="1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bilinen</a:t>
            </a:r>
            <a:r>
              <a:rPr lang="en-US" dirty="0"/>
              <a:t> </a:t>
            </a:r>
            <a:r>
              <a:rPr lang="en-US" dirty="0" err="1"/>
              <a:t>devasa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sinir</a:t>
            </a:r>
            <a:r>
              <a:rPr lang="en-US" dirty="0"/>
              <a:t> </a:t>
            </a:r>
            <a:r>
              <a:rPr lang="en-US" dirty="0" err="1"/>
              <a:t>lifi</a:t>
            </a:r>
            <a:r>
              <a:rPr lang="en-US" dirty="0"/>
              <a:t> </a:t>
            </a:r>
            <a:r>
              <a:rPr lang="en-US" dirty="0" err="1"/>
              <a:t>demetiyle</a:t>
            </a:r>
            <a:r>
              <a:rPr lang="en-US" dirty="0"/>
              <a:t> </a:t>
            </a:r>
            <a:r>
              <a:rPr lang="en-US" dirty="0" err="1"/>
              <a:t>birbirine</a:t>
            </a:r>
            <a:r>
              <a:rPr lang="en-US" dirty="0"/>
              <a:t> </a:t>
            </a:r>
            <a:r>
              <a:rPr lang="en-US" dirty="0" err="1"/>
              <a:t>bağlıdır</a:t>
            </a:r>
            <a:r>
              <a:rPr lang="en-US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2705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554E8D3-0575-4564-B45C-8F577594B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931"/>
          <a:stretch/>
        </p:blipFill>
        <p:spPr>
          <a:xfrm>
            <a:off x="6338316" y="1904281"/>
            <a:ext cx="5074070" cy="4272681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270EA11C-829B-4506-A4D9-824A3E1CA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>
                <a:latin typeface="Arial Narrow" panose="020B0606020202030204" pitchFamily="34" charset="0"/>
              </a:rPr>
              <a:t>SEREBRAL </a:t>
            </a:r>
            <a:r>
              <a:rPr lang="tr-TR" b="1" dirty="0" smtClean="0">
                <a:latin typeface="Arial Narrow" panose="020B0606020202030204" pitchFamily="34" charset="0"/>
              </a:rPr>
              <a:t>KORTEKS’İN </a:t>
            </a:r>
            <a:r>
              <a:rPr lang="tr-TR" b="1" dirty="0">
                <a:latin typeface="Arial Narrow" panose="020B0606020202030204" pitchFamily="34" charset="0"/>
              </a:rPr>
              <a:t>LOBLARI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7329A8-0369-4FE5-B482-1E8D0BDA2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5484" cy="4351338"/>
          </a:xfrm>
        </p:spPr>
        <p:txBody>
          <a:bodyPr>
            <a:normAutofit lnSpcReduction="10000"/>
          </a:bodyPr>
          <a:lstStyle/>
          <a:p>
            <a:r>
              <a:rPr lang="tr-TR" b="1" dirty="0"/>
              <a:t>FRONTAL </a:t>
            </a:r>
            <a:r>
              <a:rPr lang="tr-TR" b="1" dirty="0" smtClean="0"/>
              <a:t>LOB:</a:t>
            </a:r>
            <a:endParaRPr lang="tr-TR" b="1" dirty="0"/>
          </a:p>
          <a:p>
            <a:pPr lvl="1"/>
            <a:r>
              <a:rPr lang="en-US" dirty="0"/>
              <a:t>Santral </a:t>
            </a:r>
            <a:r>
              <a:rPr lang="en-US" dirty="0" err="1"/>
              <a:t>sulkusun</a:t>
            </a:r>
            <a:r>
              <a:rPr lang="en-US" dirty="0"/>
              <a:t> </a:t>
            </a:r>
            <a:r>
              <a:rPr lang="en-US" dirty="0" err="1"/>
              <a:t>önünde</a:t>
            </a:r>
            <a:r>
              <a:rPr lang="en-US" dirty="0"/>
              <a:t> </a:t>
            </a:r>
            <a:r>
              <a:rPr lang="en-US" dirty="0" err="1"/>
              <a:t>bulunur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 </a:t>
            </a:r>
            <a:r>
              <a:rPr lang="en-US" b="1" dirty="0" err="1"/>
              <a:t>Akıl</a:t>
            </a:r>
            <a:r>
              <a:rPr lang="en-US" b="1" dirty="0"/>
              <a:t> </a:t>
            </a:r>
            <a:r>
              <a:rPr lang="en-US" b="1" dirty="0" err="1"/>
              <a:t>yürütme</a:t>
            </a:r>
            <a:r>
              <a:rPr lang="en-US" b="1" dirty="0"/>
              <a:t>, </a:t>
            </a:r>
            <a:r>
              <a:rPr lang="en-US" b="1" dirty="0" err="1"/>
              <a:t>planlama</a:t>
            </a:r>
            <a:r>
              <a:rPr lang="en-US" b="1" dirty="0"/>
              <a:t>, </a:t>
            </a:r>
            <a:r>
              <a:rPr lang="en-US" b="1" dirty="0" err="1"/>
              <a:t>konuşmanın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hareketin</a:t>
            </a:r>
            <a:r>
              <a:rPr lang="en-US" b="1" dirty="0"/>
              <a:t> </a:t>
            </a:r>
            <a:r>
              <a:rPr lang="en-US" b="1" dirty="0" err="1"/>
              <a:t>bölümleri</a:t>
            </a:r>
            <a:r>
              <a:rPr lang="en-US" b="1" dirty="0"/>
              <a:t> (motor </a:t>
            </a:r>
            <a:r>
              <a:rPr lang="en-US" b="1" dirty="0" err="1"/>
              <a:t>korteks</a:t>
            </a:r>
            <a:r>
              <a:rPr lang="en-US" b="1" dirty="0"/>
              <a:t>), </a:t>
            </a:r>
            <a:r>
              <a:rPr lang="en-US" b="1" dirty="0" err="1"/>
              <a:t>duygular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problem </a:t>
            </a:r>
            <a:r>
              <a:rPr lang="en-US" b="1" dirty="0" err="1"/>
              <a:t>çözme</a:t>
            </a:r>
            <a:r>
              <a:rPr lang="en-US" b="1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ilgilidir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b="1" dirty="0" smtClean="0"/>
              <a:t>PAR</a:t>
            </a:r>
            <a:r>
              <a:rPr lang="tr-TR" b="1" dirty="0" smtClean="0"/>
              <a:t>İ</a:t>
            </a:r>
            <a:r>
              <a:rPr lang="en-US" b="1" dirty="0" smtClean="0"/>
              <a:t>ETAL LOB</a:t>
            </a:r>
            <a:r>
              <a:rPr lang="tr-TR" b="1" dirty="0" smtClean="0"/>
              <a:t>:</a:t>
            </a:r>
            <a:r>
              <a:rPr lang="en-US" b="1" dirty="0" smtClean="0"/>
              <a:t> </a:t>
            </a:r>
            <a:endParaRPr lang="en-US" b="1" dirty="0"/>
          </a:p>
          <a:p>
            <a:pPr lvl="1"/>
            <a:r>
              <a:rPr lang="en-US" dirty="0"/>
              <a:t>Santral </a:t>
            </a:r>
            <a:r>
              <a:rPr lang="en-US" dirty="0" err="1"/>
              <a:t>sulkusun</a:t>
            </a:r>
            <a:r>
              <a:rPr lang="en-US" dirty="0"/>
              <a:t> </a:t>
            </a:r>
            <a:r>
              <a:rPr lang="tr-TR" dirty="0" smtClean="0"/>
              <a:t>arkasında</a:t>
            </a:r>
            <a:r>
              <a:rPr lang="en-US" dirty="0" smtClean="0"/>
              <a:t> </a:t>
            </a:r>
            <a:r>
              <a:rPr lang="en-US" dirty="0" err="1"/>
              <a:t>bulunur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 </a:t>
            </a:r>
            <a:r>
              <a:rPr lang="en-US" b="1" dirty="0" err="1"/>
              <a:t>Dokunma</a:t>
            </a:r>
            <a:r>
              <a:rPr lang="en-US" b="1" dirty="0"/>
              <a:t>, </a:t>
            </a:r>
            <a:r>
              <a:rPr lang="en-US" b="1" dirty="0" err="1"/>
              <a:t>basınç</a:t>
            </a:r>
            <a:r>
              <a:rPr lang="en-US" b="1" dirty="0"/>
              <a:t>, </a:t>
            </a:r>
            <a:r>
              <a:rPr lang="en-US" b="1" dirty="0" err="1"/>
              <a:t>sıcaklık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ağrı</a:t>
            </a:r>
            <a:r>
              <a:rPr lang="en-US" b="1" dirty="0"/>
              <a:t> </a:t>
            </a:r>
            <a:r>
              <a:rPr lang="en-US" b="1" dirty="0" err="1"/>
              <a:t>ile</a:t>
            </a:r>
            <a:r>
              <a:rPr lang="en-US" b="1" dirty="0"/>
              <a:t> </a:t>
            </a:r>
            <a:r>
              <a:rPr lang="en-US" b="1" dirty="0" err="1"/>
              <a:t>ilgili</a:t>
            </a:r>
            <a:r>
              <a:rPr lang="en-US" b="1" dirty="0"/>
              <a:t> </a:t>
            </a:r>
            <a:r>
              <a:rPr lang="en-US" b="1" dirty="0" err="1"/>
              <a:t>uyaranların</a:t>
            </a:r>
            <a:r>
              <a:rPr lang="en-US" b="1" dirty="0"/>
              <a:t> </a:t>
            </a:r>
            <a:r>
              <a:rPr lang="en-US" b="1" dirty="0" err="1"/>
              <a:t>algılanması</a:t>
            </a:r>
            <a:r>
              <a:rPr lang="en-US" b="1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ilgilidir</a:t>
            </a:r>
            <a:r>
              <a:rPr lang="en-US" dirty="0"/>
              <a:t>.</a:t>
            </a:r>
            <a:endParaRPr lang="en-US" sz="1600" dirty="0"/>
          </a:p>
          <a:p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319333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4FBC186-0914-49C8-8127-BE176D882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56" r="-3" b="-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270EA11C-829B-4506-A4D9-824A3E1CA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44" y="364861"/>
            <a:ext cx="5659469" cy="1676603"/>
          </a:xfrm>
        </p:spPr>
        <p:txBody>
          <a:bodyPr>
            <a:normAutofit/>
          </a:bodyPr>
          <a:lstStyle/>
          <a:p>
            <a:r>
              <a:rPr lang="tr-TR" b="1" dirty="0">
                <a:latin typeface="Arial Narrow" panose="020B0606020202030204" pitchFamily="34" charset="0"/>
              </a:rPr>
              <a:t>SEREBRAL KORTEKS’İN LOBLARI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7329A8-0369-4FE5-B482-1E8D0BDA2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1" y="2174240"/>
            <a:ext cx="5562599" cy="4201979"/>
          </a:xfrm>
        </p:spPr>
        <p:txBody>
          <a:bodyPr>
            <a:normAutofit/>
          </a:bodyPr>
          <a:lstStyle/>
          <a:p>
            <a:r>
              <a:rPr lang="tr-TR" b="1" dirty="0"/>
              <a:t>TEMPORAL </a:t>
            </a:r>
            <a:r>
              <a:rPr lang="tr-TR" b="1" dirty="0" smtClean="0"/>
              <a:t>LOB </a:t>
            </a:r>
            <a:endParaRPr lang="tr-TR" b="1" dirty="0"/>
          </a:p>
          <a:p>
            <a:pPr lvl="1"/>
            <a:r>
              <a:rPr lang="en-US" dirty="0"/>
              <a:t> Lateral </a:t>
            </a:r>
            <a:r>
              <a:rPr lang="en-US" dirty="0" err="1"/>
              <a:t>fissürün</a:t>
            </a:r>
            <a:r>
              <a:rPr lang="en-US" dirty="0"/>
              <a:t> </a:t>
            </a:r>
            <a:r>
              <a:rPr lang="en-US" dirty="0" err="1"/>
              <a:t>altında</a:t>
            </a:r>
            <a:r>
              <a:rPr lang="en-US" dirty="0"/>
              <a:t> </a:t>
            </a:r>
            <a:r>
              <a:rPr lang="en-US" dirty="0" err="1"/>
              <a:t>bulunur</a:t>
            </a:r>
            <a:r>
              <a:rPr lang="en-US" dirty="0" smtClean="0"/>
              <a:t>.</a:t>
            </a:r>
            <a:endParaRPr lang="tr-TR" dirty="0" smtClean="0"/>
          </a:p>
          <a:p>
            <a:pPr lvl="1"/>
            <a:r>
              <a:rPr lang="en-US" dirty="0" smtClean="0"/>
              <a:t> </a:t>
            </a:r>
            <a:r>
              <a:rPr lang="en-US" b="1" dirty="0" err="1"/>
              <a:t>İşitsel</a:t>
            </a:r>
            <a:r>
              <a:rPr lang="en-US" b="1" dirty="0"/>
              <a:t> </a:t>
            </a:r>
            <a:r>
              <a:rPr lang="en-US" b="1" dirty="0" err="1"/>
              <a:t>uyaranların</a:t>
            </a:r>
            <a:r>
              <a:rPr lang="en-US" b="1" dirty="0"/>
              <a:t> (</a:t>
            </a:r>
            <a:r>
              <a:rPr lang="en-US" b="1" dirty="0" err="1"/>
              <a:t>işitme</a:t>
            </a:r>
            <a:r>
              <a:rPr lang="en-US" b="1" dirty="0"/>
              <a:t>)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b="1" dirty="0" err="1"/>
              <a:t>hafızanın</a:t>
            </a:r>
            <a:r>
              <a:rPr lang="en-US" b="1" dirty="0"/>
              <a:t> (</a:t>
            </a:r>
            <a:r>
              <a:rPr lang="en-US" b="1" dirty="0" err="1"/>
              <a:t>hipokampus</a:t>
            </a:r>
            <a:r>
              <a:rPr lang="en-US" b="1" dirty="0"/>
              <a:t>)</a:t>
            </a:r>
            <a:r>
              <a:rPr lang="en-US" dirty="0"/>
              <a:t> </a:t>
            </a:r>
            <a:r>
              <a:rPr lang="en-US" dirty="0" err="1"/>
              <a:t>algılanması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tanınması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ilgilidir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b="1" dirty="0" smtClean="0"/>
              <a:t>O</a:t>
            </a:r>
            <a:r>
              <a:rPr lang="tr-TR" b="1" dirty="0" smtClean="0"/>
              <a:t>KS</a:t>
            </a:r>
            <a:r>
              <a:rPr lang="tr-TR" b="1" dirty="0"/>
              <a:t>İ</a:t>
            </a:r>
            <a:r>
              <a:rPr lang="en-US" b="1" dirty="0" smtClean="0"/>
              <a:t>P</a:t>
            </a:r>
            <a:r>
              <a:rPr lang="tr-TR" b="1" dirty="0" smtClean="0"/>
              <a:t>İ</a:t>
            </a:r>
            <a:r>
              <a:rPr lang="en-US" b="1" dirty="0" smtClean="0"/>
              <a:t>TAL LOB</a:t>
            </a:r>
            <a:endParaRPr lang="en-US" b="1" dirty="0"/>
          </a:p>
          <a:p>
            <a:pPr lvl="1"/>
            <a:r>
              <a:rPr lang="en-US" dirty="0"/>
              <a:t> </a:t>
            </a:r>
            <a:r>
              <a:rPr lang="en-US" dirty="0" err="1"/>
              <a:t>Beynin</a:t>
            </a:r>
            <a:r>
              <a:rPr lang="en-US" dirty="0"/>
              <a:t> </a:t>
            </a:r>
            <a:r>
              <a:rPr lang="en-US" dirty="0" err="1"/>
              <a:t>arka</a:t>
            </a:r>
            <a:r>
              <a:rPr lang="en-US" dirty="0"/>
              <a:t> </a:t>
            </a:r>
            <a:r>
              <a:rPr lang="en-US" dirty="0" err="1"/>
              <a:t>tarafında</a:t>
            </a:r>
            <a:r>
              <a:rPr lang="en-US" dirty="0"/>
              <a:t>, parietal lob </a:t>
            </a:r>
            <a:r>
              <a:rPr lang="en-US" dirty="0" err="1"/>
              <a:t>ve</a:t>
            </a:r>
            <a:r>
              <a:rPr lang="en-US" dirty="0"/>
              <a:t> temporal </a:t>
            </a:r>
            <a:r>
              <a:rPr lang="en-US" dirty="0" err="1"/>
              <a:t>lobun</a:t>
            </a:r>
            <a:r>
              <a:rPr lang="en-US" dirty="0"/>
              <a:t> </a:t>
            </a:r>
            <a:r>
              <a:rPr lang="en-US" dirty="0" err="1"/>
              <a:t>arkasında</a:t>
            </a:r>
            <a:r>
              <a:rPr lang="en-US" dirty="0"/>
              <a:t> </a:t>
            </a:r>
            <a:r>
              <a:rPr lang="en-US" dirty="0" err="1" smtClean="0"/>
              <a:t>bulunur</a:t>
            </a:r>
            <a:r>
              <a:rPr lang="en-US" dirty="0" smtClean="0"/>
              <a:t>.</a:t>
            </a:r>
            <a:endParaRPr lang="tr-TR" dirty="0" smtClean="0"/>
          </a:p>
          <a:p>
            <a:pPr lvl="1"/>
            <a:r>
              <a:rPr lang="tr-TR" b="1" dirty="0" smtClean="0"/>
              <a:t>Görmenin </a:t>
            </a:r>
            <a:r>
              <a:rPr lang="en-US" b="1" dirty="0" err="1" smtClean="0"/>
              <a:t>birçok</a:t>
            </a:r>
            <a:r>
              <a:rPr lang="en-US" b="1" dirty="0" smtClean="0"/>
              <a:t> </a:t>
            </a:r>
            <a:r>
              <a:rPr lang="en-US" b="1" dirty="0" err="1"/>
              <a:t>yönüyle</a:t>
            </a:r>
            <a:r>
              <a:rPr lang="en-US" b="1" dirty="0"/>
              <a:t> </a:t>
            </a:r>
            <a:r>
              <a:rPr lang="en-US" b="1" dirty="0" err="1"/>
              <a:t>ilgilenir</a:t>
            </a:r>
            <a:r>
              <a:rPr lang="en-US" b="1" dirty="0"/>
              <a:t>.</a:t>
            </a:r>
            <a:endParaRPr lang="en-US" sz="2000" dirty="0"/>
          </a:p>
          <a:p>
            <a:endParaRPr lang="tr-TR" sz="2400" dirty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048908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34289"/>
            <a:ext cx="10515600" cy="1325563"/>
          </a:xfrm>
        </p:spPr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DUYUSAL KORTEKS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1511" y="1976095"/>
            <a:ext cx="6336591" cy="4597209"/>
          </a:xfrm>
        </p:spPr>
        <p:txBody>
          <a:bodyPr/>
          <a:lstStyle/>
          <a:p>
            <a:r>
              <a:rPr lang="tr-TR" dirty="0"/>
              <a:t>Duyusal korteksin alanları duyu organlarından bilgi alır</a:t>
            </a:r>
            <a:r>
              <a:rPr lang="tr-TR" dirty="0" smtClean="0"/>
              <a:t>.</a:t>
            </a:r>
          </a:p>
          <a:p>
            <a:r>
              <a:rPr lang="tr-TR" dirty="0"/>
              <a:t>Birincil işitsel korteks-</a:t>
            </a:r>
            <a:r>
              <a:rPr lang="tr-TR" b="1" dirty="0" err="1"/>
              <a:t>temporal</a:t>
            </a:r>
            <a:r>
              <a:rPr lang="tr-TR" b="1" dirty="0"/>
              <a:t> </a:t>
            </a:r>
            <a:r>
              <a:rPr lang="tr-TR" b="1" dirty="0" smtClean="0"/>
              <a:t>lob</a:t>
            </a:r>
          </a:p>
          <a:p>
            <a:r>
              <a:rPr lang="tr-TR" dirty="0"/>
              <a:t>Birincil </a:t>
            </a:r>
            <a:r>
              <a:rPr lang="tr-TR" dirty="0" err="1"/>
              <a:t>somatosensoriyel</a:t>
            </a:r>
            <a:r>
              <a:rPr lang="tr-TR" dirty="0"/>
              <a:t> korteks-</a:t>
            </a:r>
            <a:r>
              <a:rPr lang="tr-TR" b="1" dirty="0" err="1"/>
              <a:t>parietal</a:t>
            </a:r>
            <a:r>
              <a:rPr lang="tr-TR" b="1" dirty="0"/>
              <a:t> </a:t>
            </a:r>
            <a:r>
              <a:rPr lang="tr-TR" b="1" dirty="0" smtClean="0"/>
              <a:t>lob</a:t>
            </a:r>
          </a:p>
          <a:p>
            <a:r>
              <a:rPr lang="tr-TR" dirty="0"/>
              <a:t>Koklama ve tatma dışında, duyusal bilgi </a:t>
            </a:r>
            <a:r>
              <a:rPr lang="tr-TR" dirty="0" err="1"/>
              <a:t>kontrolateral</a:t>
            </a:r>
            <a:r>
              <a:rPr lang="tr-TR" dirty="0"/>
              <a:t> yarımkürenin birincil duyusal korteksine gönderilir.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791" y="1294080"/>
            <a:ext cx="3913008" cy="43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46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latin typeface="Arial Narrow" panose="020B0606020202030204" pitchFamily="34" charset="0"/>
              </a:rPr>
              <a:t>DUYU İLİŞKİLENDİRME KORTEKSİ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4912605" cy="4850598"/>
          </a:xfrm>
        </p:spPr>
        <p:txBody>
          <a:bodyPr>
            <a:normAutofit fontScale="70000" lnSpcReduction="20000"/>
          </a:bodyPr>
          <a:lstStyle/>
          <a:p>
            <a:r>
              <a:rPr lang="tr-TR" dirty="0" err="1"/>
              <a:t>Primer</a:t>
            </a:r>
            <a:r>
              <a:rPr lang="tr-TR" dirty="0"/>
              <a:t> duyusal ve motor korteks bölgeleri </a:t>
            </a:r>
            <a:r>
              <a:rPr lang="tr-TR" dirty="0" err="1"/>
              <a:t>serebral</a:t>
            </a:r>
            <a:r>
              <a:rPr lang="tr-TR" dirty="0"/>
              <a:t> korteksin sadece küçük bir bölümünü kaplar</a:t>
            </a:r>
            <a:r>
              <a:rPr lang="tr-TR" dirty="0" smtClean="0"/>
              <a:t>.</a:t>
            </a:r>
          </a:p>
          <a:p>
            <a:r>
              <a:rPr lang="tr-TR" b="1" dirty="0" err="1" smtClean="0"/>
              <a:t>Serebral</a:t>
            </a:r>
            <a:r>
              <a:rPr lang="tr-TR" b="1" dirty="0" smtClean="0"/>
              <a:t> Korteks'in </a:t>
            </a:r>
            <a:r>
              <a:rPr lang="tr-TR" b="1" dirty="0"/>
              <a:t>geri kalanı, </a:t>
            </a:r>
            <a:r>
              <a:rPr lang="tr-TR" b="1" dirty="0" smtClean="0"/>
              <a:t>duyu </a:t>
            </a:r>
            <a:r>
              <a:rPr lang="tr-TR" b="1" dirty="0"/>
              <a:t>ve eylem arasında yapılanları gerçekleştirir: </a:t>
            </a:r>
            <a:r>
              <a:rPr lang="tr-TR" dirty="0"/>
              <a:t>Algılama, öğrenme, hatırlama, hareket etme.</a:t>
            </a:r>
          </a:p>
          <a:p>
            <a:r>
              <a:rPr lang="tr-TR" b="1" dirty="0"/>
              <a:t>Bu işlemler ilişkilendirme alanlarında gerçekleşir</a:t>
            </a:r>
            <a:r>
              <a:rPr lang="tr-TR" b="1" dirty="0" smtClean="0"/>
              <a:t>.</a:t>
            </a:r>
          </a:p>
          <a:p>
            <a:r>
              <a:rPr lang="tr-TR" dirty="0"/>
              <a:t>Her birincil duyusal alan, duyusal ilişkilendirme korteksine bilgi gönderir</a:t>
            </a:r>
            <a:r>
              <a:rPr lang="tr-TR" dirty="0" smtClean="0"/>
              <a:t>.</a:t>
            </a:r>
          </a:p>
          <a:p>
            <a:r>
              <a:rPr lang="tr-TR" dirty="0"/>
              <a:t>Bilgiyi analiz </a:t>
            </a:r>
            <a:r>
              <a:rPr lang="tr-TR" dirty="0" smtClean="0"/>
              <a:t>eder, </a:t>
            </a:r>
            <a:r>
              <a:rPr lang="tr-TR" dirty="0"/>
              <a:t>algı </a:t>
            </a:r>
            <a:r>
              <a:rPr lang="tr-TR" dirty="0" smtClean="0"/>
              <a:t>gerçekleşir</a:t>
            </a:r>
          </a:p>
          <a:p>
            <a:r>
              <a:rPr lang="tr-TR" dirty="0" smtClean="0"/>
              <a:t>Anılar </a:t>
            </a:r>
            <a:r>
              <a:rPr lang="tr-TR" dirty="0"/>
              <a:t>saklanır</a:t>
            </a:r>
          </a:p>
          <a:p>
            <a:r>
              <a:rPr lang="tr-TR" dirty="0"/>
              <a:t>Bazı bölgeler tek bir bilgiye (görsel bilgi) özgüdür, bazı bölgeler farklı bilgileri bütünleştirir (belirli bir yüzün görüntüsü ile belirli </a:t>
            </a:r>
            <a:r>
              <a:rPr lang="tr-TR" dirty="0" smtClean="0"/>
              <a:t>birinin sesi </a:t>
            </a:r>
            <a:r>
              <a:rPr lang="tr-TR" dirty="0"/>
              <a:t>arasındaki bağlantıyı öğrenebiliriz</a:t>
            </a:r>
            <a:r>
              <a:rPr lang="tr-TR" dirty="0" smtClean="0"/>
              <a:t>)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202" y="1611011"/>
            <a:ext cx="5324400" cy="44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>
                <a:latin typeface="Arial Narrow" panose="020B0606020202030204" pitchFamily="34" charset="0"/>
              </a:rPr>
              <a:t>DUYU İLİŞKİLENDİRME KORTEKSİ </a:t>
            </a:r>
            <a:r>
              <a:rPr lang="tr-TR" sz="3600" b="1" dirty="0">
                <a:latin typeface="Arial Narrow" panose="020B0606020202030204" pitchFamily="34" charset="0"/>
              </a:rPr>
              <a:t>NEDEN ÖNEMLİDİR?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379642"/>
            <a:ext cx="4912605" cy="4296579"/>
          </a:xfrm>
        </p:spPr>
        <p:txBody>
          <a:bodyPr>
            <a:normAutofit/>
          </a:bodyPr>
          <a:lstStyle/>
          <a:p>
            <a:r>
              <a:rPr lang="tr-TR" b="1" dirty="0"/>
              <a:t>Örneğin: </a:t>
            </a:r>
            <a:r>
              <a:rPr lang="tr-TR" dirty="0"/>
              <a:t>Görsel </a:t>
            </a:r>
            <a:r>
              <a:rPr lang="tr-TR" dirty="0" smtClean="0"/>
              <a:t>ilişkilendirme korteksindeki hasarla: </a:t>
            </a:r>
            <a:r>
              <a:rPr lang="tr-TR" dirty="0"/>
              <a:t>Kişi görebilir (kör </a:t>
            </a:r>
            <a:r>
              <a:rPr lang="tr-TR" dirty="0" smtClean="0"/>
              <a:t>değildir), </a:t>
            </a:r>
            <a:r>
              <a:rPr lang="tr-TR" dirty="0"/>
              <a:t>ancak nesneleri görerek tanıyamayabilir.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847" y="1986938"/>
            <a:ext cx="5272193" cy="281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73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43832" t="28936" r="24993" b="23450"/>
          <a:stretch/>
        </p:blipFill>
        <p:spPr>
          <a:xfrm>
            <a:off x="710131" y="715266"/>
            <a:ext cx="5385869" cy="462708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44381" t="17350" r="24406" b="35815"/>
          <a:stretch/>
        </p:blipFill>
        <p:spPr>
          <a:xfrm>
            <a:off x="6444591" y="715266"/>
            <a:ext cx="5481948" cy="462708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0159520" y="5133030"/>
            <a:ext cx="1641513" cy="209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9962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id="{3384E894-3DEA-4F21-B040-D68D3512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443254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tr-TR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Metabotropik</a:t>
            </a:r>
            <a:r>
              <a:rPr lang="tr-TR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reseptörler</a:t>
            </a:r>
            <a:endParaRPr lang="tr-TR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2EC21F-3DB3-4F18-8F84-7D2B844B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tr-TR" b="1" dirty="0"/>
              <a:t>Dolaylı kapılı kanallar </a:t>
            </a:r>
            <a:r>
              <a:rPr lang="tr-TR" dirty="0"/>
              <a:t>ise aksine, </a:t>
            </a:r>
            <a:r>
              <a:rPr lang="tr-TR" dirty="0" err="1"/>
              <a:t>nörotransmitterin</a:t>
            </a:r>
            <a:r>
              <a:rPr lang="tr-TR" dirty="0"/>
              <a:t> bağlanma bölgesinden </a:t>
            </a:r>
            <a:r>
              <a:rPr lang="tr-TR" dirty="0" smtClean="0"/>
              <a:t>ayrıdır.</a:t>
            </a:r>
          </a:p>
          <a:p>
            <a:pPr algn="just"/>
            <a:r>
              <a:rPr lang="en-US" dirty="0"/>
              <a:t>Bu </a:t>
            </a:r>
            <a:r>
              <a:rPr lang="en-US" dirty="0" err="1"/>
              <a:t>tür</a:t>
            </a:r>
            <a:r>
              <a:rPr lang="en-US" dirty="0"/>
              <a:t> </a:t>
            </a:r>
            <a:r>
              <a:rPr lang="en-US" dirty="0" err="1"/>
              <a:t>reseptörlere</a:t>
            </a:r>
            <a:r>
              <a:rPr lang="en-US" dirty="0"/>
              <a:t> </a:t>
            </a:r>
            <a:r>
              <a:rPr lang="en-US" b="1" u="sng" dirty="0" err="1"/>
              <a:t>metabotropik</a:t>
            </a:r>
            <a:r>
              <a:rPr lang="en-US" b="1" u="sng" dirty="0"/>
              <a:t> </a:t>
            </a:r>
            <a:r>
              <a:rPr lang="en-US" b="1" u="sng" dirty="0" err="1"/>
              <a:t>reseptörler</a:t>
            </a:r>
            <a:r>
              <a:rPr lang="en-US" b="1" u="sng" dirty="0"/>
              <a:t> </a:t>
            </a:r>
            <a:r>
              <a:rPr lang="en-US" dirty="0" err="1"/>
              <a:t>denir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r>
              <a:rPr lang="tr-TR" dirty="0" err="1"/>
              <a:t>Nörotransmiterlerin</a:t>
            </a:r>
            <a:r>
              <a:rPr lang="tr-TR" dirty="0"/>
              <a:t> </a:t>
            </a:r>
            <a:r>
              <a:rPr lang="tr-TR" dirty="0" err="1"/>
              <a:t>metabotropik</a:t>
            </a:r>
            <a:r>
              <a:rPr lang="tr-TR" dirty="0"/>
              <a:t> reseptörlere bağlanması, bir </a:t>
            </a:r>
            <a:r>
              <a:rPr lang="tr-TR" dirty="0" err="1"/>
              <a:t>guanozin</a:t>
            </a:r>
            <a:r>
              <a:rPr lang="tr-TR" dirty="0"/>
              <a:t> 5'-trifosfat (GTP) bağlayıcı proteini (G-proteini) aktive eder</a:t>
            </a:r>
            <a:r>
              <a:rPr lang="tr-TR" dirty="0" smtClean="0"/>
              <a:t>.</a:t>
            </a:r>
          </a:p>
          <a:p>
            <a:pPr algn="just"/>
            <a:r>
              <a:rPr lang="tr-TR" dirty="0"/>
              <a:t>G-proteini sırasıyla, ya (i) doğrudan etki ederek iyon kanalını açan ya da (ii) kanal proteinini </a:t>
            </a:r>
            <a:r>
              <a:rPr lang="tr-TR" dirty="0" err="1" smtClean="0"/>
              <a:t>fosforize</a:t>
            </a:r>
            <a:r>
              <a:rPr lang="tr-TR" dirty="0" smtClean="0"/>
              <a:t> </a:t>
            </a:r>
            <a:r>
              <a:rPr lang="tr-TR" dirty="0"/>
              <a:t>ederek kanalı açan bir enzimi aktive eden ikinci bir haberci sistemi aktive eder.</a:t>
            </a:r>
            <a:endParaRPr lang="en-US" dirty="0"/>
          </a:p>
        </p:txBody>
      </p:sp>
      <p:pic>
        <p:nvPicPr>
          <p:cNvPr id="1026" name="Picture 2" descr="ionotropic receptor ile ilgili görsel sonucu">
            <a:extLst>
              <a:ext uri="{FF2B5EF4-FFF2-40B4-BE49-F238E27FC236}">
                <a16:creationId xmlns:a16="http://schemas.microsoft.com/office/drawing/2014/main" id="{F31E25F7-AC9D-4520-B643-CF56498F0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8" r="1095"/>
          <a:stretch/>
        </p:blipFill>
        <p:spPr bwMode="auto">
          <a:xfrm>
            <a:off x="816861" y="2257424"/>
            <a:ext cx="4032317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0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MOTOR </a:t>
            </a:r>
            <a:r>
              <a:rPr lang="tr-TR" b="1" dirty="0" smtClean="0">
                <a:latin typeface="Arial Narrow" panose="020B0606020202030204" pitchFamily="34" charset="0"/>
              </a:rPr>
              <a:t>KORTEKS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1" y="1825624"/>
            <a:ext cx="4571082" cy="4685345"/>
          </a:xfrm>
        </p:spPr>
        <p:txBody>
          <a:bodyPr/>
          <a:lstStyle/>
          <a:p>
            <a:r>
              <a:rPr lang="tr-TR" dirty="0" smtClean="0"/>
              <a:t>Birincil </a:t>
            </a:r>
            <a:r>
              <a:rPr lang="tr-TR" dirty="0"/>
              <a:t>Motor Korteks, hareketin kontrolünü içerir</a:t>
            </a:r>
            <a:r>
              <a:rPr lang="tr-TR" dirty="0" smtClean="0"/>
              <a:t>.</a:t>
            </a:r>
          </a:p>
          <a:p>
            <a:r>
              <a:rPr lang="tr-TR" dirty="0"/>
              <a:t>İstemli hareketleri başlatır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Birincil motor </a:t>
            </a:r>
            <a:r>
              <a:rPr lang="tr-TR" dirty="0" err="1" smtClean="0"/>
              <a:t>korteks'in</a:t>
            </a:r>
            <a:r>
              <a:rPr lang="tr-TR" dirty="0" smtClean="0"/>
              <a:t> </a:t>
            </a:r>
            <a:r>
              <a:rPr lang="tr-TR" dirty="0"/>
              <a:t>farklı bölümlerindeki nöronlar kaslara bağlıdır</a:t>
            </a:r>
            <a:r>
              <a:rPr lang="tr-TR" dirty="0" smtClean="0"/>
              <a:t>.</a:t>
            </a:r>
          </a:p>
          <a:p>
            <a:r>
              <a:rPr lang="tr-TR" dirty="0"/>
              <a:t>Bu kasılmalar </a:t>
            </a:r>
            <a:r>
              <a:rPr lang="tr-TR" dirty="0" err="1"/>
              <a:t>kontralateraldir</a:t>
            </a:r>
            <a:r>
              <a:rPr lang="tr-TR" dirty="0"/>
              <a:t>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63763"/>
            <a:ext cx="5677812" cy="36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92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MOTOR </a:t>
            </a:r>
            <a:r>
              <a:rPr lang="tr-TR" b="1" dirty="0" smtClean="0">
                <a:latin typeface="Arial Narrow" panose="020B0606020202030204" pitchFamily="34" charset="0"/>
              </a:rPr>
              <a:t>İLİŞKİLENDİRME KORTEKSİ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4943168" cy="4860311"/>
          </a:xfrm>
        </p:spPr>
        <p:txBody>
          <a:bodyPr>
            <a:normAutofit fontScale="77500" lnSpcReduction="20000"/>
          </a:bodyPr>
          <a:lstStyle/>
          <a:p>
            <a:r>
              <a:rPr lang="tr-TR" dirty="0"/>
              <a:t>Motor </a:t>
            </a:r>
            <a:r>
              <a:rPr lang="tr-TR" dirty="0" smtClean="0"/>
              <a:t>İlişkilendirme Korteksi, Birincil Motor Korteks'in </a:t>
            </a:r>
            <a:r>
              <a:rPr lang="tr-TR" dirty="0"/>
              <a:t>hemen </a:t>
            </a:r>
            <a:r>
              <a:rPr lang="tr-TR" dirty="0" err="1"/>
              <a:t>rostralinde</a:t>
            </a:r>
            <a:r>
              <a:rPr lang="tr-TR" dirty="0"/>
              <a:t> bulunur</a:t>
            </a:r>
            <a:r>
              <a:rPr lang="tr-TR" dirty="0" smtClean="0"/>
              <a:t>.</a:t>
            </a:r>
          </a:p>
          <a:p>
            <a:r>
              <a:rPr lang="tr-TR" b="1" dirty="0"/>
              <a:t>Bu bölge birincil motor korteksi kontrol eder. </a:t>
            </a:r>
            <a:endParaRPr lang="tr-TR" b="1" dirty="0" smtClean="0"/>
          </a:p>
          <a:p>
            <a:pPr lvl="1"/>
            <a:r>
              <a:rPr lang="tr-TR" dirty="0" smtClean="0"/>
              <a:t>Birincil Motor Korteks piyanonun </a:t>
            </a:r>
            <a:r>
              <a:rPr lang="tr-TR" dirty="0"/>
              <a:t>klavyesiyse, </a:t>
            </a:r>
            <a:r>
              <a:rPr lang="tr-TR" dirty="0" smtClean="0"/>
              <a:t>Motor İlişkilendirme Korteksi </a:t>
            </a:r>
            <a:r>
              <a:rPr lang="tr-TR" dirty="0" err="1" smtClean="0"/>
              <a:t>piyanistdir</a:t>
            </a:r>
            <a:r>
              <a:rPr lang="tr-TR" dirty="0" smtClean="0"/>
              <a:t>.</a:t>
            </a:r>
          </a:p>
          <a:p>
            <a:pPr lvl="1"/>
            <a:r>
              <a:rPr lang="en-US" dirty="0" err="1"/>
              <a:t>Farklı</a:t>
            </a:r>
            <a:r>
              <a:rPr lang="en-US" dirty="0"/>
              <a:t> </a:t>
            </a:r>
            <a:r>
              <a:rPr lang="en-US" dirty="0" err="1"/>
              <a:t>alıcılardan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duyusal</a:t>
            </a:r>
            <a:r>
              <a:rPr lang="en-US" dirty="0"/>
              <a:t> </a:t>
            </a:r>
            <a:r>
              <a:rPr lang="en-US" dirty="0" err="1"/>
              <a:t>alanlardan</a:t>
            </a:r>
            <a:r>
              <a:rPr lang="en-US" dirty="0"/>
              <a:t> </a:t>
            </a:r>
            <a:r>
              <a:rPr lang="en-US" dirty="0" err="1"/>
              <a:t>gelen</a:t>
            </a:r>
            <a:r>
              <a:rPr lang="en-US" dirty="0"/>
              <a:t> </a:t>
            </a:r>
            <a:r>
              <a:rPr lang="en-US" dirty="0" err="1"/>
              <a:t>bilgileri</a:t>
            </a:r>
            <a:r>
              <a:rPr lang="en-US" dirty="0"/>
              <a:t> </a:t>
            </a:r>
            <a:r>
              <a:rPr lang="en-US" dirty="0" err="1"/>
              <a:t>bütünleştirir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bilgileri</a:t>
            </a:r>
            <a:r>
              <a:rPr lang="en-US" dirty="0"/>
              <a:t> </a:t>
            </a:r>
            <a:r>
              <a:rPr lang="en-US" dirty="0" err="1"/>
              <a:t>geçmiş</a:t>
            </a:r>
            <a:r>
              <a:rPr lang="en-US" dirty="0"/>
              <a:t> </a:t>
            </a:r>
            <a:r>
              <a:rPr lang="en-US" dirty="0" err="1"/>
              <a:t>deneyimlerle</a:t>
            </a:r>
            <a:r>
              <a:rPr lang="en-US" dirty="0"/>
              <a:t> </a:t>
            </a:r>
            <a:r>
              <a:rPr lang="en-US" dirty="0" err="1"/>
              <a:t>ilişkilendirir</a:t>
            </a:r>
            <a:r>
              <a:rPr lang="en-US" dirty="0" smtClean="0"/>
              <a:t>.</a:t>
            </a:r>
            <a:endParaRPr lang="tr-TR" dirty="0" smtClean="0"/>
          </a:p>
          <a:p>
            <a:pPr lvl="1"/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 </a:t>
            </a:r>
            <a:r>
              <a:rPr lang="en-US" dirty="0" err="1"/>
              <a:t>beyin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karar</a:t>
            </a:r>
            <a:r>
              <a:rPr lang="en-US" dirty="0"/>
              <a:t> </a:t>
            </a:r>
            <a:r>
              <a:rPr lang="en-US" dirty="0" err="1"/>
              <a:t>verir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yanıt</a:t>
            </a:r>
            <a:r>
              <a:rPr lang="en-US" dirty="0"/>
              <a:t> </a:t>
            </a:r>
            <a:r>
              <a:rPr lang="en-US" dirty="0" err="1"/>
              <a:t>oluşturmak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motor </a:t>
            </a:r>
            <a:r>
              <a:rPr lang="en-US" dirty="0" err="1"/>
              <a:t>alanlara</a:t>
            </a:r>
            <a:r>
              <a:rPr lang="en-US" dirty="0"/>
              <a:t> </a:t>
            </a:r>
            <a:r>
              <a:rPr lang="en-US" dirty="0" err="1"/>
              <a:t>sinir</a:t>
            </a:r>
            <a:r>
              <a:rPr lang="en-US" dirty="0"/>
              <a:t> </a:t>
            </a:r>
            <a:r>
              <a:rPr lang="en-US" dirty="0" err="1"/>
              <a:t>uyarıları</a:t>
            </a:r>
            <a:r>
              <a:rPr lang="en-US" dirty="0"/>
              <a:t> </a:t>
            </a:r>
            <a:r>
              <a:rPr lang="en-US" dirty="0" err="1"/>
              <a:t>gönderir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 err="1"/>
              <a:t>Frontal</a:t>
            </a:r>
            <a:r>
              <a:rPr lang="tr-TR" dirty="0"/>
              <a:t> lobun geri kalanı, motor ilişkilendirme korteksinin </a:t>
            </a:r>
            <a:r>
              <a:rPr lang="tr-TR" dirty="0" err="1"/>
              <a:t>rostral</a:t>
            </a:r>
            <a:r>
              <a:rPr lang="tr-TR" dirty="0"/>
              <a:t> kısmı, </a:t>
            </a:r>
            <a:r>
              <a:rPr lang="tr-TR" b="1" dirty="0" err="1"/>
              <a:t>prefrontal</a:t>
            </a:r>
            <a:r>
              <a:rPr lang="tr-TR" b="1" dirty="0"/>
              <a:t> korteks </a:t>
            </a:r>
            <a:r>
              <a:rPr lang="tr-TR" dirty="0"/>
              <a:t>olarak bilinir</a:t>
            </a:r>
            <a:r>
              <a:rPr lang="tr-TR" dirty="0" smtClean="0"/>
              <a:t>.</a:t>
            </a:r>
          </a:p>
          <a:p>
            <a:pPr lvl="1"/>
            <a:r>
              <a:rPr lang="tr-TR" b="1" dirty="0"/>
              <a:t>Bu bölge, hareketin kontrolüyle daha az, plan ve stratejilerin formüle edilmesiyle daha fazla ilgilidir.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63763"/>
            <a:ext cx="5677812" cy="36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id="{47FF5CD7-67BF-457D-99CC-E87AAECE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136357"/>
            <a:ext cx="9144000" cy="28400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tr-TR" sz="12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Sorularınız</a:t>
            </a:r>
            <a:r>
              <a:rPr lang="en-US" sz="12800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r>
              <a:rPr lang="tr-TR" sz="5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tr-TR" sz="5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tr-TR" sz="5800" b="1" dirty="0"/>
              <a:t/>
            </a:r>
            <a:br>
              <a:rPr lang="tr-TR" sz="5800" b="1" dirty="0"/>
            </a:br>
            <a:r>
              <a:rPr lang="tr-TR" sz="5800" b="1" dirty="0" smtClean="0"/>
              <a:t/>
            </a:r>
            <a:br>
              <a:rPr lang="tr-TR" sz="5800" b="1" dirty="0" smtClean="0"/>
            </a:br>
            <a:r>
              <a:rPr lang="tr-TR" sz="2200" dirty="0" smtClean="0"/>
              <a:t>Dr. </a:t>
            </a:r>
            <a:r>
              <a:rPr lang="tr-TR" sz="2200" dirty="0" err="1" smtClean="0"/>
              <a:t>Öğr</a:t>
            </a:r>
            <a:r>
              <a:rPr lang="tr-TR" sz="2200" dirty="0" smtClean="0"/>
              <a:t>. Üyesi Etkin ŞAFAK</a:t>
            </a:r>
            <a:br>
              <a:rPr lang="tr-TR" sz="2200" dirty="0" smtClean="0"/>
            </a:br>
            <a:r>
              <a:rPr lang="tr-TR" sz="2200" dirty="0" smtClean="0"/>
              <a:t>esafak@ankara.edu.tr</a:t>
            </a:r>
            <a:r>
              <a:rPr lang="tr-TR" sz="8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tr-TR" sz="8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8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7781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60FCA6E-0894-46CD-BD49-5955A51E0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78C6E4B-A1F1-4B6C-97EC-BE997495D6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22415D0-9E59-4F6C-B785-CC895D444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22" y="965200"/>
            <a:ext cx="5214466" cy="3989067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3384E894-3DEA-4F21-B040-D68D3512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21" y="5529884"/>
            <a:ext cx="6060279" cy="1096331"/>
          </a:xfrm>
        </p:spPr>
        <p:txBody>
          <a:bodyPr>
            <a:normAutofit/>
          </a:bodyPr>
          <a:lstStyle/>
          <a:p>
            <a:r>
              <a:rPr lang="tr-TR" sz="34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Nörotransmiterler</a:t>
            </a:r>
            <a:r>
              <a:rPr lang="tr-TR" sz="3400" b="1" dirty="0">
                <a:latin typeface="Arial Narrow" panose="020B0606020202030204" pitchFamily="34" charset="0"/>
                <a:cs typeface="Arial" panose="020B0604020202020204" pitchFamily="34" charset="0"/>
              </a:rPr>
              <a:t> için reseptörler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2EC21F-3DB3-4F18-8F84-7D2B844B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904" y="302282"/>
            <a:ext cx="5101316" cy="4985657"/>
          </a:xfrm>
        </p:spPr>
        <p:txBody>
          <a:bodyPr anchor="ctr">
            <a:noAutofit/>
          </a:bodyPr>
          <a:lstStyle/>
          <a:p>
            <a:pPr algn="just"/>
            <a:r>
              <a:rPr lang="en-US" dirty="0" err="1"/>
              <a:t>Metabotropik</a:t>
            </a:r>
            <a:r>
              <a:rPr lang="en-US" dirty="0"/>
              <a:t> </a:t>
            </a:r>
            <a:r>
              <a:rPr lang="en-US" dirty="0" err="1"/>
              <a:t>reseptörlerin</a:t>
            </a:r>
            <a:r>
              <a:rPr lang="en-US" dirty="0"/>
              <a:t> </a:t>
            </a:r>
            <a:r>
              <a:rPr lang="en-US" dirty="0" err="1"/>
              <a:t>aktivasyonu</a:t>
            </a:r>
            <a:r>
              <a:rPr lang="en-US" dirty="0"/>
              <a:t>, </a:t>
            </a:r>
            <a:r>
              <a:rPr lang="en-US" dirty="0" err="1"/>
              <a:t>yavaş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uzun</a:t>
            </a:r>
            <a:r>
              <a:rPr lang="en-US" dirty="0"/>
              <a:t> </a:t>
            </a:r>
            <a:r>
              <a:rPr lang="en-US" dirty="0" err="1"/>
              <a:t>süreli</a:t>
            </a:r>
            <a:r>
              <a:rPr lang="en-US" dirty="0"/>
              <a:t> </a:t>
            </a:r>
            <a:r>
              <a:rPr lang="en-US" dirty="0" err="1"/>
              <a:t>sinaptik</a:t>
            </a:r>
            <a:r>
              <a:rPr lang="en-US" dirty="0"/>
              <a:t> </a:t>
            </a:r>
            <a:r>
              <a:rPr lang="en-US" dirty="0" err="1"/>
              <a:t>etkiye</a:t>
            </a:r>
            <a:r>
              <a:rPr lang="en-US" dirty="0"/>
              <a:t> </a:t>
            </a:r>
            <a:r>
              <a:rPr lang="en-US" dirty="0" err="1"/>
              <a:t>yol</a:t>
            </a:r>
            <a:r>
              <a:rPr lang="en-US" dirty="0"/>
              <a:t> </a:t>
            </a:r>
            <a:r>
              <a:rPr lang="en-US" dirty="0" err="1"/>
              <a:t>açar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r>
              <a:rPr lang="tr-TR" dirty="0" smtClean="0"/>
              <a:t>MS</a:t>
            </a:r>
            <a:r>
              <a:rPr lang="en-US" dirty="0" smtClean="0"/>
              <a:t>S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smtClean="0"/>
              <a:t>P</a:t>
            </a:r>
            <a:r>
              <a:rPr lang="tr-TR" dirty="0" smtClean="0"/>
              <a:t>S</a:t>
            </a:r>
            <a:r>
              <a:rPr lang="en-US" dirty="0" err="1" smtClean="0"/>
              <a:t>S'deki</a:t>
            </a:r>
            <a:r>
              <a:rPr lang="en-US" dirty="0" smtClean="0"/>
              <a:t> </a:t>
            </a:r>
            <a:r>
              <a:rPr lang="en-US" dirty="0" err="1"/>
              <a:t>nitrik</a:t>
            </a:r>
            <a:r>
              <a:rPr lang="en-US" dirty="0"/>
              <a:t> </a:t>
            </a:r>
            <a:r>
              <a:rPr lang="en-US" dirty="0" err="1"/>
              <a:t>oksit</a:t>
            </a:r>
            <a:r>
              <a:rPr lang="en-US" dirty="0"/>
              <a:t> </a:t>
            </a:r>
            <a:r>
              <a:rPr lang="en-US" dirty="0" err="1"/>
              <a:t>haricindeki</a:t>
            </a:r>
            <a:r>
              <a:rPr lang="en-US" dirty="0"/>
              <a:t> </a:t>
            </a:r>
            <a:r>
              <a:rPr lang="en-US" dirty="0" err="1"/>
              <a:t>nörotransmiterler</a:t>
            </a:r>
            <a:r>
              <a:rPr lang="en-US" dirty="0"/>
              <a:t>, </a:t>
            </a:r>
            <a:r>
              <a:rPr lang="en-US" dirty="0" err="1"/>
              <a:t>birkaç</a:t>
            </a:r>
            <a:r>
              <a:rPr lang="en-US" dirty="0"/>
              <a:t> </a:t>
            </a:r>
            <a:r>
              <a:rPr lang="en-US" dirty="0" err="1"/>
              <a:t>farklı</a:t>
            </a:r>
            <a:r>
              <a:rPr lang="en-US" dirty="0"/>
              <a:t> </a:t>
            </a:r>
            <a:r>
              <a:rPr lang="en-US" dirty="0" err="1"/>
              <a:t>reseptör</a:t>
            </a:r>
            <a:r>
              <a:rPr lang="en-US" dirty="0"/>
              <a:t> </a:t>
            </a:r>
            <a:r>
              <a:rPr lang="en-US" dirty="0" err="1"/>
              <a:t>tipine</a:t>
            </a:r>
            <a:r>
              <a:rPr lang="en-US" dirty="0"/>
              <a:t> </a:t>
            </a:r>
            <a:r>
              <a:rPr lang="en-US" dirty="0" err="1"/>
              <a:t>bağlanır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r>
              <a:rPr lang="en-US" dirty="0"/>
              <a:t>Her </a:t>
            </a:r>
            <a:r>
              <a:rPr lang="en-US" dirty="0" err="1"/>
              <a:t>reseptör</a:t>
            </a:r>
            <a:r>
              <a:rPr lang="en-US" dirty="0"/>
              <a:t> tipi, </a:t>
            </a:r>
            <a:r>
              <a:rPr lang="en-US" dirty="0" err="1"/>
              <a:t>belirli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nörotransmitter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bağlanma</a:t>
            </a:r>
            <a:r>
              <a:rPr lang="en-US" dirty="0"/>
              <a:t> </a:t>
            </a:r>
            <a:r>
              <a:rPr lang="en-US" dirty="0" err="1"/>
              <a:t>üzerinde</a:t>
            </a:r>
            <a:r>
              <a:rPr lang="en-US" dirty="0"/>
              <a:t> </a:t>
            </a:r>
            <a:r>
              <a:rPr lang="en-US" dirty="0" err="1"/>
              <a:t>farklı</a:t>
            </a:r>
            <a:r>
              <a:rPr lang="en-US" dirty="0"/>
              <a:t> </a:t>
            </a:r>
            <a:r>
              <a:rPr lang="en-US" dirty="0" err="1"/>
              <a:t>etkileri</a:t>
            </a:r>
            <a:r>
              <a:rPr lang="en-US" dirty="0"/>
              <a:t> </a:t>
            </a:r>
            <a:r>
              <a:rPr lang="en-US" dirty="0" err="1"/>
              <a:t>tetikleyen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sayıda</a:t>
            </a:r>
            <a:r>
              <a:rPr lang="en-US" dirty="0"/>
              <a:t> alt </a:t>
            </a:r>
            <a:r>
              <a:rPr lang="en-US" dirty="0" err="1"/>
              <a:t>tipe</a:t>
            </a:r>
            <a:r>
              <a:rPr lang="en-US" dirty="0"/>
              <a:t> </a:t>
            </a:r>
            <a:r>
              <a:rPr lang="en-US" dirty="0" err="1"/>
              <a:t>sahip</a:t>
            </a:r>
            <a:r>
              <a:rPr lang="en-US" dirty="0"/>
              <a:t> </a:t>
            </a:r>
            <a:r>
              <a:rPr lang="en-US" dirty="0" err="1"/>
              <a:t>olabilir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54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0F1CAA3-9C4B-4E3E-BB04-DED7A5BFC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7" r="10966" b="3"/>
          <a:stretch/>
        </p:blipFill>
        <p:spPr>
          <a:xfrm>
            <a:off x="828772" y="1904281"/>
            <a:ext cx="5074070" cy="4272681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3384E894-3DEA-4F21-B040-D68D3512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latin typeface="Arial Narrow" panose="020B0606020202030204" pitchFamily="34" charset="0"/>
              </a:rPr>
              <a:t>Kolinerjik</a:t>
            </a:r>
            <a:r>
              <a:rPr lang="tr-TR" b="1" dirty="0" smtClean="0">
                <a:latin typeface="Arial Narrow" panose="020B0606020202030204" pitchFamily="34" charset="0"/>
              </a:rPr>
              <a:t> Reseptörler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2EC21F-3DB3-4F18-8F84-7D2B844B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442" y="701040"/>
            <a:ext cx="6085958" cy="4998720"/>
          </a:xfrm>
        </p:spPr>
        <p:txBody>
          <a:bodyPr>
            <a:noAutofit/>
          </a:bodyPr>
          <a:lstStyle/>
          <a:p>
            <a:pPr algn="just"/>
            <a:r>
              <a:rPr lang="en-US" dirty="0" err="1"/>
              <a:t>Kolinerjik</a:t>
            </a:r>
            <a:r>
              <a:rPr lang="en-US" dirty="0"/>
              <a:t> </a:t>
            </a:r>
            <a:r>
              <a:rPr lang="en-US" dirty="0" err="1"/>
              <a:t>reseptörlerin</a:t>
            </a:r>
            <a:r>
              <a:rPr lang="en-US" dirty="0"/>
              <a:t> (</a:t>
            </a:r>
            <a:r>
              <a:rPr lang="en-US" dirty="0" err="1"/>
              <a:t>yani</a:t>
            </a:r>
            <a:r>
              <a:rPr lang="en-US" dirty="0"/>
              <a:t> </a:t>
            </a:r>
            <a:r>
              <a:rPr lang="en-US" dirty="0" err="1"/>
              <a:t>ACh'yi</a:t>
            </a:r>
            <a:r>
              <a:rPr lang="en-US" dirty="0"/>
              <a:t> </a:t>
            </a:r>
            <a:r>
              <a:rPr lang="en-US" dirty="0" err="1"/>
              <a:t>bağlayan</a:t>
            </a:r>
            <a:r>
              <a:rPr lang="en-US" dirty="0"/>
              <a:t> </a:t>
            </a:r>
            <a:r>
              <a:rPr lang="en-US" dirty="0" err="1"/>
              <a:t>reseptörler</a:t>
            </a:r>
            <a:r>
              <a:rPr lang="en-US" dirty="0"/>
              <a:t>) </a:t>
            </a:r>
            <a:r>
              <a:rPr lang="en-US" b="1" dirty="0" err="1"/>
              <a:t>nikotinik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b="1" dirty="0" err="1"/>
              <a:t>muskarinik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üzere</a:t>
            </a:r>
            <a:r>
              <a:rPr lang="en-US" dirty="0"/>
              <a:t> iki alt tipi </a:t>
            </a:r>
            <a:r>
              <a:rPr lang="en-US" dirty="0" err="1"/>
              <a:t>vardır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r>
              <a:rPr lang="en-US" dirty="0" err="1"/>
              <a:t>İsim</a:t>
            </a:r>
            <a:r>
              <a:rPr lang="en-US" dirty="0"/>
              <a:t> </a:t>
            </a:r>
            <a:r>
              <a:rPr lang="en-US" dirty="0" err="1"/>
              <a:t>basitçe</a:t>
            </a:r>
            <a:r>
              <a:rPr lang="en-US" dirty="0"/>
              <a:t>, </a:t>
            </a:r>
            <a:r>
              <a:rPr lang="en-US" dirty="0" err="1"/>
              <a:t>nikotinin</a:t>
            </a:r>
            <a:r>
              <a:rPr lang="en-US" dirty="0"/>
              <a:t> </a:t>
            </a:r>
            <a:r>
              <a:rPr lang="en-US" dirty="0" err="1"/>
              <a:t>nikotinik</a:t>
            </a:r>
            <a:r>
              <a:rPr lang="en-US" dirty="0"/>
              <a:t> </a:t>
            </a:r>
            <a:r>
              <a:rPr lang="en-US" dirty="0" err="1"/>
              <a:t>reseptörün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agonisti</a:t>
            </a:r>
            <a:r>
              <a:rPr lang="en-US" dirty="0"/>
              <a:t> </a:t>
            </a:r>
            <a:r>
              <a:rPr lang="en-US" dirty="0" err="1"/>
              <a:t>olduğunu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bazı</a:t>
            </a:r>
            <a:r>
              <a:rPr lang="en-US" dirty="0"/>
              <a:t> </a:t>
            </a:r>
            <a:r>
              <a:rPr lang="en-US" dirty="0" err="1"/>
              <a:t>mantarlarda</a:t>
            </a:r>
            <a:r>
              <a:rPr lang="en-US" dirty="0"/>
              <a:t> </a:t>
            </a:r>
            <a:r>
              <a:rPr lang="en-US" dirty="0" err="1"/>
              <a:t>bulunan</a:t>
            </a:r>
            <a:r>
              <a:rPr lang="en-US" dirty="0"/>
              <a:t> </a:t>
            </a:r>
            <a:r>
              <a:rPr lang="en-US" dirty="0" err="1"/>
              <a:t>muskarinin</a:t>
            </a:r>
            <a:r>
              <a:rPr lang="en-US" dirty="0"/>
              <a:t> </a:t>
            </a:r>
            <a:r>
              <a:rPr lang="en-US" dirty="0" err="1"/>
              <a:t>muskarinik</a:t>
            </a:r>
            <a:r>
              <a:rPr lang="en-US" dirty="0"/>
              <a:t> </a:t>
            </a:r>
            <a:r>
              <a:rPr lang="en-US" dirty="0" err="1"/>
              <a:t>reseptörün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agonisti</a:t>
            </a:r>
            <a:r>
              <a:rPr lang="en-US" dirty="0"/>
              <a:t> </a:t>
            </a:r>
            <a:r>
              <a:rPr lang="en-US" dirty="0" err="1"/>
              <a:t>olduğunu</a:t>
            </a:r>
            <a:r>
              <a:rPr lang="en-US" dirty="0"/>
              <a:t> </a:t>
            </a:r>
            <a:r>
              <a:rPr lang="en-US" dirty="0" err="1"/>
              <a:t>gösterir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r>
              <a:rPr lang="en-US" b="1" dirty="0" err="1"/>
              <a:t>Nikotinik</a:t>
            </a:r>
            <a:r>
              <a:rPr lang="en-US" b="1" dirty="0"/>
              <a:t> </a:t>
            </a:r>
            <a:r>
              <a:rPr lang="en-US" b="1" dirty="0" err="1"/>
              <a:t>asetilkolin</a:t>
            </a:r>
            <a:r>
              <a:rPr lang="en-US" b="1" dirty="0"/>
              <a:t> </a:t>
            </a:r>
            <a:r>
              <a:rPr lang="en-US" b="1" dirty="0" err="1"/>
              <a:t>reseptörleri</a:t>
            </a:r>
            <a:r>
              <a:rPr lang="en-US" b="1" dirty="0"/>
              <a:t> (</a:t>
            </a:r>
            <a:r>
              <a:rPr lang="en-US" b="1" dirty="0" err="1"/>
              <a:t>nAChR'ler</a:t>
            </a:r>
            <a:r>
              <a:rPr lang="en-US" b="1" dirty="0"/>
              <a:t>), </a:t>
            </a:r>
            <a:r>
              <a:rPr lang="en-US" dirty="0" err="1"/>
              <a:t>merkezi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otonom</a:t>
            </a:r>
            <a:r>
              <a:rPr lang="en-US" dirty="0"/>
              <a:t> </a:t>
            </a:r>
            <a:r>
              <a:rPr lang="en-US" dirty="0" err="1"/>
              <a:t>sinir</a:t>
            </a:r>
            <a:r>
              <a:rPr lang="en-US" dirty="0"/>
              <a:t> </a:t>
            </a:r>
            <a:r>
              <a:rPr lang="en-US" dirty="0" err="1"/>
              <a:t>sistemlerinin</a:t>
            </a:r>
            <a:r>
              <a:rPr lang="en-US" dirty="0"/>
              <a:t> </a:t>
            </a:r>
            <a:r>
              <a:rPr lang="en-US" dirty="0" err="1"/>
              <a:t>yanı</a:t>
            </a:r>
            <a:r>
              <a:rPr lang="en-US" dirty="0"/>
              <a:t> </a:t>
            </a:r>
            <a:r>
              <a:rPr lang="en-US" dirty="0" err="1"/>
              <a:t>sıra</a:t>
            </a:r>
            <a:r>
              <a:rPr lang="en-US" dirty="0"/>
              <a:t> </a:t>
            </a:r>
            <a:r>
              <a:rPr lang="en-US" dirty="0" err="1"/>
              <a:t>iskelet</a:t>
            </a:r>
            <a:r>
              <a:rPr lang="en-US" dirty="0"/>
              <a:t> </a:t>
            </a:r>
            <a:r>
              <a:rPr lang="en-US" dirty="0" err="1"/>
              <a:t>kasında</a:t>
            </a:r>
            <a:r>
              <a:rPr lang="en-US" dirty="0"/>
              <a:t> da </a:t>
            </a:r>
            <a:r>
              <a:rPr lang="en-US" dirty="0" err="1"/>
              <a:t>bulunur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r>
              <a:rPr lang="en-US" dirty="0" err="1"/>
              <a:t>Nikotinik</a:t>
            </a:r>
            <a:r>
              <a:rPr lang="en-US" dirty="0"/>
              <a:t> </a:t>
            </a:r>
            <a:r>
              <a:rPr lang="en-US" dirty="0" err="1"/>
              <a:t>reseptörlerin</a:t>
            </a:r>
            <a:r>
              <a:rPr lang="en-US" dirty="0"/>
              <a:t> </a:t>
            </a:r>
            <a:r>
              <a:rPr lang="en-US" dirty="0" err="1"/>
              <a:t>aktivasyonu</a:t>
            </a:r>
            <a:r>
              <a:rPr lang="en-US" dirty="0"/>
              <a:t>, </a:t>
            </a:r>
            <a:r>
              <a:rPr lang="en-US" b="1" dirty="0" err="1"/>
              <a:t>uyarıcı</a:t>
            </a:r>
            <a:r>
              <a:rPr lang="en-US" b="1" dirty="0"/>
              <a:t> </a:t>
            </a:r>
            <a:r>
              <a:rPr lang="en-US" b="1" dirty="0" err="1"/>
              <a:t>postsinaptik</a:t>
            </a:r>
            <a:r>
              <a:rPr lang="en-US" b="1" dirty="0"/>
              <a:t> </a:t>
            </a:r>
            <a:r>
              <a:rPr lang="en-US" b="1" dirty="0" err="1"/>
              <a:t>potansiyellerin</a:t>
            </a:r>
            <a:r>
              <a:rPr lang="en-US" b="1" dirty="0"/>
              <a:t> </a:t>
            </a:r>
            <a:r>
              <a:rPr lang="en-US" dirty="0" err="1" smtClean="0"/>
              <a:t>oluşmasına</a:t>
            </a:r>
            <a:r>
              <a:rPr lang="en-US" dirty="0" smtClean="0"/>
              <a:t> </a:t>
            </a:r>
            <a:r>
              <a:rPr lang="en-US" dirty="0" err="1"/>
              <a:t>yol</a:t>
            </a:r>
            <a:r>
              <a:rPr lang="en-US" dirty="0"/>
              <a:t> </a:t>
            </a:r>
            <a:r>
              <a:rPr lang="en-US" dirty="0" err="1"/>
              <a:t>açar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906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65F799E-9A1F-4694-8C08-4175066A0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1" r="1" b="10101"/>
          <a:stretch/>
        </p:blipFill>
        <p:spPr>
          <a:xfrm>
            <a:off x="838200" y="1904281"/>
            <a:ext cx="6233160" cy="4272681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3384E894-3DEA-4F21-B040-D68D3512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latin typeface="Arial Narrow" panose="020B0606020202030204" pitchFamily="34" charset="0"/>
              </a:rPr>
              <a:t>Kolinerjik</a:t>
            </a:r>
            <a:r>
              <a:rPr lang="tr-TR" b="1" dirty="0" smtClean="0">
                <a:latin typeface="Arial Narrow" panose="020B0606020202030204" pitchFamily="34" charset="0"/>
              </a:rPr>
              <a:t> Reseptörler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2EC21F-3DB3-4F18-8F84-7D2B844B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360" y="772160"/>
            <a:ext cx="4536440" cy="4957763"/>
          </a:xfrm>
        </p:spPr>
        <p:txBody>
          <a:bodyPr>
            <a:noAutofit/>
          </a:bodyPr>
          <a:lstStyle/>
          <a:p>
            <a:pPr algn="just"/>
            <a:r>
              <a:rPr lang="en-US" b="1" dirty="0" err="1"/>
              <a:t>Muskarinik</a:t>
            </a:r>
            <a:r>
              <a:rPr lang="en-US" b="1" dirty="0"/>
              <a:t> </a:t>
            </a:r>
            <a:r>
              <a:rPr lang="en-US" b="1" dirty="0" err="1"/>
              <a:t>asetilkolin</a:t>
            </a:r>
            <a:r>
              <a:rPr lang="en-US" b="1" dirty="0"/>
              <a:t> </a:t>
            </a:r>
            <a:r>
              <a:rPr lang="en-US" b="1" dirty="0" err="1"/>
              <a:t>reseptörleri</a:t>
            </a:r>
            <a:r>
              <a:rPr lang="en-US" b="1" dirty="0"/>
              <a:t> (</a:t>
            </a:r>
            <a:r>
              <a:rPr lang="en-US" b="1" dirty="0" err="1"/>
              <a:t>mAChR'ler</a:t>
            </a:r>
            <a:r>
              <a:rPr lang="en-US" b="1" dirty="0"/>
              <a:t>)</a:t>
            </a:r>
            <a:r>
              <a:rPr lang="en-US" dirty="0"/>
              <a:t>, </a:t>
            </a:r>
            <a:r>
              <a:rPr lang="tr-TR" dirty="0" smtClean="0"/>
              <a:t>MS</a:t>
            </a:r>
            <a:r>
              <a:rPr lang="en-US" dirty="0" err="1" smtClean="0"/>
              <a:t>S'de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otonom</a:t>
            </a:r>
            <a:r>
              <a:rPr lang="en-US" dirty="0"/>
              <a:t> </a:t>
            </a:r>
            <a:r>
              <a:rPr lang="en-US" dirty="0" err="1"/>
              <a:t>sinir</a:t>
            </a:r>
            <a:r>
              <a:rPr lang="en-US" dirty="0"/>
              <a:t> </a:t>
            </a:r>
            <a:r>
              <a:rPr lang="en-US" dirty="0" err="1"/>
              <a:t>sisteminin</a:t>
            </a:r>
            <a:r>
              <a:rPr lang="en-US" dirty="0"/>
              <a:t> </a:t>
            </a:r>
            <a:r>
              <a:rPr lang="en-US" dirty="0" err="1"/>
              <a:t>parasempatik</a:t>
            </a:r>
            <a:r>
              <a:rPr lang="en-US" dirty="0"/>
              <a:t> </a:t>
            </a:r>
            <a:r>
              <a:rPr lang="en-US" dirty="0" err="1"/>
              <a:t>bölümünde</a:t>
            </a:r>
            <a:r>
              <a:rPr lang="en-US" dirty="0"/>
              <a:t> </a:t>
            </a:r>
            <a:r>
              <a:rPr lang="en-US" dirty="0" err="1"/>
              <a:t>bulunur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r>
              <a:rPr lang="tr-TR" dirty="0"/>
              <a:t>Birkaç </a:t>
            </a:r>
            <a:r>
              <a:rPr lang="tr-TR" dirty="0" err="1"/>
              <a:t>muskarinik</a:t>
            </a:r>
            <a:r>
              <a:rPr lang="tr-TR" dirty="0"/>
              <a:t> reseptör alt tipi (M1, M2, M3, vb.) vardır ve </a:t>
            </a:r>
            <a:r>
              <a:rPr lang="tr-TR" b="1" dirty="0"/>
              <a:t>hepsi G proteinlerine bağlıdır</a:t>
            </a:r>
            <a:r>
              <a:rPr lang="tr-TR" dirty="0" smtClean="0"/>
              <a:t>.</a:t>
            </a:r>
          </a:p>
          <a:p>
            <a:pPr algn="just"/>
            <a:r>
              <a:rPr lang="en-US" dirty="0" err="1"/>
              <a:t>Nörotransmitterlerin</a:t>
            </a:r>
            <a:r>
              <a:rPr lang="en-US" dirty="0"/>
              <a:t> </a:t>
            </a:r>
            <a:r>
              <a:rPr lang="en-US" dirty="0" err="1"/>
              <a:t>reseptörlerine</a:t>
            </a:r>
            <a:r>
              <a:rPr lang="en-US" dirty="0"/>
              <a:t> </a:t>
            </a:r>
            <a:r>
              <a:rPr lang="en-US" dirty="0" err="1"/>
              <a:t>bağlanması</a:t>
            </a:r>
            <a:r>
              <a:rPr lang="en-US" dirty="0"/>
              <a:t>, </a:t>
            </a:r>
            <a:r>
              <a:rPr lang="en-US" b="1" dirty="0" err="1"/>
              <a:t>uyarıcı</a:t>
            </a:r>
            <a:r>
              <a:rPr lang="en-US" b="1" dirty="0"/>
              <a:t> </a:t>
            </a:r>
            <a:r>
              <a:rPr lang="en-US" b="1" dirty="0" err="1"/>
              <a:t>veya</a:t>
            </a:r>
            <a:r>
              <a:rPr lang="en-US" b="1" dirty="0"/>
              <a:t> </a:t>
            </a:r>
            <a:r>
              <a:rPr lang="en-US" b="1" dirty="0" err="1"/>
              <a:t>inhibe</a:t>
            </a:r>
            <a:r>
              <a:rPr lang="en-US" b="1" dirty="0"/>
              <a:t> </a:t>
            </a:r>
            <a:r>
              <a:rPr lang="en-US" b="1" dirty="0" err="1"/>
              <a:t>edici</a:t>
            </a:r>
            <a:r>
              <a:rPr lang="en-US" dirty="0"/>
              <a:t> </a:t>
            </a:r>
            <a:r>
              <a:rPr lang="en-US" dirty="0" err="1"/>
              <a:t>postsinaptik</a:t>
            </a:r>
            <a:r>
              <a:rPr lang="en-US" dirty="0"/>
              <a:t> </a:t>
            </a:r>
            <a:r>
              <a:rPr lang="en-US" dirty="0" err="1"/>
              <a:t>dereceli</a:t>
            </a:r>
            <a:r>
              <a:rPr lang="en-US" dirty="0"/>
              <a:t> </a:t>
            </a:r>
            <a:r>
              <a:rPr lang="en-US" dirty="0" err="1"/>
              <a:t>potansiyellerin</a:t>
            </a:r>
            <a:r>
              <a:rPr lang="en-US" dirty="0"/>
              <a:t> </a:t>
            </a:r>
            <a:r>
              <a:rPr lang="en-US" dirty="0" err="1"/>
              <a:t>oluşmasına</a:t>
            </a:r>
            <a:r>
              <a:rPr lang="en-US" dirty="0"/>
              <a:t> </a:t>
            </a:r>
            <a:r>
              <a:rPr lang="en-US" dirty="0" err="1"/>
              <a:t>yol</a:t>
            </a:r>
            <a:r>
              <a:rPr lang="en-US" dirty="0"/>
              <a:t> </a:t>
            </a:r>
            <a:r>
              <a:rPr lang="en-US" dirty="0" err="1"/>
              <a:t>açar</a:t>
            </a:r>
            <a:r>
              <a:rPr lang="en-US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05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drenergic receptor ile ilgili görsel sonucu">
            <a:extLst>
              <a:ext uri="{FF2B5EF4-FFF2-40B4-BE49-F238E27FC236}">
                <a16:creationId xmlns:a16="http://schemas.microsoft.com/office/drawing/2014/main" id="{D0D9A7FF-E434-4ECE-AA74-87FBD02CF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6383"/>
          <a:stretch/>
        </p:blipFill>
        <p:spPr bwMode="auto">
          <a:xfrm>
            <a:off x="838200" y="1904281"/>
            <a:ext cx="6233160" cy="42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3384E894-3DEA-4F21-B040-D68D3512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latin typeface="Arial Narrow" panose="020B0606020202030204" pitchFamily="34" charset="0"/>
              </a:rPr>
              <a:t>Adrenerjik</a:t>
            </a:r>
            <a:r>
              <a:rPr lang="tr-TR" b="1" dirty="0" smtClean="0">
                <a:latin typeface="Arial Narrow" panose="020B0606020202030204" pitchFamily="34" charset="0"/>
              </a:rPr>
              <a:t> Reseptörler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2EC21F-3DB3-4F18-8F84-7D2B844B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920" y="1694816"/>
            <a:ext cx="4800600" cy="4486275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 smtClean="0"/>
              <a:t>Adrenerjik</a:t>
            </a:r>
            <a:r>
              <a:rPr lang="en-US" b="1" dirty="0" smtClean="0"/>
              <a:t> </a:t>
            </a:r>
            <a:r>
              <a:rPr lang="en-US" b="1" dirty="0" err="1"/>
              <a:t>reseptörlerin</a:t>
            </a:r>
            <a:r>
              <a:rPr lang="en-US" b="1" dirty="0"/>
              <a:t> </a:t>
            </a:r>
            <a:r>
              <a:rPr lang="en-US" dirty="0"/>
              <a:t>iki alt tipi </a:t>
            </a:r>
            <a:r>
              <a:rPr lang="en-US" dirty="0" err="1"/>
              <a:t>vardır</a:t>
            </a:r>
            <a:r>
              <a:rPr lang="en-US" dirty="0"/>
              <a:t> (</a:t>
            </a:r>
            <a:r>
              <a:rPr lang="en-US" dirty="0" err="1"/>
              <a:t>yani</a:t>
            </a:r>
            <a:r>
              <a:rPr lang="en-US" dirty="0"/>
              <a:t>, </a:t>
            </a:r>
            <a:r>
              <a:rPr lang="en-US" dirty="0" err="1"/>
              <a:t>epinefrin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norepinefrini</a:t>
            </a:r>
            <a:r>
              <a:rPr lang="en-US" dirty="0"/>
              <a:t> </a:t>
            </a:r>
            <a:r>
              <a:rPr lang="en-US" dirty="0" err="1"/>
              <a:t>bağlayan</a:t>
            </a:r>
            <a:r>
              <a:rPr lang="en-US" dirty="0"/>
              <a:t> </a:t>
            </a:r>
            <a:r>
              <a:rPr lang="en-US" dirty="0" err="1"/>
              <a:t>reseptörler</a:t>
            </a:r>
            <a:r>
              <a:rPr lang="en-US" dirty="0"/>
              <a:t>), </a:t>
            </a:r>
            <a:r>
              <a:rPr lang="el-GR" dirty="0"/>
              <a:t>α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l-GR" dirty="0"/>
              <a:t>β</a:t>
            </a:r>
            <a:r>
              <a:rPr lang="el-GR" dirty="0" smtClean="0"/>
              <a:t>.</a:t>
            </a:r>
            <a:endParaRPr lang="tr-TR" dirty="0" smtClean="0"/>
          </a:p>
          <a:p>
            <a:pPr algn="just"/>
            <a:r>
              <a:rPr lang="en-US" dirty="0" err="1"/>
              <a:t>Adrenerjik</a:t>
            </a:r>
            <a:r>
              <a:rPr lang="en-US" dirty="0"/>
              <a:t> </a:t>
            </a:r>
            <a:r>
              <a:rPr lang="en-US" dirty="0" err="1"/>
              <a:t>reseptörler</a:t>
            </a:r>
            <a:r>
              <a:rPr lang="en-US" dirty="0"/>
              <a:t>, G </a:t>
            </a:r>
            <a:r>
              <a:rPr lang="en-US" dirty="0" err="1"/>
              <a:t>proteinlerine</a:t>
            </a:r>
            <a:r>
              <a:rPr lang="en-US" dirty="0"/>
              <a:t> </a:t>
            </a:r>
            <a:r>
              <a:rPr lang="en-US" dirty="0" err="1"/>
              <a:t>bağlanır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ikinci</a:t>
            </a:r>
            <a:r>
              <a:rPr lang="en-US" dirty="0"/>
              <a:t> </a:t>
            </a:r>
            <a:r>
              <a:rPr lang="en-US" dirty="0" err="1"/>
              <a:t>haberci</a:t>
            </a:r>
            <a:r>
              <a:rPr lang="en-US" dirty="0"/>
              <a:t> </a:t>
            </a:r>
            <a:r>
              <a:rPr lang="tr-TR" dirty="0" smtClean="0"/>
              <a:t>yolaklarını </a:t>
            </a:r>
            <a:r>
              <a:rPr lang="en-US" dirty="0" err="1" smtClean="0"/>
              <a:t>başlatır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39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496DC87-63BF-41A6-AEEF-63BD97CA7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0" r="8237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3384E894-3DEA-4F21-B040-D68D3512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0"/>
            <a:ext cx="6586491" cy="167660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latin typeface="Arial Narrow" panose="020B0606020202030204" pitchFamily="34" charset="0"/>
              </a:rPr>
              <a:t>Glutamat</a:t>
            </a:r>
            <a:r>
              <a:rPr lang="tr-TR" b="1" dirty="0" smtClean="0">
                <a:latin typeface="Arial Narrow" panose="020B0606020202030204" pitchFamily="34" charset="0"/>
              </a:rPr>
              <a:t> reseptörleri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2EC21F-3DB3-4F18-8F84-7D2B844B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42" y="1521050"/>
            <a:ext cx="6907478" cy="4344219"/>
          </a:xfrm>
        </p:spPr>
        <p:txBody>
          <a:bodyPr>
            <a:noAutofit/>
          </a:bodyPr>
          <a:lstStyle/>
          <a:p>
            <a:pPr algn="just"/>
            <a:r>
              <a:rPr lang="tr-TR" dirty="0" smtClean="0"/>
              <a:t>MS</a:t>
            </a:r>
            <a:r>
              <a:rPr lang="en-US" dirty="0" err="1" smtClean="0"/>
              <a:t>S'deki</a:t>
            </a:r>
            <a:r>
              <a:rPr lang="en-US" dirty="0" smtClean="0"/>
              <a:t> </a:t>
            </a:r>
            <a:r>
              <a:rPr lang="en-US" dirty="0" err="1"/>
              <a:t>ana</a:t>
            </a:r>
            <a:r>
              <a:rPr lang="en-US" dirty="0"/>
              <a:t> </a:t>
            </a:r>
            <a:r>
              <a:rPr lang="en-US" dirty="0" err="1"/>
              <a:t>uyarıcı</a:t>
            </a:r>
            <a:r>
              <a:rPr lang="en-US" dirty="0"/>
              <a:t> </a:t>
            </a:r>
            <a:r>
              <a:rPr lang="en-US" dirty="0" err="1"/>
              <a:t>nörotransmitter</a:t>
            </a:r>
            <a:r>
              <a:rPr lang="en-US" dirty="0"/>
              <a:t> </a:t>
            </a:r>
            <a:r>
              <a:rPr lang="en-US" dirty="0" err="1"/>
              <a:t>glutamattır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r>
              <a:rPr lang="en-US" dirty="0" err="1"/>
              <a:t>Glutamat</a:t>
            </a:r>
            <a:r>
              <a:rPr lang="en-US" dirty="0"/>
              <a:t> </a:t>
            </a:r>
            <a:r>
              <a:rPr lang="en-US" dirty="0" err="1"/>
              <a:t>reseptörlerinin</a:t>
            </a:r>
            <a:r>
              <a:rPr lang="en-US" dirty="0"/>
              <a:t> iki alt tipi </a:t>
            </a:r>
            <a:r>
              <a:rPr lang="en-US" dirty="0" err="1"/>
              <a:t>vardır</a:t>
            </a:r>
            <a:r>
              <a:rPr lang="en-US" dirty="0"/>
              <a:t>, NMDA (N-</a:t>
            </a:r>
            <a:r>
              <a:rPr lang="en-US" dirty="0" err="1"/>
              <a:t>metil</a:t>
            </a:r>
            <a:r>
              <a:rPr lang="en-US" dirty="0"/>
              <a:t>-d-</a:t>
            </a:r>
            <a:r>
              <a:rPr lang="en-US" dirty="0" err="1"/>
              <a:t>aspartat</a:t>
            </a:r>
            <a:r>
              <a:rPr lang="en-US" dirty="0"/>
              <a:t>) </a:t>
            </a:r>
            <a:r>
              <a:rPr lang="en-US" dirty="0" err="1"/>
              <a:t>ve</a:t>
            </a:r>
            <a:r>
              <a:rPr lang="en-US" dirty="0"/>
              <a:t> AMPA (</a:t>
            </a:r>
            <a:r>
              <a:rPr lang="el-GR" dirty="0"/>
              <a:t>α-</a:t>
            </a:r>
            <a:r>
              <a:rPr lang="en-US" dirty="0"/>
              <a:t>amino-3-hidroksi-5-metil-4-izoksazol </a:t>
            </a:r>
            <a:r>
              <a:rPr lang="en-US" dirty="0" err="1"/>
              <a:t>propiyonik</a:t>
            </a:r>
            <a:r>
              <a:rPr lang="en-US" dirty="0"/>
              <a:t> </a:t>
            </a:r>
            <a:r>
              <a:rPr lang="en-US" dirty="0" err="1"/>
              <a:t>asit</a:t>
            </a:r>
            <a:r>
              <a:rPr lang="en-US" dirty="0" smtClean="0"/>
              <a:t>).</a:t>
            </a:r>
            <a:endParaRPr lang="tr-TR" dirty="0" smtClean="0"/>
          </a:p>
          <a:p>
            <a:pPr algn="just"/>
            <a:r>
              <a:rPr lang="tr-TR" b="1" dirty="0"/>
              <a:t>NMDA reseptörleri, </a:t>
            </a:r>
            <a:r>
              <a:rPr lang="tr-TR" dirty="0" err="1"/>
              <a:t>Na</a:t>
            </a:r>
            <a:r>
              <a:rPr lang="tr-TR" dirty="0"/>
              <a:t>+, K+ ve Ca2+ geçişine izin veren </a:t>
            </a:r>
            <a:r>
              <a:rPr lang="tr-TR" b="1" dirty="0" err="1"/>
              <a:t>ligand</a:t>
            </a:r>
            <a:r>
              <a:rPr lang="tr-TR" b="1" dirty="0"/>
              <a:t> kapılı kanalları </a:t>
            </a:r>
            <a:r>
              <a:rPr lang="tr-TR" dirty="0"/>
              <a:t>temsil eder</a:t>
            </a:r>
            <a:r>
              <a:rPr lang="tr-TR" dirty="0" smtClean="0"/>
              <a:t>.</a:t>
            </a:r>
          </a:p>
          <a:p>
            <a:pPr algn="just"/>
            <a:r>
              <a:rPr lang="en-US" b="1" dirty="0"/>
              <a:t>AMPA </a:t>
            </a:r>
            <a:r>
              <a:rPr lang="en-US" b="1" dirty="0" err="1" smtClean="0"/>
              <a:t>reseptörleri</a:t>
            </a:r>
            <a:r>
              <a:rPr lang="tr-TR" b="1" dirty="0" smtClean="0"/>
              <a:t>de</a:t>
            </a:r>
            <a:r>
              <a:rPr lang="en-US" b="1" dirty="0" smtClean="0"/>
              <a:t> </a:t>
            </a:r>
            <a:r>
              <a:rPr lang="en-US" b="1" dirty="0"/>
              <a:t>ligand </a:t>
            </a:r>
            <a:r>
              <a:rPr lang="en-US" b="1" dirty="0" err="1"/>
              <a:t>kapılı</a:t>
            </a:r>
            <a:r>
              <a:rPr lang="en-US" b="1" dirty="0"/>
              <a:t> </a:t>
            </a:r>
            <a:r>
              <a:rPr lang="en-US" b="1" dirty="0" err="1"/>
              <a:t>katyon</a:t>
            </a:r>
            <a:r>
              <a:rPr lang="en-US" b="1" dirty="0"/>
              <a:t> </a:t>
            </a:r>
            <a:r>
              <a:rPr lang="en-US" b="1" dirty="0" err="1"/>
              <a:t>kanallarıdır</a:t>
            </a:r>
            <a:r>
              <a:rPr lang="en-US" b="1" dirty="0"/>
              <a:t>. </a:t>
            </a:r>
            <a:r>
              <a:rPr lang="en-US" dirty="0" err="1"/>
              <a:t>Glutamat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bağlanmaları</a:t>
            </a:r>
            <a:r>
              <a:rPr lang="en-US" dirty="0"/>
              <a:t> Na+ </a:t>
            </a:r>
            <a:r>
              <a:rPr lang="en-US" dirty="0" err="1"/>
              <a:t>akışı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kanalları</a:t>
            </a:r>
            <a:r>
              <a:rPr lang="en-US" dirty="0"/>
              <a:t> </a:t>
            </a:r>
            <a:r>
              <a:rPr lang="en-US" dirty="0" err="1"/>
              <a:t>açarak</a:t>
            </a:r>
            <a:r>
              <a:rPr lang="en-US" dirty="0"/>
              <a:t> </a:t>
            </a:r>
            <a:r>
              <a:rPr lang="tr-TR" dirty="0" smtClean="0"/>
              <a:t>Uyarıcı post </a:t>
            </a:r>
            <a:r>
              <a:rPr lang="tr-TR" dirty="0" err="1" smtClean="0"/>
              <a:t>sinaptik</a:t>
            </a:r>
            <a:r>
              <a:rPr lang="tr-TR" dirty="0" smtClean="0"/>
              <a:t> potansiyel</a:t>
            </a:r>
            <a:r>
              <a:rPr lang="en-US" dirty="0" smtClean="0"/>
              <a:t>'</a:t>
            </a:r>
            <a:r>
              <a:rPr lang="en-US" dirty="0" err="1" smtClean="0"/>
              <a:t>leri</a:t>
            </a:r>
            <a:r>
              <a:rPr lang="en-US" dirty="0" smtClean="0"/>
              <a:t> </a:t>
            </a:r>
            <a:r>
              <a:rPr lang="en-US" dirty="0" err="1"/>
              <a:t>oluşturur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89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8064</TotalTime>
  <Words>2096</Words>
  <Application>Microsoft Office PowerPoint</Application>
  <PresentationFormat>Geniş ekran</PresentationFormat>
  <Paragraphs>251</Paragraphs>
  <Slides>42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Wingdings</vt:lpstr>
      <vt:lpstr>Office Teması</vt:lpstr>
      <vt:lpstr>SİNİR FİZYOLOJİSİ 3</vt:lpstr>
      <vt:lpstr>Nörotransmiterler için reseptörler</vt:lpstr>
      <vt:lpstr>İyonotropik reseptörler</vt:lpstr>
      <vt:lpstr>Metabotropik reseptörler</vt:lpstr>
      <vt:lpstr>Nörotransmiterler için reseptörler</vt:lpstr>
      <vt:lpstr>Kolinerjik Reseptörler</vt:lpstr>
      <vt:lpstr>Kolinerjik Reseptörler</vt:lpstr>
      <vt:lpstr>Adrenerjik Reseptörler</vt:lpstr>
      <vt:lpstr>Glutamat reseptörleri</vt:lpstr>
      <vt:lpstr>PowerPoint Sunusu</vt:lpstr>
      <vt:lpstr>PowerPoint Sunusu</vt:lpstr>
      <vt:lpstr>PowerPoint Sunusu</vt:lpstr>
      <vt:lpstr>Beyin Sapı</vt:lpstr>
      <vt:lpstr>Orta Beyin</vt:lpstr>
      <vt:lpstr>Retiküler Formasyon</vt:lpstr>
      <vt:lpstr>Retiküler Formasyon</vt:lpstr>
      <vt:lpstr>Retiküler Formasyon</vt:lpstr>
      <vt:lpstr>RETİKÜLER AKTİVASYON SİSTEMİ</vt:lpstr>
      <vt:lpstr>PERİAKUDÜKTAL GRİ MADDE (PAG)</vt:lpstr>
      <vt:lpstr>KIRMIZI NUCLEUS VE SUBSTANTIA NIGRA</vt:lpstr>
      <vt:lpstr>ARKA BEYİN: METENSPHALON VE MYELENCPHALON</vt:lpstr>
      <vt:lpstr>Beyincik</vt:lpstr>
      <vt:lpstr>Beyincik</vt:lpstr>
      <vt:lpstr>Limbik Sistem</vt:lpstr>
      <vt:lpstr>LIMBIC SYSTEM</vt:lpstr>
      <vt:lpstr>AMİGDALA</vt:lpstr>
      <vt:lpstr>DİENSEFALON</vt:lpstr>
      <vt:lpstr>TALAMUS</vt:lpstr>
      <vt:lpstr>HİPOTALAMUS</vt:lpstr>
      <vt:lpstr>HİPOTALAMUS</vt:lpstr>
      <vt:lpstr>BAZAL GANGLİYON</vt:lpstr>
      <vt:lpstr>Serebral Korteks</vt:lpstr>
      <vt:lpstr>Serebral Korteks</vt:lpstr>
      <vt:lpstr>SEREBRAL KORTEKS’İN LOBLARI</vt:lpstr>
      <vt:lpstr>SEREBRAL KORTEKS’İN LOBLARI</vt:lpstr>
      <vt:lpstr>DUYUSAL KORTEKS</vt:lpstr>
      <vt:lpstr>DUYU İLİŞKİLENDİRME KORTEKSİ</vt:lpstr>
      <vt:lpstr>DUYU İLİŞKİLENDİRME KORTEKSİ NEDEN ÖNEMLİDİR?</vt:lpstr>
      <vt:lpstr>PowerPoint Sunusu</vt:lpstr>
      <vt:lpstr>MOTOR KORTEKS</vt:lpstr>
      <vt:lpstr>MOTOR İLİŞKİLENDİRME KORTEKSİ</vt:lpstr>
      <vt:lpstr>Sorularınız?   Dr. Öğr. Üyesi Etkin ŞAFAK esafak@ankara.edu.tr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AVIAN URINARY SYSTEM</dc:title>
  <dc:creator>yasem</dc:creator>
  <cp:lastModifiedBy>Etkin</cp:lastModifiedBy>
  <cp:revision>207</cp:revision>
  <dcterms:created xsi:type="dcterms:W3CDTF">2017-11-02T07:31:45Z</dcterms:created>
  <dcterms:modified xsi:type="dcterms:W3CDTF">2025-03-11T09:51:38Z</dcterms:modified>
</cp:coreProperties>
</file>