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023870-310B-4E26-AA7D-4ABE000D6FE6}"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A57CCC3D-BD94-4F87-88CF-8476BB7795EA}">
      <dgm:prSet phldrT="[Metin]"/>
      <dgm:spPr/>
      <dgm:t>
        <a:bodyPr/>
        <a:lstStyle/>
        <a:p>
          <a:r>
            <a:rPr lang="tr-TR" dirty="0" smtClean="0"/>
            <a:t>Vergi suçları</a:t>
          </a:r>
          <a:endParaRPr lang="tr-TR" dirty="0"/>
        </a:p>
      </dgm:t>
    </dgm:pt>
    <dgm:pt modelId="{6D5B6994-78E7-4B6F-8AA5-309CF3DEA3E6}" type="parTrans" cxnId="{0261D225-24A1-4F00-AFA7-B159206F79B4}">
      <dgm:prSet/>
      <dgm:spPr/>
      <dgm:t>
        <a:bodyPr/>
        <a:lstStyle/>
        <a:p>
          <a:endParaRPr lang="tr-TR"/>
        </a:p>
      </dgm:t>
    </dgm:pt>
    <dgm:pt modelId="{F8DEA8B8-10B6-406F-AF3A-108EA393EE65}" type="sibTrans" cxnId="{0261D225-24A1-4F00-AFA7-B159206F79B4}">
      <dgm:prSet/>
      <dgm:spPr/>
      <dgm:t>
        <a:bodyPr/>
        <a:lstStyle/>
        <a:p>
          <a:endParaRPr lang="tr-TR"/>
        </a:p>
      </dgm:t>
    </dgm:pt>
    <dgm:pt modelId="{C6BCBA14-04CD-4B11-BC8B-B1FC8E61F59F}">
      <dgm:prSet phldrT="[Metin]"/>
      <dgm:spPr/>
      <dgm:t>
        <a:bodyPr/>
        <a:lstStyle/>
        <a:p>
          <a:r>
            <a:rPr lang="tr-TR" dirty="0" smtClean="0"/>
            <a:t>Mali nitelikli suçlar</a:t>
          </a:r>
          <a:endParaRPr lang="tr-TR" dirty="0"/>
        </a:p>
      </dgm:t>
    </dgm:pt>
    <dgm:pt modelId="{E7AA7CE8-5DCD-4E21-8173-9758CBB96FD8}" type="parTrans" cxnId="{C6FB336A-3D88-4CF4-A3D3-122B322F574B}">
      <dgm:prSet/>
      <dgm:spPr/>
      <dgm:t>
        <a:bodyPr/>
        <a:lstStyle/>
        <a:p>
          <a:endParaRPr lang="tr-TR"/>
        </a:p>
      </dgm:t>
    </dgm:pt>
    <dgm:pt modelId="{8FFD5CC6-F207-474A-8D94-81AA68E3A9FC}" type="sibTrans" cxnId="{C6FB336A-3D88-4CF4-A3D3-122B322F574B}">
      <dgm:prSet/>
      <dgm:spPr/>
      <dgm:t>
        <a:bodyPr/>
        <a:lstStyle/>
        <a:p>
          <a:endParaRPr lang="tr-TR"/>
        </a:p>
      </dgm:t>
    </dgm:pt>
    <dgm:pt modelId="{B0D4EC1A-448A-4B53-BB8F-71BAE9378233}">
      <dgm:prSet phldrT="[Metin]"/>
      <dgm:spPr/>
      <dgm:t>
        <a:bodyPr/>
        <a:lstStyle/>
        <a:p>
          <a:r>
            <a:rPr lang="tr-TR" dirty="0" smtClean="0"/>
            <a:t>Cezai </a:t>
          </a:r>
          <a:r>
            <a:rPr lang="tr-TR" dirty="0" smtClean="0"/>
            <a:t>nitelikli suçlar</a:t>
          </a:r>
          <a:endParaRPr lang="tr-TR" dirty="0"/>
        </a:p>
      </dgm:t>
    </dgm:pt>
    <dgm:pt modelId="{FD29420F-5AF6-421A-912B-3C9B96BA4A00}" type="parTrans" cxnId="{EA7B6B82-9D2E-4CC0-9FA4-A3B7DF05B032}">
      <dgm:prSet/>
      <dgm:spPr/>
      <dgm:t>
        <a:bodyPr/>
        <a:lstStyle/>
        <a:p>
          <a:endParaRPr lang="tr-TR"/>
        </a:p>
      </dgm:t>
    </dgm:pt>
    <dgm:pt modelId="{5ED13022-EE92-4A2D-ADDA-2F22CB405B5F}" type="sibTrans" cxnId="{EA7B6B82-9D2E-4CC0-9FA4-A3B7DF05B032}">
      <dgm:prSet/>
      <dgm:spPr/>
      <dgm:t>
        <a:bodyPr/>
        <a:lstStyle/>
        <a:p>
          <a:endParaRPr lang="tr-TR"/>
        </a:p>
      </dgm:t>
    </dgm:pt>
    <dgm:pt modelId="{CE0D101A-845B-4EDD-8F9D-5A60D068F4EE}">
      <dgm:prSet/>
      <dgm:spPr/>
      <dgm:t>
        <a:bodyPr/>
        <a:lstStyle/>
        <a:p>
          <a:r>
            <a:rPr lang="tr-TR" dirty="0" smtClean="0"/>
            <a:t>Vergi </a:t>
          </a:r>
          <a:r>
            <a:rPr lang="tr-TR" dirty="0" err="1" smtClean="0"/>
            <a:t>ziyaı</a:t>
          </a:r>
          <a:r>
            <a:rPr lang="tr-TR" dirty="0" smtClean="0"/>
            <a:t> suçu</a:t>
          </a:r>
          <a:endParaRPr lang="tr-TR" dirty="0"/>
        </a:p>
      </dgm:t>
    </dgm:pt>
    <dgm:pt modelId="{612A90D2-3140-446C-AF2E-061019AE1670}" type="parTrans" cxnId="{4D576A82-3B70-4B71-9849-F89EA70E5E70}">
      <dgm:prSet/>
      <dgm:spPr/>
      <dgm:t>
        <a:bodyPr/>
        <a:lstStyle/>
        <a:p>
          <a:endParaRPr lang="tr-TR"/>
        </a:p>
      </dgm:t>
    </dgm:pt>
    <dgm:pt modelId="{1E95CC04-D909-4027-990A-8117B61802F6}" type="sibTrans" cxnId="{4D576A82-3B70-4B71-9849-F89EA70E5E70}">
      <dgm:prSet/>
      <dgm:spPr/>
      <dgm:t>
        <a:bodyPr/>
        <a:lstStyle/>
        <a:p>
          <a:endParaRPr lang="tr-TR"/>
        </a:p>
      </dgm:t>
    </dgm:pt>
    <dgm:pt modelId="{D4BCF451-3259-4773-9C1E-87A789863BAE}">
      <dgm:prSet/>
      <dgm:spPr/>
      <dgm:t>
        <a:bodyPr/>
        <a:lstStyle/>
        <a:p>
          <a:r>
            <a:rPr lang="tr-TR" dirty="0" smtClean="0"/>
            <a:t>Usulsüzlük suçu</a:t>
          </a:r>
          <a:endParaRPr lang="tr-TR" dirty="0"/>
        </a:p>
      </dgm:t>
    </dgm:pt>
    <dgm:pt modelId="{9774B579-3F2C-428A-A033-87B68844D1B6}" type="parTrans" cxnId="{DFA09027-26CC-4ECB-B775-69189BE8DC56}">
      <dgm:prSet/>
      <dgm:spPr/>
      <dgm:t>
        <a:bodyPr/>
        <a:lstStyle/>
        <a:p>
          <a:endParaRPr lang="tr-TR"/>
        </a:p>
      </dgm:t>
    </dgm:pt>
    <dgm:pt modelId="{6080A009-8148-4D6A-8A3A-7249F51FE101}" type="sibTrans" cxnId="{DFA09027-26CC-4ECB-B775-69189BE8DC56}">
      <dgm:prSet/>
      <dgm:spPr/>
      <dgm:t>
        <a:bodyPr/>
        <a:lstStyle/>
        <a:p>
          <a:endParaRPr lang="tr-TR"/>
        </a:p>
      </dgm:t>
    </dgm:pt>
    <dgm:pt modelId="{229C4A67-25D0-42F1-B096-213E735C157E}">
      <dgm:prSet/>
      <dgm:spPr/>
      <dgm:t>
        <a:bodyPr/>
        <a:lstStyle/>
        <a:p>
          <a:r>
            <a:rPr lang="tr-TR" dirty="0" smtClean="0"/>
            <a:t>Kaçakçılık suçu</a:t>
          </a:r>
          <a:endParaRPr lang="tr-TR" dirty="0"/>
        </a:p>
      </dgm:t>
    </dgm:pt>
    <dgm:pt modelId="{FB5CBD1A-D8AA-47F4-8D6A-684371287A36}" type="parTrans" cxnId="{BF10CC76-8E73-4C25-A9DB-99FA3C484E3E}">
      <dgm:prSet/>
      <dgm:spPr/>
      <dgm:t>
        <a:bodyPr/>
        <a:lstStyle/>
        <a:p>
          <a:endParaRPr lang="tr-TR"/>
        </a:p>
      </dgm:t>
    </dgm:pt>
    <dgm:pt modelId="{C6BD2647-C2C3-45FF-A44B-EE057649CE2A}" type="sibTrans" cxnId="{BF10CC76-8E73-4C25-A9DB-99FA3C484E3E}">
      <dgm:prSet/>
      <dgm:spPr/>
      <dgm:t>
        <a:bodyPr/>
        <a:lstStyle/>
        <a:p>
          <a:endParaRPr lang="tr-TR"/>
        </a:p>
      </dgm:t>
    </dgm:pt>
    <dgm:pt modelId="{2664AFA2-E7AB-4576-AF98-6460AEF2DD41}">
      <dgm:prSet/>
      <dgm:spPr/>
      <dgm:t>
        <a:bodyPr/>
        <a:lstStyle/>
        <a:p>
          <a:r>
            <a:rPr lang="tr-TR" dirty="0" smtClean="0"/>
            <a:t>Vergi mahremiyetini ihlal suçu</a:t>
          </a:r>
          <a:endParaRPr lang="tr-TR" dirty="0"/>
        </a:p>
      </dgm:t>
    </dgm:pt>
    <dgm:pt modelId="{62A4D2CF-216A-4A1E-A658-A4F63D1BA2A8}" type="parTrans" cxnId="{DEF94CFD-5A96-4C9E-A6FB-B1E8399BFBC1}">
      <dgm:prSet/>
      <dgm:spPr/>
      <dgm:t>
        <a:bodyPr/>
        <a:lstStyle/>
        <a:p>
          <a:endParaRPr lang="tr-TR"/>
        </a:p>
      </dgm:t>
    </dgm:pt>
    <dgm:pt modelId="{A43668D7-9F2E-45DD-B299-80E0AEE4434B}" type="sibTrans" cxnId="{DEF94CFD-5A96-4C9E-A6FB-B1E8399BFBC1}">
      <dgm:prSet/>
      <dgm:spPr/>
      <dgm:t>
        <a:bodyPr/>
        <a:lstStyle/>
        <a:p>
          <a:endParaRPr lang="tr-TR"/>
        </a:p>
      </dgm:t>
    </dgm:pt>
    <dgm:pt modelId="{068FDE83-F11F-496B-95D4-2538DC58D9EE}">
      <dgm:prSet/>
      <dgm:spPr/>
      <dgm:t>
        <a:bodyPr/>
        <a:lstStyle/>
        <a:p>
          <a:r>
            <a:rPr lang="tr-TR" dirty="0" smtClean="0"/>
            <a:t>Yükümlülerin özel </a:t>
          </a:r>
          <a:r>
            <a:rPr lang="tr-TR" smtClean="0"/>
            <a:t>işlerini yapma suçu</a:t>
          </a:r>
          <a:endParaRPr lang="tr-TR"/>
        </a:p>
      </dgm:t>
    </dgm:pt>
    <dgm:pt modelId="{BC9CBD00-DB42-47A3-8A2B-5D7C52FC1C2A}" type="parTrans" cxnId="{0E03006F-190B-4AAD-AE4F-A5CE3ECB1DB7}">
      <dgm:prSet/>
      <dgm:spPr/>
      <dgm:t>
        <a:bodyPr/>
        <a:lstStyle/>
        <a:p>
          <a:endParaRPr lang="tr-TR"/>
        </a:p>
      </dgm:t>
    </dgm:pt>
    <dgm:pt modelId="{CCAF1949-AA3F-4B43-8D6C-BBBB00C1E909}" type="sibTrans" cxnId="{0E03006F-190B-4AAD-AE4F-A5CE3ECB1DB7}">
      <dgm:prSet/>
      <dgm:spPr/>
      <dgm:t>
        <a:bodyPr/>
        <a:lstStyle/>
        <a:p>
          <a:endParaRPr lang="tr-TR"/>
        </a:p>
      </dgm:t>
    </dgm:pt>
    <dgm:pt modelId="{2667D752-776F-4C2D-AD9F-417A59AEB8FF}" type="pres">
      <dgm:prSet presAssocID="{15023870-310B-4E26-AA7D-4ABE000D6FE6}" presName="hierChild1" presStyleCnt="0">
        <dgm:presLayoutVars>
          <dgm:chPref val="1"/>
          <dgm:dir/>
          <dgm:animOne val="branch"/>
          <dgm:animLvl val="lvl"/>
          <dgm:resizeHandles/>
        </dgm:presLayoutVars>
      </dgm:prSet>
      <dgm:spPr/>
      <dgm:t>
        <a:bodyPr/>
        <a:lstStyle/>
        <a:p>
          <a:endParaRPr lang="tr-TR"/>
        </a:p>
      </dgm:t>
    </dgm:pt>
    <dgm:pt modelId="{BB064EA6-53F5-4787-B6EB-0D24B701AE35}" type="pres">
      <dgm:prSet presAssocID="{A57CCC3D-BD94-4F87-88CF-8476BB7795EA}" presName="hierRoot1" presStyleCnt="0"/>
      <dgm:spPr/>
    </dgm:pt>
    <dgm:pt modelId="{1380AB7D-709A-44E5-9A86-68428B00C372}" type="pres">
      <dgm:prSet presAssocID="{A57CCC3D-BD94-4F87-88CF-8476BB7795EA}" presName="composite" presStyleCnt="0"/>
      <dgm:spPr/>
    </dgm:pt>
    <dgm:pt modelId="{CDB9B42D-2CFE-4587-8302-0E4E53BE8E65}" type="pres">
      <dgm:prSet presAssocID="{A57CCC3D-BD94-4F87-88CF-8476BB7795EA}" presName="background" presStyleLbl="node0" presStyleIdx="0" presStyleCnt="1"/>
      <dgm:spPr/>
    </dgm:pt>
    <dgm:pt modelId="{844448D3-6ECC-43C9-B122-454A548FEE11}" type="pres">
      <dgm:prSet presAssocID="{A57CCC3D-BD94-4F87-88CF-8476BB7795EA}" presName="text" presStyleLbl="fgAcc0" presStyleIdx="0" presStyleCnt="1">
        <dgm:presLayoutVars>
          <dgm:chPref val="3"/>
        </dgm:presLayoutVars>
      </dgm:prSet>
      <dgm:spPr/>
      <dgm:t>
        <a:bodyPr/>
        <a:lstStyle/>
        <a:p>
          <a:endParaRPr lang="tr-TR"/>
        </a:p>
      </dgm:t>
    </dgm:pt>
    <dgm:pt modelId="{C110BF20-212D-44A7-AF25-9DEBCC0D4F01}" type="pres">
      <dgm:prSet presAssocID="{A57CCC3D-BD94-4F87-88CF-8476BB7795EA}" presName="hierChild2" presStyleCnt="0"/>
      <dgm:spPr/>
    </dgm:pt>
    <dgm:pt modelId="{253C553A-BA4E-4A50-A12A-B27C2A51DCAA}" type="pres">
      <dgm:prSet presAssocID="{E7AA7CE8-5DCD-4E21-8173-9758CBB96FD8}" presName="Name10" presStyleLbl="parChTrans1D2" presStyleIdx="0" presStyleCnt="2"/>
      <dgm:spPr/>
      <dgm:t>
        <a:bodyPr/>
        <a:lstStyle/>
        <a:p>
          <a:endParaRPr lang="tr-TR"/>
        </a:p>
      </dgm:t>
    </dgm:pt>
    <dgm:pt modelId="{B147EC3D-011E-4902-B916-6CF9DE24BCD6}" type="pres">
      <dgm:prSet presAssocID="{C6BCBA14-04CD-4B11-BC8B-B1FC8E61F59F}" presName="hierRoot2" presStyleCnt="0"/>
      <dgm:spPr/>
    </dgm:pt>
    <dgm:pt modelId="{A23F4719-F196-482D-ACE4-3B067A707603}" type="pres">
      <dgm:prSet presAssocID="{C6BCBA14-04CD-4B11-BC8B-B1FC8E61F59F}" presName="composite2" presStyleCnt="0"/>
      <dgm:spPr/>
    </dgm:pt>
    <dgm:pt modelId="{C00B290E-EAD9-42C8-BBC0-6DF603DD7C55}" type="pres">
      <dgm:prSet presAssocID="{C6BCBA14-04CD-4B11-BC8B-B1FC8E61F59F}" presName="background2" presStyleLbl="node2" presStyleIdx="0" presStyleCnt="2"/>
      <dgm:spPr/>
    </dgm:pt>
    <dgm:pt modelId="{2EF8B37D-0CE4-4F91-B468-466DDF00A58C}" type="pres">
      <dgm:prSet presAssocID="{C6BCBA14-04CD-4B11-BC8B-B1FC8E61F59F}" presName="text2" presStyleLbl="fgAcc2" presStyleIdx="0" presStyleCnt="2">
        <dgm:presLayoutVars>
          <dgm:chPref val="3"/>
        </dgm:presLayoutVars>
      </dgm:prSet>
      <dgm:spPr/>
      <dgm:t>
        <a:bodyPr/>
        <a:lstStyle/>
        <a:p>
          <a:endParaRPr lang="tr-TR"/>
        </a:p>
      </dgm:t>
    </dgm:pt>
    <dgm:pt modelId="{8C707199-BCCE-4EFA-B0B0-035DD06900F7}" type="pres">
      <dgm:prSet presAssocID="{C6BCBA14-04CD-4B11-BC8B-B1FC8E61F59F}" presName="hierChild3" presStyleCnt="0"/>
      <dgm:spPr/>
    </dgm:pt>
    <dgm:pt modelId="{F2C226BA-D06A-4C23-B9FA-A9960901342E}" type="pres">
      <dgm:prSet presAssocID="{612A90D2-3140-446C-AF2E-061019AE1670}" presName="Name17" presStyleLbl="parChTrans1D3" presStyleIdx="0" presStyleCnt="5"/>
      <dgm:spPr/>
    </dgm:pt>
    <dgm:pt modelId="{BC4B7728-BFC0-4A9A-BCAA-7220A8185753}" type="pres">
      <dgm:prSet presAssocID="{CE0D101A-845B-4EDD-8F9D-5A60D068F4EE}" presName="hierRoot3" presStyleCnt="0"/>
      <dgm:spPr/>
    </dgm:pt>
    <dgm:pt modelId="{CB1FE20D-3DFC-4174-AB55-E42DBD683EC8}" type="pres">
      <dgm:prSet presAssocID="{CE0D101A-845B-4EDD-8F9D-5A60D068F4EE}" presName="composite3" presStyleCnt="0"/>
      <dgm:spPr/>
    </dgm:pt>
    <dgm:pt modelId="{B1D7763A-9DD9-48CC-82D1-75C36769D4B6}" type="pres">
      <dgm:prSet presAssocID="{CE0D101A-845B-4EDD-8F9D-5A60D068F4EE}" presName="background3" presStyleLbl="node3" presStyleIdx="0" presStyleCnt="5"/>
      <dgm:spPr/>
    </dgm:pt>
    <dgm:pt modelId="{F046D184-B3AC-4BF3-9B3D-0E563BBE4E08}" type="pres">
      <dgm:prSet presAssocID="{CE0D101A-845B-4EDD-8F9D-5A60D068F4EE}" presName="text3" presStyleLbl="fgAcc3" presStyleIdx="0" presStyleCnt="5">
        <dgm:presLayoutVars>
          <dgm:chPref val="3"/>
        </dgm:presLayoutVars>
      </dgm:prSet>
      <dgm:spPr/>
      <dgm:t>
        <a:bodyPr/>
        <a:lstStyle/>
        <a:p>
          <a:endParaRPr lang="tr-TR"/>
        </a:p>
      </dgm:t>
    </dgm:pt>
    <dgm:pt modelId="{9FDCB4BB-F64E-492C-A916-051A1C86491E}" type="pres">
      <dgm:prSet presAssocID="{CE0D101A-845B-4EDD-8F9D-5A60D068F4EE}" presName="hierChild4" presStyleCnt="0"/>
      <dgm:spPr/>
    </dgm:pt>
    <dgm:pt modelId="{6BFCBCBE-0168-401E-A67D-5F265D48901E}" type="pres">
      <dgm:prSet presAssocID="{9774B579-3F2C-428A-A033-87B68844D1B6}" presName="Name17" presStyleLbl="parChTrans1D3" presStyleIdx="1" presStyleCnt="5"/>
      <dgm:spPr/>
    </dgm:pt>
    <dgm:pt modelId="{7BB8C7A7-CB10-4532-B4F9-281707D15EFF}" type="pres">
      <dgm:prSet presAssocID="{D4BCF451-3259-4773-9C1E-87A789863BAE}" presName="hierRoot3" presStyleCnt="0"/>
      <dgm:spPr/>
    </dgm:pt>
    <dgm:pt modelId="{DBF785C2-3A52-4E3A-8B09-E1BE3A0F3928}" type="pres">
      <dgm:prSet presAssocID="{D4BCF451-3259-4773-9C1E-87A789863BAE}" presName="composite3" presStyleCnt="0"/>
      <dgm:spPr/>
    </dgm:pt>
    <dgm:pt modelId="{A31300C1-85FD-4D3D-BB1E-09CDF44CC2F8}" type="pres">
      <dgm:prSet presAssocID="{D4BCF451-3259-4773-9C1E-87A789863BAE}" presName="background3" presStyleLbl="node3" presStyleIdx="1" presStyleCnt="5"/>
      <dgm:spPr/>
    </dgm:pt>
    <dgm:pt modelId="{4DC34922-E19D-4061-B38D-3D5897B604A6}" type="pres">
      <dgm:prSet presAssocID="{D4BCF451-3259-4773-9C1E-87A789863BAE}" presName="text3" presStyleLbl="fgAcc3" presStyleIdx="1" presStyleCnt="5">
        <dgm:presLayoutVars>
          <dgm:chPref val="3"/>
        </dgm:presLayoutVars>
      </dgm:prSet>
      <dgm:spPr/>
      <dgm:t>
        <a:bodyPr/>
        <a:lstStyle/>
        <a:p>
          <a:endParaRPr lang="tr-TR"/>
        </a:p>
      </dgm:t>
    </dgm:pt>
    <dgm:pt modelId="{53121ECE-AD5B-46C5-BAC0-65C9BF3CF301}" type="pres">
      <dgm:prSet presAssocID="{D4BCF451-3259-4773-9C1E-87A789863BAE}" presName="hierChild4" presStyleCnt="0"/>
      <dgm:spPr/>
    </dgm:pt>
    <dgm:pt modelId="{EDAEAB55-B4A1-4FD2-A2AC-B70DA3CB9050}" type="pres">
      <dgm:prSet presAssocID="{FD29420F-5AF6-421A-912B-3C9B96BA4A00}" presName="Name10" presStyleLbl="parChTrans1D2" presStyleIdx="1" presStyleCnt="2"/>
      <dgm:spPr/>
      <dgm:t>
        <a:bodyPr/>
        <a:lstStyle/>
        <a:p>
          <a:endParaRPr lang="tr-TR"/>
        </a:p>
      </dgm:t>
    </dgm:pt>
    <dgm:pt modelId="{68820403-2B0B-4864-A528-7900D6A8BEEE}" type="pres">
      <dgm:prSet presAssocID="{B0D4EC1A-448A-4B53-BB8F-71BAE9378233}" presName="hierRoot2" presStyleCnt="0"/>
      <dgm:spPr/>
    </dgm:pt>
    <dgm:pt modelId="{6070CF3E-12EC-45F5-9461-3BAFBE6A9477}" type="pres">
      <dgm:prSet presAssocID="{B0D4EC1A-448A-4B53-BB8F-71BAE9378233}" presName="composite2" presStyleCnt="0"/>
      <dgm:spPr/>
    </dgm:pt>
    <dgm:pt modelId="{A96B12F1-E7EE-4B0E-A41C-9CDC0A69E259}" type="pres">
      <dgm:prSet presAssocID="{B0D4EC1A-448A-4B53-BB8F-71BAE9378233}" presName="background2" presStyleLbl="node2" presStyleIdx="1" presStyleCnt="2"/>
      <dgm:spPr/>
    </dgm:pt>
    <dgm:pt modelId="{3939E1AB-CD02-4EB4-A3DD-F2B0D3E77045}" type="pres">
      <dgm:prSet presAssocID="{B0D4EC1A-448A-4B53-BB8F-71BAE9378233}" presName="text2" presStyleLbl="fgAcc2" presStyleIdx="1" presStyleCnt="2">
        <dgm:presLayoutVars>
          <dgm:chPref val="3"/>
        </dgm:presLayoutVars>
      </dgm:prSet>
      <dgm:spPr/>
      <dgm:t>
        <a:bodyPr/>
        <a:lstStyle/>
        <a:p>
          <a:endParaRPr lang="tr-TR"/>
        </a:p>
      </dgm:t>
    </dgm:pt>
    <dgm:pt modelId="{98E11A0E-4A60-4BDC-932A-0A5CDDDA21AD}" type="pres">
      <dgm:prSet presAssocID="{B0D4EC1A-448A-4B53-BB8F-71BAE9378233}" presName="hierChild3" presStyleCnt="0"/>
      <dgm:spPr/>
    </dgm:pt>
    <dgm:pt modelId="{1C46556C-0CC8-46B0-92DD-020309D6CD06}" type="pres">
      <dgm:prSet presAssocID="{FB5CBD1A-D8AA-47F4-8D6A-684371287A36}" presName="Name17" presStyleLbl="parChTrans1D3" presStyleIdx="2" presStyleCnt="5"/>
      <dgm:spPr/>
    </dgm:pt>
    <dgm:pt modelId="{30EACE21-C7DC-45A5-B9E8-15FD50E75DEE}" type="pres">
      <dgm:prSet presAssocID="{229C4A67-25D0-42F1-B096-213E735C157E}" presName="hierRoot3" presStyleCnt="0"/>
      <dgm:spPr/>
    </dgm:pt>
    <dgm:pt modelId="{824FF52D-6797-49A9-A860-5C2DAC47A797}" type="pres">
      <dgm:prSet presAssocID="{229C4A67-25D0-42F1-B096-213E735C157E}" presName="composite3" presStyleCnt="0"/>
      <dgm:spPr/>
    </dgm:pt>
    <dgm:pt modelId="{9B405E41-FE15-4D81-817C-C6F76EB6D8E1}" type="pres">
      <dgm:prSet presAssocID="{229C4A67-25D0-42F1-B096-213E735C157E}" presName="background3" presStyleLbl="node3" presStyleIdx="2" presStyleCnt="5"/>
      <dgm:spPr/>
    </dgm:pt>
    <dgm:pt modelId="{29D1104C-DC9F-4960-AA36-A1952FD0114D}" type="pres">
      <dgm:prSet presAssocID="{229C4A67-25D0-42F1-B096-213E735C157E}" presName="text3" presStyleLbl="fgAcc3" presStyleIdx="2" presStyleCnt="5">
        <dgm:presLayoutVars>
          <dgm:chPref val="3"/>
        </dgm:presLayoutVars>
      </dgm:prSet>
      <dgm:spPr/>
      <dgm:t>
        <a:bodyPr/>
        <a:lstStyle/>
        <a:p>
          <a:endParaRPr lang="tr-TR"/>
        </a:p>
      </dgm:t>
    </dgm:pt>
    <dgm:pt modelId="{91BEE2B6-8E73-4637-B700-A286D0ADA1EC}" type="pres">
      <dgm:prSet presAssocID="{229C4A67-25D0-42F1-B096-213E735C157E}" presName="hierChild4" presStyleCnt="0"/>
      <dgm:spPr/>
    </dgm:pt>
    <dgm:pt modelId="{9C96DB80-0331-4B70-AA11-3F55554495B1}" type="pres">
      <dgm:prSet presAssocID="{62A4D2CF-216A-4A1E-A658-A4F63D1BA2A8}" presName="Name17" presStyleLbl="parChTrans1D3" presStyleIdx="3" presStyleCnt="5"/>
      <dgm:spPr/>
    </dgm:pt>
    <dgm:pt modelId="{3667F56A-316A-4E86-B6FB-07A2298ECD11}" type="pres">
      <dgm:prSet presAssocID="{2664AFA2-E7AB-4576-AF98-6460AEF2DD41}" presName="hierRoot3" presStyleCnt="0"/>
      <dgm:spPr/>
    </dgm:pt>
    <dgm:pt modelId="{8E860C53-60C8-4D8A-97C8-E0664C8BA7CF}" type="pres">
      <dgm:prSet presAssocID="{2664AFA2-E7AB-4576-AF98-6460AEF2DD41}" presName="composite3" presStyleCnt="0"/>
      <dgm:spPr/>
    </dgm:pt>
    <dgm:pt modelId="{52AEBA23-CE16-4420-85C4-C62E94741C30}" type="pres">
      <dgm:prSet presAssocID="{2664AFA2-E7AB-4576-AF98-6460AEF2DD41}" presName="background3" presStyleLbl="node3" presStyleIdx="3" presStyleCnt="5"/>
      <dgm:spPr/>
    </dgm:pt>
    <dgm:pt modelId="{4299A8D6-9B36-45AF-B6C9-CB67026380B3}" type="pres">
      <dgm:prSet presAssocID="{2664AFA2-E7AB-4576-AF98-6460AEF2DD41}" presName="text3" presStyleLbl="fgAcc3" presStyleIdx="3" presStyleCnt="5">
        <dgm:presLayoutVars>
          <dgm:chPref val="3"/>
        </dgm:presLayoutVars>
      </dgm:prSet>
      <dgm:spPr/>
      <dgm:t>
        <a:bodyPr/>
        <a:lstStyle/>
        <a:p>
          <a:endParaRPr lang="tr-TR"/>
        </a:p>
      </dgm:t>
    </dgm:pt>
    <dgm:pt modelId="{5C19948E-3EE4-4781-9200-A7F33A16E878}" type="pres">
      <dgm:prSet presAssocID="{2664AFA2-E7AB-4576-AF98-6460AEF2DD41}" presName="hierChild4" presStyleCnt="0"/>
      <dgm:spPr/>
    </dgm:pt>
    <dgm:pt modelId="{CF0BB327-9843-4117-B1AB-C3FEC9BCE805}" type="pres">
      <dgm:prSet presAssocID="{BC9CBD00-DB42-47A3-8A2B-5D7C52FC1C2A}" presName="Name17" presStyleLbl="parChTrans1D3" presStyleIdx="4" presStyleCnt="5"/>
      <dgm:spPr/>
    </dgm:pt>
    <dgm:pt modelId="{1958C9D9-42D5-45F6-929E-1CE6A1E050D8}" type="pres">
      <dgm:prSet presAssocID="{068FDE83-F11F-496B-95D4-2538DC58D9EE}" presName="hierRoot3" presStyleCnt="0"/>
      <dgm:spPr/>
    </dgm:pt>
    <dgm:pt modelId="{1BEA776E-BF46-413B-9F14-EE1C27DACF11}" type="pres">
      <dgm:prSet presAssocID="{068FDE83-F11F-496B-95D4-2538DC58D9EE}" presName="composite3" presStyleCnt="0"/>
      <dgm:spPr/>
    </dgm:pt>
    <dgm:pt modelId="{01577537-7271-4257-B95B-4D7C082B078E}" type="pres">
      <dgm:prSet presAssocID="{068FDE83-F11F-496B-95D4-2538DC58D9EE}" presName="background3" presStyleLbl="node3" presStyleIdx="4" presStyleCnt="5"/>
      <dgm:spPr/>
    </dgm:pt>
    <dgm:pt modelId="{A5D17772-A28B-4FFE-87CF-1675A436B867}" type="pres">
      <dgm:prSet presAssocID="{068FDE83-F11F-496B-95D4-2538DC58D9EE}" presName="text3" presStyleLbl="fgAcc3" presStyleIdx="4" presStyleCnt="5">
        <dgm:presLayoutVars>
          <dgm:chPref val="3"/>
        </dgm:presLayoutVars>
      </dgm:prSet>
      <dgm:spPr/>
      <dgm:t>
        <a:bodyPr/>
        <a:lstStyle/>
        <a:p>
          <a:endParaRPr lang="tr-TR"/>
        </a:p>
      </dgm:t>
    </dgm:pt>
    <dgm:pt modelId="{15BEBA19-E462-434A-AD87-CCE660963B67}" type="pres">
      <dgm:prSet presAssocID="{068FDE83-F11F-496B-95D4-2538DC58D9EE}" presName="hierChild4" presStyleCnt="0"/>
      <dgm:spPr/>
    </dgm:pt>
  </dgm:ptLst>
  <dgm:cxnLst>
    <dgm:cxn modelId="{A288ED1C-8628-4A1D-9E76-85FCD64CE8D9}" type="presOf" srcId="{FD29420F-5AF6-421A-912B-3C9B96BA4A00}" destId="{EDAEAB55-B4A1-4FD2-A2AC-B70DA3CB9050}" srcOrd="0" destOrd="0" presId="urn:microsoft.com/office/officeart/2005/8/layout/hierarchy1"/>
    <dgm:cxn modelId="{4C9CEEA8-1766-4621-ADC7-DCD6E2AF23BE}" type="presOf" srcId="{612A90D2-3140-446C-AF2E-061019AE1670}" destId="{F2C226BA-D06A-4C23-B9FA-A9960901342E}" srcOrd="0" destOrd="0" presId="urn:microsoft.com/office/officeart/2005/8/layout/hierarchy1"/>
    <dgm:cxn modelId="{E6C86A50-AC34-4151-A754-805FBDE6A002}" type="presOf" srcId="{D4BCF451-3259-4773-9C1E-87A789863BAE}" destId="{4DC34922-E19D-4061-B38D-3D5897B604A6}" srcOrd="0" destOrd="0" presId="urn:microsoft.com/office/officeart/2005/8/layout/hierarchy1"/>
    <dgm:cxn modelId="{949CAEEA-3A7E-481B-8A4B-E1A31DAE39F9}" type="presOf" srcId="{A57CCC3D-BD94-4F87-88CF-8476BB7795EA}" destId="{844448D3-6ECC-43C9-B122-454A548FEE11}" srcOrd="0" destOrd="0" presId="urn:microsoft.com/office/officeart/2005/8/layout/hierarchy1"/>
    <dgm:cxn modelId="{C1DC8044-272C-44C9-AE30-90CBED3D2E13}" type="presOf" srcId="{B0D4EC1A-448A-4B53-BB8F-71BAE9378233}" destId="{3939E1AB-CD02-4EB4-A3DD-F2B0D3E77045}" srcOrd="0" destOrd="0" presId="urn:microsoft.com/office/officeart/2005/8/layout/hierarchy1"/>
    <dgm:cxn modelId="{EA7B6B82-9D2E-4CC0-9FA4-A3B7DF05B032}" srcId="{A57CCC3D-BD94-4F87-88CF-8476BB7795EA}" destId="{B0D4EC1A-448A-4B53-BB8F-71BAE9378233}" srcOrd="1" destOrd="0" parTransId="{FD29420F-5AF6-421A-912B-3C9B96BA4A00}" sibTransId="{5ED13022-EE92-4A2D-ADDA-2F22CB405B5F}"/>
    <dgm:cxn modelId="{0E03006F-190B-4AAD-AE4F-A5CE3ECB1DB7}" srcId="{B0D4EC1A-448A-4B53-BB8F-71BAE9378233}" destId="{068FDE83-F11F-496B-95D4-2538DC58D9EE}" srcOrd="2" destOrd="0" parTransId="{BC9CBD00-DB42-47A3-8A2B-5D7C52FC1C2A}" sibTransId="{CCAF1949-AA3F-4B43-8D6C-BBBB00C1E909}"/>
    <dgm:cxn modelId="{DFA09027-26CC-4ECB-B775-69189BE8DC56}" srcId="{C6BCBA14-04CD-4B11-BC8B-B1FC8E61F59F}" destId="{D4BCF451-3259-4773-9C1E-87A789863BAE}" srcOrd="1" destOrd="0" parTransId="{9774B579-3F2C-428A-A033-87B68844D1B6}" sibTransId="{6080A009-8148-4D6A-8A3A-7249F51FE101}"/>
    <dgm:cxn modelId="{527D75D2-76B7-49CB-BD13-17544420E18D}" type="presOf" srcId="{15023870-310B-4E26-AA7D-4ABE000D6FE6}" destId="{2667D752-776F-4C2D-AD9F-417A59AEB8FF}" srcOrd="0" destOrd="0" presId="urn:microsoft.com/office/officeart/2005/8/layout/hierarchy1"/>
    <dgm:cxn modelId="{C3AE2F7E-D8C1-4F20-943E-966531EA8B5C}" type="presOf" srcId="{2664AFA2-E7AB-4576-AF98-6460AEF2DD41}" destId="{4299A8D6-9B36-45AF-B6C9-CB67026380B3}" srcOrd="0" destOrd="0" presId="urn:microsoft.com/office/officeart/2005/8/layout/hierarchy1"/>
    <dgm:cxn modelId="{C6FB336A-3D88-4CF4-A3D3-122B322F574B}" srcId="{A57CCC3D-BD94-4F87-88CF-8476BB7795EA}" destId="{C6BCBA14-04CD-4B11-BC8B-B1FC8E61F59F}" srcOrd="0" destOrd="0" parTransId="{E7AA7CE8-5DCD-4E21-8173-9758CBB96FD8}" sibTransId="{8FFD5CC6-F207-474A-8D94-81AA68E3A9FC}"/>
    <dgm:cxn modelId="{1474E928-D651-4079-B1D3-5F6603A12061}" type="presOf" srcId="{CE0D101A-845B-4EDD-8F9D-5A60D068F4EE}" destId="{F046D184-B3AC-4BF3-9B3D-0E563BBE4E08}" srcOrd="0" destOrd="0" presId="urn:microsoft.com/office/officeart/2005/8/layout/hierarchy1"/>
    <dgm:cxn modelId="{F9BB2118-0BF4-447C-9EA7-DC63765A2E40}" type="presOf" srcId="{C6BCBA14-04CD-4B11-BC8B-B1FC8E61F59F}" destId="{2EF8B37D-0CE4-4F91-B468-466DDF00A58C}" srcOrd="0" destOrd="0" presId="urn:microsoft.com/office/officeart/2005/8/layout/hierarchy1"/>
    <dgm:cxn modelId="{BF10CC76-8E73-4C25-A9DB-99FA3C484E3E}" srcId="{B0D4EC1A-448A-4B53-BB8F-71BAE9378233}" destId="{229C4A67-25D0-42F1-B096-213E735C157E}" srcOrd="0" destOrd="0" parTransId="{FB5CBD1A-D8AA-47F4-8D6A-684371287A36}" sibTransId="{C6BD2647-C2C3-45FF-A44B-EE057649CE2A}"/>
    <dgm:cxn modelId="{DEF94CFD-5A96-4C9E-A6FB-B1E8399BFBC1}" srcId="{B0D4EC1A-448A-4B53-BB8F-71BAE9378233}" destId="{2664AFA2-E7AB-4576-AF98-6460AEF2DD41}" srcOrd="1" destOrd="0" parTransId="{62A4D2CF-216A-4A1E-A658-A4F63D1BA2A8}" sibTransId="{A43668D7-9F2E-45DD-B299-80E0AEE4434B}"/>
    <dgm:cxn modelId="{9345FF39-F9C2-4337-A4BE-BB1C788D3BBA}" type="presOf" srcId="{E7AA7CE8-5DCD-4E21-8173-9758CBB96FD8}" destId="{253C553A-BA4E-4A50-A12A-B27C2A51DCAA}" srcOrd="0" destOrd="0" presId="urn:microsoft.com/office/officeart/2005/8/layout/hierarchy1"/>
    <dgm:cxn modelId="{B1B68D09-3CEC-4D03-9A0C-FD997CAF3970}" type="presOf" srcId="{229C4A67-25D0-42F1-B096-213E735C157E}" destId="{29D1104C-DC9F-4960-AA36-A1952FD0114D}" srcOrd="0" destOrd="0" presId="urn:microsoft.com/office/officeart/2005/8/layout/hierarchy1"/>
    <dgm:cxn modelId="{285C6774-D70A-4342-8F8B-1A299542BCA2}" type="presOf" srcId="{9774B579-3F2C-428A-A033-87B68844D1B6}" destId="{6BFCBCBE-0168-401E-A67D-5F265D48901E}" srcOrd="0" destOrd="0" presId="urn:microsoft.com/office/officeart/2005/8/layout/hierarchy1"/>
    <dgm:cxn modelId="{AB1630C6-0245-4587-9C9A-99EEFE691AEC}" type="presOf" srcId="{BC9CBD00-DB42-47A3-8A2B-5D7C52FC1C2A}" destId="{CF0BB327-9843-4117-B1AB-C3FEC9BCE805}" srcOrd="0" destOrd="0" presId="urn:microsoft.com/office/officeart/2005/8/layout/hierarchy1"/>
    <dgm:cxn modelId="{0261D225-24A1-4F00-AFA7-B159206F79B4}" srcId="{15023870-310B-4E26-AA7D-4ABE000D6FE6}" destId="{A57CCC3D-BD94-4F87-88CF-8476BB7795EA}" srcOrd="0" destOrd="0" parTransId="{6D5B6994-78E7-4B6F-8AA5-309CF3DEA3E6}" sibTransId="{F8DEA8B8-10B6-406F-AF3A-108EA393EE65}"/>
    <dgm:cxn modelId="{4D576A82-3B70-4B71-9849-F89EA70E5E70}" srcId="{C6BCBA14-04CD-4B11-BC8B-B1FC8E61F59F}" destId="{CE0D101A-845B-4EDD-8F9D-5A60D068F4EE}" srcOrd="0" destOrd="0" parTransId="{612A90D2-3140-446C-AF2E-061019AE1670}" sibTransId="{1E95CC04-D909-4027-990A-8117B61802F6}"/>
    <dgm:cxn modelId="{87EC6CEC-49E2-462A-8F99-95BC9A91E0AD}" type="presOf" srcId="{FB5CBD1A-D8AA-47F4-8D6A-684371287A36}" destId="{1C46556C-0CC8-46B0-92DD-020309D6CD06}" srcOrd="0" destOrd="0" presId="urn:microsoft.com/office/officeart/2005/8/layout/hierarchy1"/>
    <dgm:cxn modelId="{FC7795CA-625B-47F4-B7D2-3E322CFFDAA5}" type="presOf" srcId="{62A4D2CF-216A-4A1E-A658-A4F63D1BA2A8}" destId="{9C96DB80-0331-4B70-AA11-3F55554495B1}" srcOrd="0" destOrd="0" presId="urn:microsoft.com/office/officeart/2005/8/layout/hierarchy1"/>
    <dgm:cxn modelId="{C63B294B-A36E-466B-A6D1-924CF50BA80E}" type="presOf" srcId="{068FDE83-F11F-496B-95D4-2538DC58D9EE}" destId="{A5D17772-A28B-4FFE-87CF-1675A436B867}" srcOrd="0" destOrd="0" presId="urn:microsoft.com/office/officeart/2005/8/layout/hierarchy1"/>
    <dgm:cxn modelId="{0F305C7F-5C68-4817-B73B-4B03094C52B0}" type="presParOf" srcId="{2667D752-776F-4C2D-AD9F-417A59AEB8FF}" destId="{BB064EA6-53F5-4787-B6EB-0D24B701AE35}" srcOrd="0" destOrd="0" presId="urn:microsoft.com/office/officeart/2005/8/layout/hierarchy1"/>
    <dgm:cxn modelId="{0A104FA2-2128-4855-919D-AB0259929BE2}" type="presParOf" srcId="{BB064EA6-53F5-4787-B6EB-0D24B701AE35}" destId="{1380AB7D-709A-44E5-9A86-68428B00C372}" srcOrd="0" destOrd="0" presId="urn:microsoft.com/office/officeart/2005/8/layout/hierarchy1"/>
    <dgm:cxn modelId="{3338B8C6-DDAE-41FB-94EC-72BB968FF0D5}" type="presParOf" srcId="{1380AB7D-709A-44E5-9A86-68428B00C372}" destId="{CDB9B42D-2CFE-4587-8302-0E4E53BE8E65}" srcOrd="0" destOrd="0" presId="urn:microsoft.com/office/officeart/2005/8/layout/hierarchy1"/>
    <dgm:cxn modelId="{C60AE9DA-DB1F-4D92-A427-0F838738A58F}" type="presParOf" srcId="{1380AB7D-709A-44E5-9A86-68428B00C372}" destId="{844448D3-6ECC-43C9-B122-454A548FEE11}" srcOrd="1" destOrd="0" presId="urn:microsoft.com/office/officeart/2005/8/layout/hierarchy1"/>
    <dgm:cxn modelId="{59899162-186C-4EEF-BB3C-27DDB45618FC}" type="presParOf" srcId="{BB064EA6-53F5-4787-B6EB-0D24B701AE35}" destId="{C110BF20-212D-44A7-AF25-9DEBCC0D4F01}" srcOrd="1" destOrd="0" presId="urn:microsoft.com/office/officeart/2005/8/layout/hierarchy1"/>
    <dgm:cxn modelId="{4E6CCC0D-38F6-477F-BA22-27025E979701}" type="presParOf" srcId="{C110BF20-212D-44A7-AF25-9DEBCC0D4F01}" destId="{253C553A-BA4E-4A50-A12A-B27C2A51DCAA}" srcOrd="0" destOrd="0" presId="urn:microsoft.com/office/officeart/2005/8/layout/hierarchy1"/>
    <dgm:cxn modelId="{1D5DD40E-55A4-4E45-ADE7-38101639850D}" type="presParOf" srcId="{C110BF20-212D-44A7-AF25-9DEBCC0D4F01}" destId="{B147EC3D-011E-4902-B916-6CF9DE24BCD6}" srcOrd="1" destOrd="0" presId="urn:microsoft.com/office/officeart/2005/8/layout/hierarchy1"/>
    <dgm:cxn modelId="{E9ABC4C4-84B8-49BB-BB86-624BC5BAA455}" type="presParOf" srcId="{B147EC3D-011E-4902-B916-6CF9DE24BCD6}" destId="{A23F4719-F196-482D-ACE4-3B067A707603}" srcOrd="0" destOrd="0" presId="urn:microsoft.com/office/officeart/2005/8/layout/hierarchy1"/>
    <dgm:cxn modelId="{BDB5B5D2-ED6D-4F72-B317-4CD98B601378}" type="presParOf" srcId="{A23F4719-F196-482D-ACE4-3B067A707603}" destId="{C00B290E-EAD9-42C8-BBC0-6DF603DD7C55}" srcOrd="0" destOrd="0" presId="urn:microsoft.com/office/officeart/2005/8/layout/hierarchy1"/>
    <dgm:cxn modelId="{ADC1D052-DA6F-4A3E-BC5E-A465DA5714DC}" type="presParOf" srcId="{A23F4719-F196-482D-ACE4-3B067A707603}" destId="{2EF8B37D-0CE4-4F91-B468-466DDF00A58C}" srcOrd="1" destOrd="0" presId="urn:microsoft.com/office/officeart/2005/8/layout/hierarchy1"/>
    <dgm:cxn modelId="{CFF14CE3-19FB-48AF-9F46-FCFCD0A05E3C}" type="presParOf" srcId="{B147EC3D-011E-4902-B916-6CF9DE24BCD6}" destId="{8C707199-BCCE-4EFA-B0B0-035DD06900F7}" srcOrd="1" destOrd="0" presId="urn:microsoft.com/office/officeart/2005/8/layout/hierarchy1"/>
    <dgm:cxn modelId="{645CF21A-FEA4-4BE4-A6E9-B739C5D1D9AE}" type="presParOf" srcId="{8C707199-BCCE-4EFA-B0B0-035DD06900F7}" destId="{F2C226BA-D06A-4C23-B9FA-A9960901342E}" srcOrd="0" destOrd="0" presId="urn:microsoft.com/office/officeart/2005/8/layout/hierarchy1"/>
    <dgm:cxn modelId="{FC25A208-9C23-4210-812F-19A8BD333278}" type="presParOf" srcId="{8C707199-BCCE-4EFA-B0B0-035DD06900F7}" destId="{BC4B7728-BFC0-4A9A-BCAA-7220A8185753}" srcOrd="1" destOrd="0" presId="urn:microsoft.com/office/officeart/2005/8/layout/hierarchy1"/>
    <dgm:cxn modelId="{E1F2CBC6-F281-45A9-8C80-1F6934A77FC1}" type="presParOf" srcId="{BC4B7728-BFC0-4A9A-BCAA-7220A8185753}" destId="{CB1FE20D-3DFC-4174-AB55-E42DBD683EC8}" srcOrd="0" destOrd="0" presId="urn:microsoft.com/office/officeart/2005/8/layout/hierarchy1"/>
    <dgm:cxn modelId="{B36D71A2-A822-4925-8BF0-5C0A817D5D0F}" type="presParOf" srcId="{CB1FE20D-3DFC-4174-AB55-E42DBD683EC8}" destId="{B1D7763A-9DD9-48CC-82D1-75C36769D4B6}" srcOrd="0" destOrd="0" presId="urn:microsoft.com/office/officeart/2005/8/layout/hierarchy1"/>
    <dgm:cxn modelId="{6BFAAEAD-C4B3-4528-817C-1425467CB5F6}" type="presParOf" srcId="{CB1FE20D-3DFC-4174-AB55-E42DBD683EC8}" destId="{F046D184-B3AC-4BF3-9B3D-0E563BBE4E08}" srcOrd="1" destOrd="0" presId="urn:microsoft.com/office/officeart/2005/8/layout/hierarchy1"/>
    <dgm:cxn modelId="{0695D320-556E-4040-B6DA-14AC6C3EB480}" type="presParOf" srcId="{BC4B7728-BFC0-4A9A-BCAA-7220A8185753}" destId="{9FDCB4BB-F64E-492C-A916-051A1C86491E}" srcOrd="1" destOrd="0" presId="urn:microsoft.com/office/officeart/2005/8/layout/hierarchy1"/>
    <dgm:cxn modelId="{73EA2B17-0635-44D8-AF7C-14915A44F274}" type="presParOf" srcId="{8C707199-BCCE-4EFA-B0B0-035DD06900F7}" destId="{6BFCBCBE-0168-401E-A67D-5F265D48901E}" srcOrd="2" destOrd="0" presId="urn:microsoft.com/office/officeart/2005/8/layout/hierarchy1"/>
    <dgm:cxn modelId="{B87FDF8A-A80B-4CBB-BA75-47BDACFD3CC2}" type="presParOf" srcId="{8C707199-BCCE-4EFA-B0B0-035DD06900F7}" destId="{7BB8C7A7-CB10-4532-B4F9-281707D15EFF}" srcOrd="3" destOrd="0" presId="urn:microsoft.com/office/officeart/2005/8/layout/hierarchy1"/>
    <dgm:cxn modelId="{D149AF29-0A92-4E97-8EE4-FDFAACD70FCF}" type="presParOf" srcId="{7BB8C7A7-CB10-4532-B4F9-281707D15EFF}" destId="{DBF785C2-3A52-4E3A-8B09-E1BE3A0F3928}" srcOrd="0" destOrd="0" presId="urn:microsoft.com/office/officeart/2005/8/layout/hierarchy1"/>
    <dgm:cxn modelId="{59B0CDBB-9F24-42A3-84FD-D033EB2AE8A2}" type="presParOf" srcId="{DBF785C2-3A52-4E3A-8B09-E1BE3A0F3928}" destId="{A31300C1-85FD-4D3D-BB1E-09CDF44CC2F8}" srcOrd="0" destOrd="0" presId="urn:microsoft.com/office/officeart/2005/8/layout/hierarchy1"/>
    <dgm:cxn modelId="{1610F83A-7E6B-4D7D-9721-BB54C6DB838A}" type="presParOf" srcId="{DBF785C2-3A52-4E3A-8B09-E1BE3A0F3928}" destId="{4DC34922-E19D-4061-B38D-3D5897B604A6}" srcOrd="1" destOrd="0" presId="urn:microsoft.com/office/officeart/2005/8/layout/hierarchy1"/>
    <dgm:cxn modelId="{96060B35-8E7C-4D56-90D1-8135397944FF}" type="presParOf" srcId="{7BB8C7A7-CB10-4532-B4F9-281707D15EFF}" destId="{53121ECE-AD5B-46C5-BAC0-65C9BF3CF301}" srcOrd="1" destOrd="0" presId="urn:microsoft.com/office/officeart/2005/8/layout/hierarchy1"/>
    <dgm:cxn modelId="{C80F505A-345B-4232-82C2-EB009720B8D5}" type="presParOf" srcId="{C110BF20-212D-44A7-AF25-9DEBCC0D4F01}" destId="{EDAEAB55-B4A1-4FD2-A2AC-B70DA3CB9050}" srcOrd="2" destOrd="0" presId="urn:microsoft.com/office/officeart/2005/8/layout/hierarchy1"/>
    <dgm:cxn modelId="{F9B52764-C857-4ACD-A8DF-0E1535E698CC}" type="presParOf" srcId="{C110BF20-212D-44A7-AF25-9DEBCC0D4F01}" destId="{68820403-2B0B-4864-A528-7900D6A8BEEE}" srcOrd="3" destOrd="0" presId="urn:microsoft.com/office/officeart/2005/8/layout/hierarchy1"/>
    <dgm:cxn modelId="{D92F34AF-41CF-4952-984E-70E3D84B604F}" type="presParOf" srcId="{68820403-2B0B-4864-A528-7900D6A8BEEE}" destId="{6070CF3E-12EC-45F5-9461-3BAFBE6A9477}" srcOrd="0" destOrd="0" presId="urn:microsoft.com/office/officeart/2005/8/layout/hierarchy1"/>
    <dgm:cxn modelId="{829E0436-1D5C-4970-A157-23C3C88265FA}" type="presParOf" srcId="{6070CF3E-12EC-45F5-9461-3BAFBE6A9477}" destId="{A96B12F1-E7EE-4B0E-A41C-9CDC0A69E259}" srcOrd="0" destOrd="0" presId="urn:microsoft.com/office/officeart/2005/8/layout/hierarchy1"/>
    <dgm:cxn modelId="{CF6947BA-EB39-490B-95E5-42C385E6CEE6}" type="presParOf" srcId="{6070CF3E-12EC-45F5-9461-3BAFBE6A9477}" destId="{3939E1AB-CD02-4EB4-A3DD-F2B0D3E77045}" srcOrd="1" destOrd="0" presId="urn:microsoft.com/office/officeart/2005/8/layout/hierarchy1"/>
    <dgm:cxn modelId="{18F20E1F-9CA3-4E10-AEE9-B52E3292F6B5}" type="presParOf" srcId="{68820403-2B0B-4864-A528-7900D6A8BEEE}" destId="{98E11A0E-4A60-4BDC-932A-0A5CDDDA21AD}" srcOrd="1" destOrd="0" presId="urn:microsoft.com/office/officeart/2005/8/layout/hierarchy1"/>
    <dgm:cxn modelId="{1E6C8848-8C2A-49C5-A3AF-9F7072404A5C}" type="presParOf" srcId="{98E11A0E-4A60-4BDC-932A-0A5CDDDA21AD}" destId="{1C46556C-0CC8-46B0-92DD-020309D6CD06}" srcOrd="0" destOrd="0" presId="urn:microsoft.com/office/officeart/2005/8/layout/hierarchy1"/>
    <dgm:cxn modelId="{1C301CE6-BBDD-4531-B0F6-4F6EC31C2C73}" type="presParOf" srcId="{98E11A0E-4A60-4BDC-932A-0A5CDDDA21AD}" destId="{30EACE21-C7DC-45A5-B9E8-15FD50E75DEE}" srcOrd="1" destOrd="0" presId="urn:microsoft.com/office/officeart/2005/8/layout/hierarchy1"/>
    <dgm:cxn modelId="{FE5D36C1-BB94-431C-AC3E-98C2701D553C}" type="presParOf" srcId="{30EACE21-C7DC-45A5-B9E8-15FD50E75DEE}" destId="{824FF52D-6797-49A9-A860-5C2DAC47A797}" srcOrd="0" destOrd="0" presId="urn:microsoft.com/office/officeart/2005/8/layout/hierarchy1"/>
    <dgm:cxn modelId="{04FE7012-F908-4188-A105-09E4743E3593}" type="presParOf" srcId="{824FF52D-6797-49A9-A860-5C2DAC47A797}" destId="{9B405E41-FE15-4D81-817C-C6F76EB6D8E1}" srcOrd="0" destOrd="0" presId="urn:microsoft.com/office/officeart/2005/8/layout/hierarchy1"/>
    <dgm:cxn modelId="{6AF8DAA3-F460-46C6-93C2-F4739FEEF91C}" type="presParOf" srcId="{824FF52D-6797-49A9-A860-5C2DAC47A797}" destId="{29D1104C-DC9F-4960-AA36-A1952FD0114D}" srcOrd="1" destOrd="0" presId="urn:microsoft.com/office/officeart/2005/8/layout/hierarchy1"/>
    <dgm:cxn modelId="{3116F384-8EBE-4BDA-89F0-2D495646DBBB}" type="presParOf" srcId="{30EACE21-C7DC-45A5-B9E8-15FD50E75DEE}" destId="{91BEE2B6-8E73-4637-B700-A286D0ADA1EC}" srcOrd="1" destOrd="0" presId="urn:microsoft.com/office/officeart/2005/8/layout/hierarchy1"/>
    <dgm:cxn modelId="{AA41D28D-26D3-4FE9-B0B4-DB263B19E61C}" type="presParOf" srcId="{98E11A0E-4A60-4BDC-932A-0A5CDDDA21AD}" destId="{9C96DB80-0331-4B70-AA11-3F55554495B1}" srcOrd="2" destOrd="0" presId="urn:microsoft.com/office/officeart/2005/8/layout/hierarchy1"/>
    <dgm:cxn modelId="{526E5585-5944-41FC-9DDB-F0CB37685B9D}" type="presParOf" srcId="{98E11A0E-4A60-4BDC-932A-0A5CDDDA21AD}" destId="{3667F56A-316A-4E86-B6FB-07A2298ECD11}" srcOrd="3" destOrd="0" presId="urn:microsoft.com/office/officeart/2005/8/layout/hierarchy1"/>
    <dgm:cxn modelId="{7063CA02-17D6-4D7E-AB3C-09F2AAABC2C7}" type="presParOf" srcId="{3667F56A-316A-4E86-B6FB-07A2298ECD11}" destId="{8E860C53-60C8-4D8A-97C8-E0664C8BA7CF}" srcOrd="0" destOrd="0" presId="urn:microsoft.com/office/officeart/2005/8/layout/hierarchy1"/>
    <dgm:cxn modelId="{B50F0D41-8269-4C6B-9971-CFC5DCEB1A0F}" type="presParOf" srcId="{8E860C53-60C8-4D8A-97C8-E0664C8BA7CF}" destId="{52AEBA23-CE16-4420-85C4-C62E94741C30}" srcOrd="0" destOrd="0" presId="urn:microsoft.com/office/officeart/2005/8/layout/hierarchy1"/>
    <dgm:cxn modelId="{0A8CCC18-DF3E-4D9A-BB21-E38052A61548}" type="presParOf" srcId="{8E860C53-60C8-4D8A-97C8-E0664C8BA7CF}" destId="{4299A8D6-9B36-45AF-B6C9-CB67026380B3}" srcOrd="1" destOrd="0" presId="urn:microsoft.com/office/officeart/2005/8/layout/hierarchy1"/>
    <dgm:cxn modelId="{8DC95999-59BC-4DEE-994C-9215CC553652}" type="presParOf" srcId="{3667F56A-316A-4E86-B6FB-07A2298ECD11}" destId="{5C19948E-3EE4-4781-9200-A7F33A16E878}" srcOrd="1" destOrd="0" presId="urn:microsoft.com/office/officeart/2005/8/layout/hierarchy1"/>
    <dgm:cxn modelId="{E28135DC-7B9A-4FA4-BC52-D1BDC1BFEC65}" type="presParOf" srcId="{98E11A0E-4A60-4BDC-932A-0A5CDDDA21AD}" destId="{CF0BB327-9843-4117-B1AB-C3FEC9BCE805}" srcOrd="4" destOrd="0" presId="urn:microsoft.com/office/officeart/2005/8/layout/hierarchy1"/>
    <dgm:cxn modelId="{1ABA1291-EB08-4359-8F9E-5F357FFCB7B6}" type="presParOf" srcId="{98E11A0E-4A60-4BDC-932A-0A5CDDDA21AD}" destId="{1958C9D9-42D5-45F6-929E-1CE6A1E050D8}" srcOrd="5" destOrd="0" presId="urn:microsoft.com/office/officeart/2005/8/layout/hierarchy1"/>
    <dgm:cxn modelId="{BEBD4F5B-81DA-4B19-BE0B-17423EE104C7}" type="presParOf" srcId="{1958C9D9-42D5-45F6-929E-1CE6A1E050D8}" destId="{1BEA776E-BF46-413B-9F14-EE1C27DACF11}" srcOrd="0" destOrd="0" presId="urn:microsoft.com/office/officeart/2005/8/layout/hierarchy1"/>
    <dgm:cxn modelId="{AFD4D4E2-BBFE-4619-B8EA-E9BF1AA8E2AC}" type="presParOf" srcId="{1BEA776E-BF46-413B-9F14-EE1C27DACF11}" destId="{01577537-7271-4257-B95B-4D7C082B078E}" srcOrd="0" destOrd="0" presId="urn:microsoft.com/office/officeart/2005/8/layout/hierarchy1"/>
    <dgm:cxn modelId="{F91F688F-641D-4842-9E07-FAD5BDCCD05C}" type="presParOf" srcId="{1BEA776E-BF46-413B-9F14-EE1C27DACF11}" destId="{A5D17772-A28B-4FFE-87CF-1675A436B867}" srcOrd="1" destOrd="0" presId="urn:microsoft.com/office/officeart/2005/8/layout/hierarchy1"/>
    <dgm:cxn modelId="{8E5A2A5C-DBE6-427A-883F-A4A50ED2B834}" type="presParOf" srcId="{1958C9D9-42D5-45F6-929E-1CE6A1E050D8}" destId="{15BEBA19-E462-434A-AD87-CCE660963B6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0BB327-9843-4117-B1AB-C3FEC9BCE805}">
      <dsp:nvSpPr>
        <dsp:cNvPr id="0" name=""/>
        <dsp:cNvSpPr/>
      </dsp:nvSpPr>
      <dsp:spPr>
        <a:xfrm>
          <a:off x="7301102" y="3315448"/>
          <a:ext cx="2140602" cy="509366"/>
        </a:xfrm>
        <a:custGeom>
          <a:avLst/>
          <a:gdLst/>
          <a:ahLst/>
          <a:cxnLst/>
          <a:rect l="0" t="0" r="0" b="0"/>
          <a:pathLst>
            <a:path>
              <a:moveTo>
                <a:pt x="0" y="0"/>
              </a:moveTo>
              <a:lnTo>
                <a:pt x="0" y="347118"/>
              </a:lnTo>
              <a:lnTo>
                <a:pt x="2140602" y="347118"/>
              </a:lnTo>
              <a:lnTo>
                <a:pt x="2140602" y="509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C96DB80-0331-4B70-AA11-3F55554495B1}">
      <dsp:nvSpPr>
        <dsp:cNvPr id="0" name=""/>
        <dsp:cNvSpPr/>
      </dsp:nvSpPr>
      <dsp:spPr>
        <a:xfrm>
          <a:off x="7255382" y="3315448"/>
          <a:ext cx="91440" cy="509366"/>
        </a:xfrm>
        <a:custGeom>
          <a:avLst/>
          <a:gdLst/>
          <a:ahLst/>
          <a:cxnLst/>
          <a:rect l="0" t="0" r="0" b="0"/>
          <a:pathLst>
            <a:path>
              <a:moveTo>
                <a:pt x="45720" y="0"/>
              </a:moveTo>
              <a:lnTo>
                <a:pt x="45720" y="509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46556C-0CC8-46B0-92DD-020309D6CD06}">
      <dsp:nvSpPr>
        <dsp:cNvPr id="0" name=""/>
        <dsp:cNvSpPr/>
      </dsp:nvSpPr>
      <dsp:spPr>
        <a:xfrm>
          <a:off x="5160499" y="3315448"/>
          <a:ext cx="2140602" cy="509366"/>
        </a:xfrm>
        <a:custGeom>
          <a:avLst/>
          <a:gdLst/>
          <a:ahLst/>
          <a:cxnLst/>
          <a:rect l="0" t="0" r="0" b="0"/>
          <a:pathLst>
            <a:path>
              <a:moveTo>
                <a:pt x="2140602" y="0"/>
              </a:moveTo>
              <a:lnTo>
                <a:pt x="2140602" y="347118"/>
              </a:lnTo>
              <a:lnTo>
                <a:pt x="0" y="347118"/>
              </a:lnTo>
              <a:lnTo>
                <a:pt x="0" y="509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DAEAB55-B4A1-4FD2-A2AC-B70DA3CB9050}">
      <dsp:nvSpPr>
        <dsp:cNvPr id="0" name=""/>
        <dsp:cNvSpPr/>
      </dsp:nvSpPr>
      <dsp:spPr>
        <a:xfrm>
          <a:off x="4625349" y="1693942"/>
          <a:ext cx="2675752" cy="509366"/>
        </a:xfrm>
        <a:custGeom>
          <a:avLst/>
          <a:gdLst/>
          <a:ahLst/>
          <a:cxnLst/>
          <a:rect l="0" t="0" r="0" b="0"/>
          <a:pathLst>
            <a:path>
              <a:moveTo>
                <a:pt x="0" y="0"/>
              </a:moveTo>
              <a:lnTo>
                <a:pt x="0" y="347118"/>
              </a:lnTo>
              <a:lnTo>
                <a:pt x="2675752" y="347118"/>
              </a:lnTo>
              <a:lnTo>
                <a:pt x="2675752" y="5093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BFCBCBE-0168-401E-A67D-5F265D48901E}">
      <dsp:nvSpPr>
        <dsp:cNvPr id="0" name=""/>
        <dsp:cNvSpPr/>
      </dsp:nvSpPr>
      <dsp:spPr>
        <a:xfrm>
          <a:off x="1949596" y="3315448"/>
          <a:ext cx="1070301" cy="509366"/>
        </a:xfrm>
        <a:custGeom>
          <a:avLst/>
          <a:gdLst/>
          <a:ahLst/>
          <a:cxnLst/>
          <a:rect l="0" t="0" r="0" b="0"/>
          <a:pathLst>
            <a:path>
              <a:moveTo>
                <a:pt x="0" y="0"/>
              </a:moveTo>
              <a:lnTo>
                <a:pt x="0" y="347118"/>
              </a:lnTo>
              <a:lnTo>
                <a:pt x="1070301" y="347118"/>
              </a:lnTo>
              <a:lnTo>
                <a:pt x="1070301" y="509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C226BA-D06A-4C23-B9FA-A9960901342E}">
      <dsp:nvSpPr>
        <dsp:cNvPr id="0" name=""/>
        <dsp:cNvSpPr/>
      </dsp:nvSpPr>
      <dsp:spPr>
        <a:xfrm>
          <a:off x="879295" y="3315448"/>
          <a:ext cx="1070301" cy="509366"/>
        </a:xfrm>
        <a:custGeom>
          <a:avLst/>
          <a:gdLst/>
          <a:ahLst/>
          <a:cxnLst/>
          <a:rect l="0" t="0" r="0" b="0"/>
          <a:pathLst>
            <a:path>
              <a:moveTo>
                <a:pt x="1070301" y="0"/>
              </a:moveTo>
              <a:lnTo>
                <a:pt x="1070301" y="347118"/>
              </a:lnTo>
              <a:lnTo>
                <a:pt x="0" y="347118"/>
              </a:lnTo>
              <a:lnTo>
                <a:pt x="0" y="5093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53C553A-BA4E-4A50-A12A-B27C2A51DCAA}">
      <dsp:nvSpPr>
        <dsp:cNvPr id="0" name=""/>
        <dsp:cNvSpPr/>
      </dsp:nvSpPr>
      <dsp:spPr>
        <a:xfrm>
          <a:off x="1949596" y="1693942"/>
          <a:ext cx="2675752" cy="509366"/>
        </a:xfrm>
        <a:custGeom>
          <a:avLst/>
          <a:gdLst/>
          <a:ahLst/>
          <a:cxnLst/>
          <a:rect l="0" t="0" r="0" b="0"/>
          <a:pathLst>
            <a:path>
              <a:moveTo>
                <a:pt x="2675752" y="0"/>
              </a:moveTo>
              <a:lnTo>
                <a:pt x="2675752" y="347118"/>
              </a:lnTo>
              <a:lnTo>
                <a:pt x="0" y="347118"/>
              </a:lnTo>
              <a:lnTo>
                <a:pt x="0" y="50936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DB9B42D-2CFE-4587-8302-0E4E53BE8E65}">
      <dsp:nvSpPr>
        <dsp:cNvPr id="0" name=""/>
        <dsp:cNvSpPr/>
      </dsp:nvSpPr>
      <dsp:spPr>
        <a:xfrm>
          <a:off x="3749648" y="581801"/>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4448D3-6ECC-43C9-B122-454A548FEE11}">
      <dsp:nvSpPr>
        <dsp:cNvPr id="0" name=""/>
        <dsp:cNvSpPr/>
      </dsp:nvSpPr>
      <dsp:spPr>
        <a:xfrm>
          <a:off x="3944248" y="766672"/>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Vergi suçları</a:t>
          </a:r>
          <a:endParaRPr lang="tr-TR" sz="2000" kern="1200" dirty="0"/>
        </a:p>
      </dsp:txBody>
      <dsp:txXfrm>
        <a:off x="3976821" y="799245"/>
        <a:ext cx="1686255" cy="1046994"/>
      </dsp:txXfrm>
    </dsp:sp>
    <dsp:sp modelId="{C00B290E-EAD9-42C8-BBC0-6DF603DD7C55}">
      <dsp:nvSpPr>
        <dsp:cNvPr id="0" name=""/>
        <dsp:cNvSpPr/>
      </dsp:nvSpPr>
      <dsp:spPr>
        <a:xfrm>
          <a:off x="1073895" y="2203308"/>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F8B37D-0CE4-4F91-B468-466DDF00A58C}">
      <dsp:nvSpPr>
        <dsp:cNvPr id="0" name=""/>
        <dsp:cNvSpPr/>
      </dsp:nvSpPr>
      <dsp:spPr>
        <a:xfrm>
          <a:off x="1268495" y="2388178"/>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Mali nitelikli suçlar</a:t>
          </a:r>
          <a:endParaRPr lang="tr-TR" sz="2000" kern="1200" dirty="0"/>
        </a:p>
      </dsp:txBody>
      <dsp:txXfrm>
        <a:off x="1301068" y="2420751"/>
        <a:ext cx="1686255" cy="1046994"/>
      </dsp:txXfrm>
    </dsp:sp>
    <dsp:sp modelId="{B1D7763A-9DD9-48CC-82D1-75C36769D4B6}">
      <dsp:nvSpPr>
        <dsp:cNvPr id="0" name=""/>
        <dsp:cNvSpPr/>
      </dsp:nvSpPr>
      <dsp:spPr>
        <a:xfrm>
          <a:off x="3594" y="3824814"/>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046D184-B3AC-4BF3-9B3D-0E563BBE4E08}">
      <dsp:nvSpPr>
        <dsp:cNvPr id="0" name=""/>
        <dsp:cNvSpPr/>
      </dsp:nvSpPr>
      <dsp:spPr>
        <a:xfrm>
          <a:off x="198194" y="4009684"/>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Vergi </a:t>
          </a:r>
          <a:r>
            <a:rPr lang="tr-TR" sz="2000" kern="1200" dirty="0" err="1" smtClean="0"/>
            <a:t>ziyaı</a:t>
          </a:r>
          <a:r>
            <a:rPr lang="tr-TR" sz="2000" kern="1200" dirty="0" smtClean="0"/>
            <a:t> suçu</a:t>
          </a:r>
          <a:endParaRPr lang="tr-TR" sz="2000" kern="1200" dirty="0"/>
        </a:p>
      </dsp:txBody>
      <dsp:txXfrm>
        <a:off x="230767" y="4042257"/>
        <a:ext cx="1686255" cy="1046994"/>
      </dsp:txXfrm>
    </dsp:sp>
    <dsp:sp modelId="{A31300C1-85FD-4D3D-BB1E-09CDF44CC2F8}">
      <dsp:nvSpPr>
        <dsp:cNvPr id="0" name=""/>
        <dsp:cNvSpPr/>
      </dsp:nvSpPr>
      <dsp:spPr>
        <a:xfrm>
          <a:off x="2144196" y="3824814"/>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C34922-E19D-4061-B38D-3D5897B604A6}">
      <dsp:nvSpPr>
        <dsp:cNvPr id="0" name=""/>
        <dsp:cNvSpPr/>
      </dsp:nvSpPr>
      <dsp:spPr>
        <a:xfrm>
          <a:off x="2338796" y="4009684"/>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Usulsüzlük suçu</a:t>
          </a:r>
          <a:endParaRPr lang="tr-TR" sz="2000" kern="1200" dirty="0"/>
        </a:p>
      </dsp:txBody>
      <dsp:txXfrm>
        <a:off x="2371369" y="4042257"/>
        <a:ext cx="1686255" cy="1046994"/>
      </dsp:txXfrm>
    </dsp:sp>
    <dsp:sp modelId="{A96B12F1-E7EE-4B0E-A41C-9CDC0A69E259}">
      <dsp:nvSpPr>
        <dsp:cNvPr id="0" name=""/>
        <dsp:cNvSpPr/>
      </dsp:nvSpPr>
      <dsp:spPr>
        <a:xfrm>
          <a:off x="6425401" y="2203308"/>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39E1AB-CD02-4EB4-A3DD-F2B0D3E77045}">
      <dsp:nvSpPr>
        <dsp:cNvPr id="0" name=""/>
        <dsp:cNvSpPr/>
      </dsp:nvSpPr>
      <dsp:spPr>
        <a:xfrm>
          <a:off x="6620001" y="2388178"/>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Cezai </a:t>
          </a:r>
          <a:r>
            <a:rPr lang="tr-TR" sz="2000" kern="1200" dirty="0" smtClean="0"/>
            <a:t>nitelikli suçlar</a:t>
          </a:r>
          <a:endParaRPr lang="tr-TR" sz="2000" kern="1200" dirty="0"/>
        </a:p>
      </dsp:txBody>
      <dsp:txXfrm>
        <a:off x="6652574" y="2420751"/>
        <a:ext cx="1686255" cy="1046994"/>
      </dsp:txXfrm>
    </dsp:sp>
    <dsp:sp modelId="{9B405E41-FE15-4D81-817C-C6F76EB6D8E1}">
      <dsp:nvSpPr>
        <dsp:cNvPr id="0" name=""/>
        <dsp:cNvSpPr/>
      </dsp:nvSpPr>
      <dsp:spPr>
        <a:xfrm>
          <a:off x="4284798" y="3824814"/>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D1104C-DC9F-4960-AA36-A1952FD0114D}">
      <dsp:nvSpPr>
        <dsp:cNvPr id="0" name=""/>
        <dsp:cNvSpPr/>
      </dsp:nvSpPr>
      <dsp:spPr>
        <a:xfrm>
          <a:off x="4479399" y="4009684"/>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Kaçakçılık suçu</a:t>
          </a:r>
          <a:endParaRPr lang="tr-TR" sz="2000" kern="1200" dirty="0"/>
        </a:p>
      </dsp:txBody>
      <dsp:txXfrm>
        <a:off x="4511972" y="4042257"/>
        <a:ext cx="1686255" cy="1046994"/>
      </dsp:txXfrm>
    </dsp:sp>
    <dsp:sp modelId="{52AEBA23-CE16-4420-85C4-C62E94741C30}">
      <dsp:nvSpPr>
        <dsp:cNvPr id="0" name=""/>
        <dsp:cNvSpPr/>
      </dsp:nvSpPr>
      <dsp:spPr>
        <a:xfrm>
          <a:off x="6425401" y="3824814"/>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99A8D6-9B36-45AF-B6C9-CB67026380B3}">
      <dsp:nvSpPr>
        <dsp:cNvPr id="0" name=""/>
        <dsp:cNvSpPr/>
      </dsp:nvSpPr>
      <dsp:spPr>
        <a:xfrm>
          <a:off x="6620001" y="4009684"/>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Vergi mahremiyetini ihlal suçu</a:t>
          </a:r>
          <a:endParaRPr lang="tr-TR" sz="2000" kern="1200" dirty="0"/>
        </a:p>
      </dsp:txBody>
      <dsp:txXfrm>
        <a:off x="6652574" y="4042257"/>
        <a:ext cx="1686255" cy="1046994"/>
      </dsp:txXfrm>
    </dsp:sp>
    <dsp:sp modelId="{01577537-7271-4257-B95B-4D7C082B078E}">
      <dsp:nvSpPr>
        <dsp:cNvPr id="0" name=""/>
        <dsp:cNvSpPr/>
      </dsp:nvSpPr>
      <dsp:spPr>
        <a:xfrm>
          <a:off x="8566003" y="3824814"/>
          <a:ext cx="1751401" cy="111214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5D17772-A28B-4FFE-87CF-1675A436B867}">
      <dsp:nvSpPr>
        <dsp:cNvPr id="0" name=""/>
        <dsp:cNvSpPr/>
      </dsp:nvSpPr>
      <dsp:spPr>
        <a:xfrm>
          <a:off x="8760603" y="4009684"/>
          <a:ext cx="1751401" cy="1112140"/>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tr-TR" sz="2000" kern="1200" dirty="0" smtClean="0"/>
            <a:t>Yükümlülerin özel </a:t>
          </a:r>
          <a:r>
            <a:rPr lang="tr-TR" sz="2000" kern="1200" smtClean="0"/>
            <a:t>işlerini yapma suçu</a:t>
          </a:r>
          <a:endParaRPr lang="tr-TR" sz="2000" kern="1200"/>
        </a:p>
      </dsp:txBody>
      <dsp:txXfrm>
        <a:off x="8793176" y="4042257"/>
        <a:ext cx="1686255" cy="104699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EBAAB26-665D-41E9-A02A-EC72635E5F0C}"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2975407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BAAB26-665D-41E9-A02A-EC72635E5F0C}"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747240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BAAB26-665D-41E9-A02A-EC72635E5F0C}"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2852943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EBAAB26-665D-41E9-A02A-EC72635E5F0C}"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1102934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EBAAB26-665D-41E9-A02A-EC72635E5F0C}" type="datetimeFigureOut">
              <a:rPr lang="tr-TR" smtClean="0"/>
              <a:t>13.02.2018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3504343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EBAAB26-665D-41E9-A02A-EC72635E5F0C}"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3277033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EBAAB26-665D-41E9-A02A-EC72635E5F0C}" type="datetimeFigureOut">
              <a:rPr lang="tr-TR" smtClean="0"/>
              <a:t>13.02.2018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767906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EBAAB26-665D-41E9-A02A-EC72635E5F0C}" type="datetimeFigureOut">
              <a:rPr lang="tr-TR" smtClean="0"/>
              <a:t>13.02.2018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1523936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EBAAB26-665D-41E9-A02A-EC72635E5F0C}" type="datetimeFigureOut">
              <a:rPr lang="tr-TR" smtClean="0"/>
              <a:t>13.02.2018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3470247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EBAAB26-665D-41E9-A02A-EC72635E5F0C}"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58832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EBAAB26-665D-41E9-A02A-EC72635E5F0C}" type="datetimeFigureOut">
              <a:rPr lang="tr-TR" smtClean="0"/>
              <a:t>13.02.2018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0072BC-4B97-4C24-9853-F9A478269272}" type="slidenum">
              <a:rPr lang="tr-TR" smtClean="0"/>
              <a:t>‹#›</a:t>
            </a:fld>
            <a:endParaRPr lang="tr-TR"/>
          </a:p>
        </p:txBody>
      </p:sp>
    </p:spTree>
    <p:extLst>
      <p:ext uri="{BB962C8B-B14F-4D97-AF65-F5344CB8AC3E}">
        <p14:creationId xmlns:p14="http://schemas.microsoft.com/office/powerpoint/2010/main" val="4221892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BAAB26-665D-41E9-A02A-EC72635E5F0C}" type="datetimeFigureOut">
              <a:rPr lang="tr-TR" smtClean="0"/>
              <a:t>13.02.2018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0072BC-4B97-4C24-9853-F9A478269272}" type="slidenum">
              <a:rPr lang="tr-TR" smtClean="0"/>
              <a:t>‹#›</a:t>
            </a:fld>
            <a:endParaRPr lang="tr-TR"/>
          </a:p>
        </p:txBody>
      </p:sp>
    </p:spTree>
    <p:extLst>
      <p:ext uri="{BB962C8B-B14F-4D97-AF65-F5344CB8AC3E}">
        <p14:creationId xmlns:p14="http://schemas.microsoft.com/office/powerpoint/2010/main" val="725948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VERGİ SUÇ VE CEZALARI</a:t>
            </a:r>
            <a:endParaRPr lang="tr-TR" dirty="0"/>
          </a:p>
        </p:txBody>
      </p:sp>
      <p:sp>
        <p:nvSpPr>
          <p:cNvPr id="3" name="Alt Başlık 2"/>
          <p:cNvSpPr>
            <a:spLocks noGrp="1"/>
          </p:cNvSpPr>
          <p:nvPr>
            <p:ph type="subTitle" idx="1"/>
          </p:nvPr>
        </p:nvSpPr>
        <p:spPr/>
        <p:txBody>
          <a:bodyPr>
            <a:normAutofit/>
          </a:bodyPr>
          <a:lstStyle/>
          <a:p>
            <a:endParaRPr lang="tr-TR" sz="3600" dirty="0" smtClean="0"/>
          </a:p>
          <a:p>
            <a:r>
              <a:rPr lang="tr-TR" sz="3600" dirty="0" smtClean="0"/>
              <a:t>YRD. DOÇ. DR. EDA ÖZDİLER KÜÇÜK</a:t>
            </a:r>
            <a:endParaRPr lang="tr-TR" sz="3600" dirty="0"/>
          </a:p>
        </p:txBody>
      </p:sp>
    </p:spTree>
    <p:extLst>
      <p:ext uri="{BB962C8B-B14F-4D97-AF65-F5344CB8AC3E}">
        <p14:creationId xmlns:p14="http://schemas.microsoft.com/office/powerpoint/2010/main" val="1792455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Ceza Hukuku</a:t>
            </a:r>
            <a:endParaRPr lang="tr-TR" dirty="0"/>
          </a:p>
        </p:txBody>
      </p:sp>
      <p:sp>
        <p:nvSpPr>
          <p:cNvPr id="3" name="İçerik Yer Tutucusu 2"/>
          <p:cNvSpPr>
            <a:spLocks noGrp="1"/>
          </p:cNvSpPr>
          <p:nvPr>
            <p:ph idx="1"/>
          </p:nvPr>
        </p:nvSpPr>
        <p:spPr/>
        <p:txBody>
          <a:bodyPr/>
          <a:lstStyle/>
          <a:p>
            <a:r>
              <a:rPr lang="tr-TR" dirty="0" smtClean="0"/>
              <a:t>Vergi hukukunun vergi suç ve cezaları ile ilgili alt dalına vergi ceza hukuku denir. </a:t>
            </a:r>
            <a:endParaRPr lang="tr-TR" dirty="0"/>
          </a:p>
          <a:p>
            <a:r>
              <a:rPr lang="tr-TR" dirty="0" smtClean="0"/>
              <a:t>Vergi suçları devlet hazinesine karşı işlenen ekonomik suçlardır. </a:t>
            </a:r>
          </a:p>
          <a:p>
            <a:r>
              <a:rPr lang="tr-TR" dirty="0" smtClean="0"/>
              <a:t>Vergi ceza hukukuna ilişkin kurallar Vergi Usul Kanununda düzenlenmiştir. </a:t>
            </a:r>
          </a:p>
          <a:p>
            <a:r>
              <a:rPr lang="tr-TR" dirty="0" smtClean="0"/>
              <a:t>Zarar suçu- tehlike suçu ayrımı</a:t>
            </a:r>
            <a:endParaRPr lang="tr-TR" dirty="0"/>
          </a:p>
        </p:txBody>
      </p:sp>
    </p:spTree>
    <p:extLst>
      <p:ext uri="{BB962C8B-B14F-4D97-AF65-F5344CB8AC3E}">
        <p14:creationId xmlns:p14="http://schemas.microsoft.com/office/powerpoint/2010/main" val="2749796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3654" y="203760"/>
            <a:ext cx="10188388" cy="45719"/>
          </a:xfrm>
        </p:spPr>
        <p:txBody>
          <a:bodyPr>
            <a:normAutofit fontScale="90000"/>
          </a:bodyPr>
          <a:lstStyle/>
          <a:p>
            <a:pPr algn="ct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51135489"/>
              </p:ext>
            </p:extLst>
          </p:nvPr>
        </p:nvGraphicFramePr>
        <p:xfrm>
          <a:off x="838200" y="473336"/>
          <a:ext cx="10515600" cy="57036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25212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Mali nitelikli suç ve cezalar Vergi Usul Kanununda düzenlenen ve yalnız vergi hukukunu ilgilendiren suç ve cezalardır. Bunlarda fiil ve yaptırım idari usullerle saptanır; vergi idaresi tarafından ceza kesilir. Vergi </a:t>
            </a:r>
            <a:r>
              <a:rPr lang="tr-TR" dirty="0" err="1" smtClean="0"/>
              <a:t>ziyaı</a:t>
            </a:r>
            <a:r>
              <a:rPr lang="tr-TR" dirty="0" smtClean="0"/>
              <a:t> suçu ve usulsüzlük suçu bu kategoriye girer. </a:t>
            </a:r>
          </a:p>
          <a:p>
            <a:r>
              <a:rPr lang="tr-TR" dirty="0" smtClean="0"/>
              <a:t>Mali nitelikteki suçlara «idari kabahat» da denir. </a:t>
            </a:r>
          </a:p>
          <a:p>
            <a:endParaRPr lang="tr-TR" dirty="0"/>
          </a:p>
        </p:txBody>
      </p:sp>
    </p:spTree>
    <p:extLst>
      <p:ext uri="{BB962C8B-B14F-4D97-AF65-F5344CB8AC3E}">
        <p14:creationId xmlns:p14="http://schemas.microsoft.com/office/powerpoint/2010/main" val="148552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a:t>Cezai nitelikteki </a:t>
            </a:r>
            <a:r>
              <a:rPr lang="tr-TR" dirty="0" smtClean="0"/>
              <a:t>vergi suçları ceza hukuku anlamında suç oluştururlar. Bunların saptanması ve ceza uygulaması ceza mahkemelerinin görev alanına girer. Mali nitelikteki suçlarda para cezası uygulanırken cezai nitelikteki vergi suçlarında hürriyeti bağlayıcı ceza uygulanabilir. </a:t>
            </a:r>
          </a:p>
          <a:p>
            <a:r>
              <a:rPr lang="tr-TR" dirty="0" smtClean="0"/>
              <a:t>Kaçakçılık suçu, vergi mahremiyetinin ihlali ve yükümlünün özel işlerini görme suçları bu kategoriye girer. </a:t>
            </a:r>
            <a:endParaRPr lang="tr-TR" dirty="0"/>
          </a:p>
        </p:txBody>
      </p:sp>
    </p:spTree>
    <p:extLst>
      <p:ext uri="{BB962C8B-B14F-4D97-AF65-F5344CB8AC3E}">
        <p14:creationId xmlns:p14="http://schemas.microsoft.com/office/powerpoint/2010/main" val="3137069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a:t>
            </a:r>
            <a:r>
              <a:rPr lang="tr-TR" dirty="0" err="1"/>
              <a:t>Z</a:t>
            </a:r>
            <a:r>
              <a:rPr lang="tr-TR" dirty="0" err="1" smtClean="0"/>
              <a:t>iyaı</a:t>
            </a:r>
            <a:r>
              <a:rPr lang="tr-TR" dirty="0" smtClean="0"/>
              <a:t> Suçu </a:t>
            </a:r>
            <a:endParaRPr lang="tr-TR" dirty="0"/>
          </a:p>
        </p:txBody>
      </p:sp>
      <p:sp>
        <p:nvSpPr>
          <p:cNvPr id="3" name="İçerik Yer Tutucusu 2"/>
          <p:cNvSpPr>
            <a:spLocks noGrp="1"/>
          </p:cNvSpPr>
          <p:nvPr>
            <p:ph idx="1"/>
          </p:nvPr>
        </p:nvSpPr>
        <p:spPr/>
        <p:txBody>
          <a:bodyPr/>
          <a:lstStyle/>
          <a:p>
            <a:r>
              <a:rPr lang="tr-TR" dirty="0" smtClean="0"/>
              <a:t>Vergi </a:t>
            </a:r>
            <a:r>
              <a:rPr lang="tr-TR" dirty="0" err="1" smtClean="0"/>
              <a:t>ziyaı</a:t>
            </a:r>
            <a:r>
              <a:rPr lang="tr-TR" dirty="0" smtClean="0"/>
              <a:t> suçu, mükellef veya sorumlu tarafından vergi kaybına sebep olunmasıdır. </a:t>
            </a:r>
          </a:p>
          <a:p>
            <a:r>
              <a:rPr lang="tr-TR" dirty="0" smtClean="0"/>
              <a:t>Vergi kaybı, yükümlü veya sorumlunun vergilendirme ile ilgili ödevlerini zamanında yerine getirmemesi veya eksik yerine getirmesi nedeniyle verginin zamanında tahakkuk ettirilmemesi veya eksik tahakkuk ettirilmesi anlamına gelir. </a:t>
            </a:r>
          </a:p>
          <a:p>
            <a:r>
              <a:rPr lang="tr-TR" dirty="0" smtClean="0"/>
              <a:t>Vergi </a:t>
            </a:r>
            <a:r>
              <a:rPr lang="tr-TR" dirty="0" err="1" smtClean="0"/>
              <a:t>ziyaı</a:t>
            </a:r>
            <a:r>
              <a:rPr lang="tr-TR" dirty="0" smtClean="0"/>
              <a:t> suçunun cezası, kayba uğratılan verginin bir katıdır. </a:t>
            </a:r>
            <a:endParaRPr lang="tr-TR" dirty="0"/>
          </a:p>
        </p:txBody>
      </p:sp>
    </p:spTree>
    <p:extLst>
      <p:ext uri="{BB962C8B-B14F-4D97-AF65-F5344CB8AC3E}">
        <p14:creationId xmlns:p14="http://schemas.microsoft.com/office/powerpoint/2010/main" val="881256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Usulsüzlük Suçu</a:t>
            </a:r>
            <a:endParaRPr lang="tr-TR" dirty="0"/>
          </a:p>
        </p:txBody>
      </p:sp>
      <p:sp>
        <p:nvSpPr>
          <p:cNvPr id="3" name="İçerik Yer Tutucusu 2"/>
          <p:cNvSpPr>
            <a:spLocks noGrp="1"/>
          </p:cNvSpPr>
          <p:nvPr>
            <p:ph idx="1"/>
          </p:nvPr>
        </p:nvSpPr>
        <p:spPr/>
        <p:txBody>
          <a:bodyPr/>
          <a:lstStyle/>
          <a:p>
            <a:r>
              <a:rPr lang="tr-TR" dirty="0" smtClean="0"/>
              <a:t>Usulsüzlük suçu Vergi Usul Kanununda (m. 351), «vergi kanunlarının şekle ve usule ilişkin hükümlerine uyulmaması» olarak tanımlanmıştır. </a:t>
            </a:r>
          </a:p>
          <a:p>
            <a:r>
              <a:rPr lang="tr-TR" dirty="0" err="1" smtClean="0"/>
              <a:t>Usülsüzlük</a:t>
            </a:r>
            <a:r>
              <a:rPr lang="tr-TR" dirty="0" smtClean="0"/>
              <a:t> suçu zarar suçudur.</a:t>
            </a:r>
          </a:p>
          <a:p>
            <a:r>
              <a:rPr lang="tr-TR" dirty="0" smtClean="0"/>
              <a:t>Vergi Usul Kanunu m. 352’de usulsüzlük suçunu oluşturan fiiller iki derece üzerinden sayılmıştır. VUK m. 353’te ise özel usulsüzlük suçu düzenlenmiştir. </a:t>
            </a:r>
            <a:endParaRPr lang="tr-TR" dirty="0"/>
          </a:p>
        </p:txBody>
      </p:sp>
    </p:spTree>
    <p:extLst>
      <p:ext uri="{BB962C8B-B14F-4D97-AF65-F5344CB8AC3E}">
        <p14:creationId xmlns:p14="http://schemas.microsoft.com/office/powerpoint/2010/main" val="3892106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Kaçakçılık Suçu</a:t>
            </a:r>
            <a:endParaRPr lang="tr-TR" dirty="0"/>
          </a:p>
        </p:txBody>
      </p:sp>
      <p:sp>
        <p:nvSpPr>
          <p:cNvPr id="3" name="İçerik Yer Tutucusu 2"/>
          <p:cNvSpPr>
            <a:spLocks noGrp="1"/>
          </p:cNvSpPr>
          <p:nvPr>
            <p:ph idx="1"/>
          </p:nvPr>
        </p:nvSpPr>
        <p:spPr/>
        <p:txBody>
          <a:bodyPr>
            <a:normAutofit fontScale="55000" lnSpcReduction="20000"/>
          </a:bodyPr>
          <a:lstStyle/>
          <a:p>
            <a:pPr marL="0" indent="0">
              <a:buNone/>
            </a:pPr>
            <a:r>
              <a:rPr lang="tr-TR" sz="3300" dirty="0" smtClean="0"/>
              <a:t>VUK m. 359: «Vergi </a:t>
            </a:r>
            <a:r>
              <a:rPr lang="tr-TR" sz="3300" dirty="0"/>
              <a:t>kanunlarına göre tutulan veya düzenlenen ve saklanma ve ibraz mecburiyeti bulunan;</a:t>
            </a:r>
          </a:p>
          <a:p>
            <a:pPr marL="0" indent="0">
              <a:buNone/>
            </a:pPr>
            <a:r>
              <a:rPr lang="tr-TR" sz="3300" dirty="0"/>
              <a:t>1) Defter ve kayıtlarda hesap ve muhasebe hileleri yapanlar, gerçek olmayan veya kayda konu işlemlerle ilgisi bulunmayan kişiler adına hesap açanlar veya defterlere kaydı gereken hesap ve işlemleri vergi matrahının azalması sonucunu doğuracak şekilde tamamen veya kısmen başka defter, belge veya diğer kayıt ortamlarına kaydedenler,</a:t>
            </a:r>
          </a:p>
          <a:p>
            <a:pPr marL="0" indent="0">
              <a:buNone/>
            </a:pPr>
            <a:r>
              <a:rPr lang="tr-TR" sz="3300" dirty="0"/>
              <a:t>2) Defter, kayıt ve belgeleri tahrif edenler veya gizleyenler veya muhteviyatı itibariyle yanıltıcı belge düzenleyenler veya bu belgeleri </a:t>
            </a:r>
            <a:r>
              <a:rPr lang="tr-TR" sz="3300" dirty="0" smtClean="0"/>
              <a:t>kullananlar hakkında on </a:t>
            </a:r>
            <a:r>
              <a:rPr lang="tr-TR" sz="3300" dirty="0"/>
              <a:t>sekiz aydan üç yıla kadar hapis cezasına hükmolunur. </a:t>
            </a:r>
            <a:endParaRPr lang="tr-TR" sz="3300" dirty="0" smtClean="0"/>
          </a:p>
          <a:p>
            <a:pPr marL="0" indent="0">
              <a:buNone/>
            </a:pPr>
            <a:r>
              <a:rPr lang="tr-TR" sz="3300" dirty="0" smtClean="0"/>
              <a:t>Vergi </a:t>
            </a:r>
            <a:r>
              <a:rPr lang="tr-TR" sz="3300" dirty="0"/>
              <a:t>kanunları uyarınca tutulan veya düzenlenen ve saklama ve ibraz mecburiyeti bulunan defter, kayıt ve belgeleri yok edenler veya defter sahifelerini yok ederek yerine başka yapraklar koyanlar veya hiç yaprak koymayanlar veya belgelerin asıl veya suretlerini tamamen veya kısmen sahte olarak düzenleyenler veya bu belgeleri kullananlar, üç yıldan beş yıla kadar hapis cezası ile cezalandırılır. Gerçek bir muamele veya durum olmadığı halde bunlar varmış gibi düzenlenen belge, sahte belgedir.</a:t>
            </a:r>
          </a:p>
          <a:p>
            <a:pPr marL="0" indent="0">
              <a:buNone/>
            </a:pPr>
            <a:r>
              <a:rPr lang="tr-TR" sz="3300" dirty="0"/>
              <a:t>A</a:t>
            </a:r>
            <a:r>
              <a:rPr lang="tr-TR" sz="3300" dirty="0" smtClean="0"/>
              <a:t>ncak </a:t>
            </a:r>
            <a:r>
              <a:rPr lang="tr-TR" sz="3300" dirty="0"/>
              <a:t>Maliye Bakanlığı ile anlaşması bulunan kişilerin basabileceği belgeleri, Bakanlık ile anlaşması olmadığı halde basanlar veya bilerek kullananlar iki yıldan beş yıla kadar hapis cezası ile cezalandırılır</a:t>
            </a:r>
            <a:r>
              <a:rPr lang="tr-TR" sz="3300" dirty="0" smtClean="0"/>
              <a:t>.»</a:t>
            </a:r>
            <a:endParaRPr lang="tr-TR" sz="3300" dirty="0"/>
          </a:p>
          <a:p>
            <a:r>
              <a:rPr lang="tr-TR" dirty="0" smtClean="0"/>
              <a:t>Kaynak</a:t>
            </a:r>
            <a:r>
              <a:rPr lang="tr-TR" smtClean="0"/>
              <a:t>: www.gib.gov.tr</a:t>
            </a:r>
            <a:endParaRPr lang="tr-TR" dirty="0"/>
          </a:p>
        </p:txBody>
      </p:sp>
    </p:spTree>
    <p:extLst>
      <p:ext uri="{BB962C8B-B14F-4D97-AF65-F5344CB8AC3E}">
        <p14:creationId xmlns:p14="http://schemas.microsoft.com/office/powerpoint/2010/main" val="7420397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502</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VERGİ SUÇ VE CEZALARI</vt:lpstr>
      <vt:lpstr>Vergi Ceza Hukuku</vt:lpstr>
      <vt:lpstr>PowerPoint Sunusu</vt:lpstr>
      <vt:lpstr>PowerPoint Sunusu</vt:lpstr>
      <vt:lpstr>PowerPoint Sunusu</vt:lpstr>
      <vt:lpstr>Vergi Ziyaı Suçu </vt:lpstr>
      <vt:lpstr>Usulsüzlük Suçu</vt:lpstr>
      <vt:lpstr>Kaçakçılık Suçu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VERGİ SUÇ VE CEZALARI</dc:title>
  <dc:creator>EDA OZDILER</dc:creator>
  <cp:lastModifiedBy>EDA OZDILER</cp:lastModifiedBy>
  <cp:revision>4</cp:revision>
  <dcterms:created xsi:type="dcterms:W3CDTF">2018-02-12T11:06:51Z</dcterms:created>
  <dcterms:modified xsi:type="dcterms:W3CDTF">2018-02-13T06:05:06Z</dcterms:modified>
</cp:coreProperties>
</file>