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D88CFD-949B-49F9-BA6D-6AB8E3CE7E9F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EA0F5416-5056-4DAA-A006-3D26CBA8940C}">
      <dgm:prSet phldrT="[Metin]" custT="1"/>
      <dgm:spPr>
        <a:solidFill>
          <a:srgbClr val="FFC000"/>
        </a:solidFill>
      </dgm:spPr>
      <dgm:t>
        <a:bodyPr/>
        <a:lstStyle/>
        <a:p>
          <a:r>
            <a:rPr lang="tr-TR" sz="2000" dirty="0" smtClean="0"/>
            <a:t>Çiftleşme</a:t>
          </a:r>
          <a:endParaRPr lang="tr-TR" sz="2000" dirty="0"/>
        </a:p>
      </dgm:t>
    </dgm:pt>
    <dgm:pt modelId="{85950BC2-D14C-4369-A04C-758AD0F9C8BE}" type="parTrans" cxnId="{BC6A6E33-F05C-4ACD-82D4-8FD3896C7F27}">
      <dgm:prSet/>
      <dgm:spPr/>
      <dgm:t>
        <a:bodyPr/>
        <a:lstStyle/>
        <a:p>
          <a:endParaRPr lang="tr-TR"/>
        </a:p>
      </dgm:t>
    </dgm:pt>
    <dgm:pt modelId="{2A25745F-7B61-405B-B17D-39B061477C4B}" type="sibTrans" cxnId="{BC6A6E33-F05C-4ACD-82D4-8FD3896C7F27}">
      <dgm:prSet/>
      <dgm:spPr/>
      <dgm:t>
        <a:bodyPr/>
        <a:lstStyle/>
        <a:p>
          <a:endParaRPr lang="tr-TR"/>
        </a:p>
      </dgm:t>
    </dgm:pt>
    <dgm:pt modelId="{AC3CC9C1-09A7-4C42-B3AE-BFD6E85D5DCC}">
      <dgm:prSet phldrT="[Metin]" custT="1"/>
      <dgm:spPr>
        <a:solidFill>
          <a:srgbClr val="EB7025"/>
        </a:solidFill>
      </dgm:spPr>
      <dgm:t>
        <a:bodyPr/>
        <a:lstStyle/>
        <a:p>
          <a:r>
            <a:rPr lang="tr-TR" sz="2000" dirty="0" smtClean="0"/>
            <a:t>LH piki</a:t>
          </a:r>
          <a:endParaRPr lang="tr-TR" sz="2000" dirty="0"/>
        </a:p>
      </dgm:t>
    </dgm:pt>
    <dgm:pt modelId="{840F43CB-6CEB-493E-9466-F4E1BD92E472}" type="parTrans" cxnId="{C674750A-D57A-4E9B-B9CB-CA1B35795A26}">
      <dgm:prSet/>
      <dgm:spPr/>
      <dgm:t>
        <a:bodyPr/>
        <a:lstStyle/>
        <a:p>
          <a:endParaRPr lang="tr-TR"/>
        </a:p>
      </dgm:t>
    </dgm:pt>
    <dgm:pt modelId="{A0E54042-DF6E-4FEA-8C7A-33D156A39C40}" type="sibTrans" cxnId="{C674750A-D57A-4E9B-B9CB-CA1B35795A26}">
      <dgm:prSet/>
      <dgm:spPr/>
      <dgm:t>
        <a:bodyPr/>
        <a:lstStyle/>
        <a:p>
          <a:endParaRPr lang="tr-TR"/>
        </a:p>
      </dgm:t>
    </dgm:pt>
    <dgm:pt modelId="{9F212274-FBEF-4592-9706-13A21A4113C6}">
      <dgm:prSet phldrT="[Metin]" custT="1"/>
      <dgm:spPr/>
      <dgm:t>
        <a:bodyPr/>
        <a:lstStyle/>
        <a:p>
          <a:r>
            <a:rPr lang="tr-TR" sz="2000" dirty="0" err="1" smtClean="0"/>
            <a:t>Ovulasyon</a:t>
          </a:r>
          <a:endParaRPr lang="tr-TR" sz="2000" dirty="0"/>
        </a:p>
      </dgm:t>
    </dgm:pt>
    <dgm:pt modelId="{0915B8C9-A2BE-41FC-BAD7-BA4AAFAFEB26}" type="parTrans" cxnId="{811246C0-EEC2-4295-947A-7B477F77C717}">
      <dgm:prSet/>
      <dgm:spPr/>
      <dgm:t>
        <a:bodyPr/>
        <a:lstStyle/>
        <a:p>
          <a:endParaRPr lang="tr-TR"/>
        </a:p>
      </dgm:t>
    </dgm:pt>
    <dgm:pt modelId="{5AD44389-7F7E-4519-90D5-48BCD198519E}" type="sibTrans" cxnId="{811246C0-EEC2-4295-947A-7B477F77C717}">
      <dgm:prSet/>
      <dgm:spPr/>
      <dgm:t>
        <a:bodyPr/>
        <a:lstStyle/>
        <a:p>
          <a:endParaRPr lang="tr-TR"/>
        </a:p>
      </dgm:t>
    </dgm:pt>
    <dgm:pt modelId="{6709EB58-24F9-481D-AF92-55614466A69B}" type="pres">
      <dgm:prSet presAssocID="{54D88CFD-949B-49F9-BA6D-6AB8E3CE7E9F}" presName="linearFlow" presStyleCnt="0">
        <dgm:presLayoutVars>
          <dgm:resizeHandles val="exact"/>
        </dgm:presLayoutVars>
      </dgm:prSet>
      <dgm:spPr/>
    </dgm:pt>
    <dgm:pt modelId="{2B66F10E-993E-47D4-ABC6-828A972DA9A9}" type="pres">
      <dgm:prSet presAssocID="{EA0F5416-5056-4DAA-A006-3D26CBA8940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1A55253-F80A-4DD5-8C3C-E04DB431748A}" type="pres">
      <dgm:prSet presAssocID="{2A25745F-7B61-405B-B17D-39B061477C4B}" presName="sibTrans" presStyleLbl="sibTrans2D1" presStyleIdx="0" presStyleCnt="2"/>
      <dgm:spPr/>
      <dgm:t>
        <a:bodyPr/>
        <a:lstStyle/>
        <a:p>
          <a:endParaRPr lang="tr-TR"/>
        </a:p>
      </dgm:t>
    </dgm:pt>
    <dgm:pt modelId="{272BE338-132B-4025-A710-B91073D1F40F}" type="pres">
      <dgm:prSet presAssocID="{2A25745F-7B61-405B-B17D-39B061477C4B}" presName="connectorText" presStyleLbl="sibTrans2D1" presStyleIdx="0" presStyleCnt="2"/>
      <dgm:spPr/>
      <dgm:t>
        <a:bodyPr/>
        <a:lstStyle/>
        <a:p>
          <a:endParaRPr lang="tr-TR"/>
        </a:p>
      </dgm:t>
    </dgm:pt>
    <dgm:pt modelId="{8428FE25-F1EF-43FA-B761-C87BCDB8E003}" type="pres">
      <dgm:prSet presAssocID="{AC3CC9C1-09A7-4C42-B3AE-BFD6E85D5DC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B69A6EC-092A-4110-BE77-87C89330CCE8}" type="pres">
      <dgm:prSet presAssocID="{A0E54042-DF6E-4FEA-8C7A-33D156A39C40}" presName="sibTrans" presStyleLbl="sibTrans2D1" presStyleIdx="1" presStyleCnt="2"/>
      <dgm:spPr/>
      <dgm:t>
        <a:bodyPr/>
        <a:lstStyle/>
        <a:p>
          <a:endParaRPr lang="tr-TR"/>
        </a:p>
      </dgm:t>
    </dgm:pt>
    <dgm:pt modelId="{10F6DDAE-426E-4ED9-8844-46C1A282FEB7}" type="pres">
      <dgm:prSet presAssocID="{A0E54042-DF6E-4FEA-8C7A-33D156A39C40}" presName="connectorText" presStyleLbl="sibTrans2D1" presStyleIdx="1" presStyleCnt="2"/>
      <dgm:spPr/>
      <dgm:t>
        <a:bodyPr/>
        <a:lstStyle/>
        <a:p>
          <a:endParaRPr lang="tr-TR"/>
        </a:p>
      </dgm:t>
    </dgm:pt>
    <dgm:pt modelId="{675A80D1-3ECA-40E2-A062-A567EDB9E16F}" type="pres">
      <dgm:prSet presAssocID="{9F212274-FBEF-4592-9706-13A21A4113C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74E9A5B-DD66-4516-AE2A-32E76545ECF5}" type="presOf" srcId="{A0E54042-DF6E-4FEA-8C7A-33D156A39C40}" destId="{10F6DDAE-426E-4ED9-8844-46C1A282FEB7}" srcOrd="1" destOrd="0" presId="urn:microsoft.com/office/officeart/2005/8/layout/process2"/>
    <dgm:cxn modelId="{B11B9422-B524-4123-97C3-42B456BD13AA}" type="presOf" srcId="{9F212274-FBEF-4592-9706-13A21A4113C6}" destId="{675A80D1-3ECA-40E2-A062-A567EDB9E16F}" srcOrd="0" destOrd="0" presId="urn:microsoft.com/office/officeart/2005/8/layout/process2"/>
    <dgm:cxn modelId="{F2877F54-FBB7-4994-AE4E-6343FF5C7EC0}" type="presOf" srcId="{AC3CC9C1-09A7-4C42-B3AE-BFD6E85D5DCC}" destId="{8428FE25-F1EF-43FA-B761-C87BCDB8E003}" srcOrd="0" destOrd="0" presId="urn:microsoft.com/office/officeart/2005/8/layout/process2"/>
    <dgm:cxn modelId="{2984B77F-45B5-45E5-9374-063AE218DF03}" type="presOf" srcId="{54D88CFD-949B-49F9-BA6D-6AB8E3CE7E9F}" destId="{6709EB58-24F9-481D-AF92-55614466A69B}" srcOrd="0" destOrd="0" presId="urn:microsoft.com/office/officeart/2005/8/layout/process2"/>
    <dgm:cxn modelId="{1CC686C2-551E-43C5-9D42-920356773D70}" type="presOf" srcId="{EA0F5416-5056-4DAA-A006-3D26CBA8940C}" destId="{2B66F10E-993E-47D4-ABC6-828A972DA9A9}" srcOrd="0" destOrd="0" presId="urn:microsoft.com/office/officeart/2005/8/layout/process2"/>
    <dgm:cxn modelId="{792A1ECD-1CC2-4BC0-B12B-DEA6B0526DFF}" type="presOf" srcId="{A0E54042-DF6E-4FEA-8C7A-33D156A39C40}" destId="{DB69A6EC-092A-4110-BE77-87C89330CCE8}" srcOrd="0" destOrd="0" presId="urn:microsoft.com/office/officeart/2005/8/layout/process2"/>
    <dgm:cxn modelId="{C674750A-D57A-4E9B-B9CB-CA1B35795A26}" srcId="{54D88CFD-949B-49F9-BA6D-6AB8E3CE7E9F}" destId="{AC3CC9C1-09A7-4C42-B3AE-BFD6E85D5DCC}" srcOrd="1" destOrd="0" parTransId="{840F43CB-6CEB-493E-9466-F4E1BD92E472}" sibTransId="{A0E54042-DF6E-4FEA-8C7A-33D156A39C40}"/>
    <dgm:cxn modelId="{BC6A6E33-F05C-4ACD-82D4-8FD3896C7F27}" srcId="{54D88CFD-949B-49F9-BA6D-6AB8E3CE7E9F}" destId="{EA0F5416-5056-4DAA-A006-3D26CBA8940C}" srcOrd="0" destOrd="0" parTransId="{85950BC2-D14C-4369-A04C-758AD0F9C8BE}" sibTransId="{2A25745F-7B61-405B-B17D-39B061477C4B}"/>
    <dgm:cxn modelId="{811246C0-EEC2-4295-947A-7B477F77C717}" srcId="{54D88CFD-949B-49F9-BA6D-6AB8E3CE7E9F}" destId="{9F212274-FBEF-4592-9706-13A21A4113C6}" srcOrd="2" destOrd="0" parTransId="{0915B8C9-A2BE-41FC-BAD7-BA4AAFAFEB26}" sibTransId="{5AD44389-7F7E-4519-90D5-48BCD198519E}"/>
    <dgm:cxn modelId="{6AE22A81-A4DE-40E2-B1B6-C066253F3175}" type="presOf" srcId="{2A25745F-7B61-405B-B17D-39B061477C4B}" destId="{272BE338-132B-4025-A710-B91073D1F40F}" srcOrd="1" destOrd="0" presId="urn:microsoft.com/office/officeart/2005/8/layout/process2"/>
    <dgm:cxn modelId="{91B07878-80E6-4660-BA85-4FEBF4749DDE}" type="presOf" srcId="{2A25745F-7B61-405B-B17D-39B061477C4B}" destId="{01A55253-F80A-4DD5-8C3C-E04DB431748A}" srcOrd="0" destOrd="0" presId="urn:microsoft.com/office/officeart/2005/8/layout/process2"/>
    <dgm:cxn modelId="{56F126A6-D901-457C-96ED-5E71D9CF9A16}" type="presParOf" srcId="{6709EB58-24F9-481D-AF92-55614466A69B}" destId="{2B66F10E-993E-47D4-ABC6-828A972DA9A9}" srcOrd="0" destOrd="0" presId="urn:microsoft.com/office/officeart/2005/8/layout/process2"/>
    <dgm:cxn modelId="{8CFDC562-3F27-4DFD-9650-6F26E660DCD9}" type="presParOf" srcId="{6709EB58-24F9-481D-AF92-55614466A69B}" destId="{01A55253-F80A-4DD5-8C3C-E04DB431748A}" srcOrd="1" destOrd="0" presId="urn:microsoft.com/office/officeart/2005/8/layout/process2"/>
    <dgm:cxn modelId="{3CABB5F1-81DF-45B4-8BCC-2B830DCFD1EC}" type="presParOf" srcId="{01A55253-F80A-4DD5-8C3C-E04DB431748A}" destId="{272BE338-132B-4025-A710-B91073D1F40F}" srcOrd="0" destOrd="0" presId="urn:microsoft.com/office/officeart/2005/8/layout/process2"/>
    <dgm:cxn modelId="{D6B0533B-65D1-424B-8CED-D8A45C4F912F}" type="presParOf" srcId="{6709EB58-24F9-481D-AF92-55614466A69B}" destId="{8428FE25-F1EF-43FA-B761-C87BCDB8E003}" srcOrd="2" destOrd="0" presId="urn:microsoft.com/office/officeart/2005/8/layout/process2"/>
    <dgm:cxn modelId="{46414060-8331-4B29-9CA9-FB6A1DD208FB}" type="presParOf" srcId="{6709EB58-24F9-481D-AF92-55614466A69B}" destId="{DB69A6EC-092A-4110-BE77-87C89330CCE8}" srcOrd="3" destOrd="0" presId="urn:microsoft.com/office/officeart/2005/8/layout/process2"/>
    <dgm:cxn modelId="{C7A2D707-663E-4BE8-A2F1-C9693666B565}" type="presParOf" srcId="{DB69A6EC-092A-4110-BE77-87C89330CCE8}" destId="{10F6DDAE-426E-4ED9-8844-46C1A282FEB7}" srcOrd="0" destOrd="0" presId="urn:microsoft.com/office/officeart/2005/8/layout/process2"/>
    <dgm:cxn modelId="{6A47B019-9760-4531-81FD-06C7E429C4E0}" type="presParOf" srcId="{6709EB58-24F9-481D-AF92-55614466A69B}" destId="{675A80D1-3ECA-40E2-A062-A567EDB9E16F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2269D8-E913-42BD-AC58-A45BC09A2B1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3E65093-4F5F-47A1-A75B-7A284E8910F0}">
      <dgm:prSet phldrT="[Metin]"/>
      <dgm:spPr>
        <a:solidFill>
          <a:schemeClr val="accent2"/>
        </a:solidFill>
      </dgm:spPr>
      <dgm:t>
        <a:bodyPr/>
        <a:lstStyle/>
        <a:p>
          <a:r>
            <a:rPr lang="tr-TR" dirty="0" smtClean="0"/>
            <a:t>Gebelik süresi</a:t>
          </a:r>
          <a:endParaRPr lang="tr-TR" dirty="0"/>
        </a:p>
      </dgm:t>
    </dgm:pt>
    <dgm:pt modelId="{1E4493B0-5E8C-410B-9DC4-079BE48A7620}" type="parTrans" cxnId="{934F1170-A7EB-4EAA-8C6E-4540394D676E}">
      <dgm:prSet/>
      <dgm:spPr/>
      <dgm:t>
        <a:bodyPr/>
        <a:lstStyle/>
        <a:p>
          <a:endParaRPr lang="tr-TR"/>
        </a:p>
      </dgm:t>
    </dgm:pt>
    <dgm:pt modelId="{EF318BD7-3D1E-4B61-BA04-F27BFA638F91}" type="sibTrans" cxnId="{934F1170-A7EB-4EAA-8C6E-4540394D676E}">
      <dgm:prSet/>
      <dgm:spPr/>
      <dgm:t>
        <a:bodyPr/>
        <a:lstStyle/>
        <a:p>
          <a:endParaRPr lang="tr-TR"/>
        </a:p>
      </dgm:t>
    </dgm:pt>
    <dgm:pt modelId="{FFFCE72E-7CD2-40C9-9926-97B7ED740F9A}">
      <dgm:prSet phldrT="[Metin]"/>
      <dgm:spPr>
        <a:solidFill>
          <a:srgbClr val="EB7025">
            <a:alpha val="90000"/>
          </a:srgbClr>
        </a:solidFill>
      </dgm:spPr>
      <dgm:t>
        <a:bodyPr/>
        <a:lstStyle/>
        <a:p>
          <a:r>
            <a:rPr lang="tr-TR" dirty="0" smtClean="0"/>
            <a:t>Ortalama 63 gün</a:t>
          </a:r>
          <a:endParaRPr lang="tr-TR" dirty="0"/>
        </a:p>
      </dgm:t>
    </dgm:pt>
    <dgm:pt modelId="{4364632C-66C5-4E20-8925-5882796EC4AA}" type="parTrans" cxnId="{59D9521A-AEDF-4E70-B54A-F9D9E917971F}">
      <dgm:prSet/>
      <dgm:spPr/>
      <dgm:t>
        <a:bodyPr/>
        <a:lstStyle/>
        <a:p>
          <a:endParaRPr lang="tr-TR"/>
        </a:p>
      </dgm:t>
    </dgm:pt>
    <dgm:pt modelId="{087E3534-D3A5-4198-8D0B-D08B562F2320}" type="sibTrans" cxnId="{59D9521A-AEDF-4E70-B54A-F9D9E917971F}">
      <dgm:prSet/>
      <dgm:spPr/>
      <dgm:t>
        <a:bodyPr/>
        <a:lstStyle/>
        <a:p>
          <a:endParaRPr lang="tr-TR"/>
        </a:p>
      </dgm:t>
    </dgm:pt>
    <dgm:pt modelId="{0BB558EF-B3B8-42E4-999A-10B52A19E30A}">
      <dgm:prSet phldrT="[Metin]"/>
      <dgm:spPr>
        <a:solidFill>
          <a:srgbClr val="EB7025">
            <a:alpha val="90000"/>
          </a:srgbClr>
        </a:solidFill>
      </dgm:spPr>
      <dgm:t>
        <a:bodyPr/>
        <a:lstStyle/>
        <a:p>
          <a:r>
            <a:rPr lang="tr-TR" dirty="0" smtClean="0"/>
            <a:t>57-67 gün</a:t>
          </a:r>
          <a:endParaRPr lang="tr-TR" dirty="0"/>
        </a:p>
      </dgm:t>
    </dgm:pt>
    <dgm:pt modelId="{2A308581-EECE-4DE1-9987-2CC94B814B95}" type="parTrans" cxnId="{80B8B241-F191-41A5-AD9A-1C48C39FC84D}">
      <dgm:prSet/>
      <dgm:spPr/>
      <dgm:t>
        <a:bodyPr/>
        <a:lstStyle/>
        <a:p>
          <a:endParaRPr lang="tr-TR"/>
        </a:p>
      </dgm:t>
    </dgm:pt>
    <dgm:pt modelId="{B4E91BA4-4FE4-45D4-AF8C-718F24BCE6A3}" type="sibTrans" cxnId="{80B8B241-F191-41A5-AD9A-1C48C39FC84D}">
      <dgm:prSet/>
      <dgm:spPr/>
      <dgm:t>
        <a:bodyPr/>
        <a:lstStyle/>
        <a:p>
          <a:endParaRPr lang="tr-TR"/>
        </a:p>
      </dgm:t>
    </dgm:pt>
    <dgm:pt modelId="{91562046-EE68-48FA-BFF2-C97B32117C49}" type="pres">
      <dgm:prSet presAssocID="{712269D8-E913-42BD-AC58-A45BC09A2B1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4CBE11E-1DB2-49EF-BFDC-9576D9A6257E}" type="pres">
      <dgm:prSet presAssocID="{53E65093-4F5F-47A1-A75B-7A284E8910F0}" presName="linNode" presStyleCnt="0"/>
      <dgm:spPr/>
    </dgm:pt>
    <dgm:pt modelId="{FEE4FB7C-AB91-4054-8802-F070A07774AF}" type="pres">
      <dgm:prSet presAssocID="{53E65093-4F5F-47A1-A75B-7A284E8910F0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CF8FCAE-61EC-4639-B644-A4EFFB7B39BF}" type="pres">
      <dgm:prSet presAssocID="{53E65093-4F5F-47A1-A75B-7A284E8910F0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CA9994F-2380-4294-B4CD-B9019983623D}" type="presOf" srcId="{0BB558EF-B3B8-42E4-999A-10B52A19E30A}" destId="{9CF8FCAE-61EC-4639-B644-A4EFFB7B39BF}" srcOrd="0" destOrd="1" presId="urn:microsoft.com/office/officeart/2005/8/layout/vList5"/>
    <dgm:cxn modelId="{59D9521A-AEDF-4E70-B54A-F9D9E917971F}" srcId="{53E65093-4F5F-47A1-A75B-7A284E8910F0}" destId="{FFFCE72E-7CD2-40C9-9926-97B7ED740F9A}" srcOrd="0" destOrd="0" parTransId="{4364632C-66C5-4E20-8925-5882796EC4AA}" sibTransId="{087E3534-D3A5-4198-8D0B-D08B562F2320}"/>
    <dgm:cxn modelId="{80B8B241-F191-41A5-AD9A-1C48C39FC84D}" srcId="{53E65093-4F5F-47A1-A75B-7A284E8910F0}" destId="{0BB558EF-B3B8-42E4-999A-10B52A19E30A}" srcOrd="1" destOrd="0" parTransId="{2A308581-EECE-4DE1-9987-2CC94B814B95}" sibTransId="{B4E91BA4-4FE4-45D4-AF8C-718F24BCE6A3}"/>
    <dgm:cxn modelId="{F89551DB-5C39-4034-ACC7-EA1644507D1F}" type="presOf" srcId="{712269D8-E913-42BD-AC58-A45BC09A2B1F}" destId="{91562046-EE68-48FA-BFF2-C97B32117C49}" srcOrd="0" destOrd="0" presId="urn:microsoft.com/office/officeart/2005/8/layout/vList5"/>
    <dgm:cxn modelId="{934F1170-A7EB-4EAA-8C6E-4540394D676E}" srcId="{712269D8-E913-42BD-AC58-A45BC09A2B1F}" destId="{53E65093-4F5F-47A1-A75B-7A284E8910F0}" srcOrd="0" destOrd="0" parTransId="{1E4493B0-5E8C-410B-9DC4-079BE48A7620}" sibTransId="{EF318BD7-3D1E-4B61-BA04-F27BFA638F91}"/>
    <dgm:cxn modelId="{B345F6DE-BCF7-4E3B-9DFC-D543F20A945F}" type="presOf" srcId="{53E65093-4F5F-47A1-A75B-7A284E8910F0}" destId="{FEE4FB7C-AB91-4054-8802-F070A07774AF}" srcOrd="0" destOrd="0" presId="urn:microsoft.com/office/officeart/2005/8/layout/vList5"/>
    <dgm:cxn modelId="{B9F6B69A-22D2-4806-92B9-6836A738B0FD}" type="presOf" srcId="{FFFCE72E-7CD2-40C9-9926-97B7ED740F9A}" destId="{9CF8FCAE-61EC-4639-B644-A4EFFB7B39BF}" srcOrd="0" destOrd="0" presId="urn:microsoft.com/office/officeart/2005/8/layout/vList5"/>
    <dgm:cxn modelId="{D4313620-D951-4599-95BB-248ED2AD97B6}" type="presParOf" srcId="{91562046-EE68-48FA-BFF2-C97B32117C49}" destId="{F4CBE11E-1DB2-49EF-BFDC-9576D9A6257E}" srcOrd="0" destOrd="0" presId="urn:microsoft.com/office/officeart/2005/8/layout/vList5"/>
    <dgm:cxn modelId="{D4C4295F-E717-4336-8EFE-3A6D2971C4E7}" type="presParOf" srcId="{F4CBE11E-1DB2-49EF-BFDC-9576D9A6257E}" destId="{FEE4FB7C-AB91-4054-8802-F070A07774AF}" srcOrd="0" destOrd="0" presId="urn:microsoft.com/office/officeart/2005/8/layout/vList5"/>
    <dgm:cxn modelId="{80C2379F-ABA1-436A-9572-026AE8B67B2F}" type="presParOf" srcId="{F4CBE11E-1DB2-49EF-BFDC-9576D9A6257E}" destId="{9CF8FCAE-61EC-4639-B644-A4EFFB7B39B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0202D95-0955-4705-820A-722B4DA8A5CF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DAE0E8E-3020-4C10-9178-1470A683D202}">
      <dgm:prSet phldrT="[Metin]"/>
      <dgm:spPr>
        <a:solidFill>
          <a:srgbClr val="FFC000">
            <a:alpha val="50000"/>
          </a:srgbClr>
        </a:solidFill>
      </dgm:spPr>
      <dgm:t>
        <a:bodyPr/>
        <a:lstStyle/>
        <a:p>
          <a:r>
            <a:rPr lang="tr-TR" dirty="0" err="1" smtClean="0"/>
            <a:t>Abdominal</a:t>
          </a:r>
          <a:r>
            <a:rPr lang="tr-TR" dirty="0" smtClean="0"/>
            <a:t> </a:t>
          </a:r>
          <a:r>
            <a:rPr lang="tr-TR" dirty="0" err="1" smtClean="0"/>
            <a:t>palpasyon</a:t>
          </a:r>
          <a:endParaRPr lang="tr-TR" dirty="0"/>
        </a:p>
      </dgm:t>
    </dgm:pt>
    <dgm:pt modelId="{300460A3-7528-4A79-8DC4-33A842BA4308}" type="parTrans" cxnId="{F482D9F8-F244-4620-85CB-A5F5552E7269}">
      <dgm:prSet/>
      <dgm:spPr/>
      <dgm:t>
        <a:bodyPr/>
        <a:lstStyle/>
        <a:p>
          <a:endParaRPr lang="tr-TR"/>
        </a:p>
      </dgm:t>
    </dgm:pt>
    <dgm:pt modelId="{599E109D-683F-4F7B-99FB-C68C75D8690D}" type="sibTrans" cxnId="{F482D9F8-F244-4620-85CB-A5F5552E7269}">
      <dgm:prSet/>
      <dgm:spPr/>
      <dgm:t>
        <a:bodyPr/>
        <a:lstStyle/>
        <a:p>
          <a:endParaRPr lang="tr-TR"/>
        </a:p>
      </dgm:t>
    </dgm:pt>
    <dgm:pt modelId="{83D54DC2-6B70-4F6D-8527-BB9888247DBE}">
      <dgm:prSet phldrT="[Metin]"/>
      <dgm:spPr>
        <a:solidFill>
          <a:schemeClr val="accent2">
            <a:alpha val="50000"/>
          </a:schemeClr>
        </a:solidFill>
      </dgm:spPr>
      <dgm:t>
        <a:bodyPr/>
        <a:lstStyle/>
        <a:p>
          <a:r>
            <a:rPr lang="tr-TR" dirty="0" smtClean="0"/>
            <a:t>USG</a:t>
          </a:r>
          <a:endParaRPr lang="tr-TR" dirty="0"/>
        </a:p>
      </dgm:t>
    </dgm:pt>
    <dgm:pt modelId="{61B860CA-1450-49BE-84AE-726FCBBCDB62}" type="parTrans" cxnId="{7B39FE1C-1450-402C-9B3E-43919BA208F3}">
      <dgm:prSet/>
      <dgm:spPr/>
      <dgm:t>
        <a:bodyPr/>
        <a:lstStyle/>
        <a:p>
          <a:endParaRPr lang="tr-TR"/>
        </a:p>
      </dgm:t>
    </dgm:pt>
    <dgm:pt modelId="{5A36C692-B2D6-42DD-997F-0F6B193F8DEB}" type="sibTrans" cxnId="{7B39FE1C-1450-402C-9B3E-43919BA208F3}">
      <dgm:prSet/>
      <dgm:spPr/>
      <dgm:t>
        <a:bodyPr/>
        <a:lstStyle/>
        <a:p>
          <a:endParaRPr lang="tr-TR"/>
        </a:p>
      </dgm:t>
    </dgm:pt>
    <dgm:pt modelId="{E09FDB3F-E71D-4979-9EE8-B90B70C79F12}">
      <dgm:prSet phldrT="[Metin]"/>
      <dgm:spPr>
        <a:solidFill>
          <a:srgbClr val="EB7025">
            <a:alpha val="50000"/>
          </a:srgbClr>
        </a:solidFill>
      </dgm:spPr>
      <dgm:t>
        <a:bodyPr/>
        <a:lstStyle/>
        <a:p>
          <a:r>
            <a:rPr lang="tr-TR" dirty="0" smtClean="0"/>
            <a:t>Hormon analizi</a:t>
          </a:r>
          <a:endParaRPr lang="tr-TR" dirty="0"/>
        </a:p>
      </dgm:t>
    </dgm:pt>
    <dgm:pt modelId="{8FCD3789-E46D-42FC-8D2C-41869FDDA8BD}" type="parTrans" cxnId="{083F7B7F-0891-4BC7-A05C-955EFFFE478D}">
      <dgm:prSet/>
      <dgm:spPr/>
      <dgm:t>
        <a:bodyPr/>
        <a:lstStyle/>
        <a:p>
          <a:endParaRPr lang="tr-TR"/>
        </a:p>
      </dgm:t>
    </dgm:pt>
    <dgm:pt modelId="{EAD93F41-16F6-4C81-97AD-7238D855AFEC}" type="sibTrans" cxnId="{083F7B7F-0891-4BC7-A05C-955EFFFE478D}">
      <dgm:prSet/>
      <dgm:spPr/>
      <dgm:t>
        <a:bodyPr/>
        <a:lstStyle/>
        <a:p>
          <a:endParaRPr lang="tr-TR"/>
        </a:p>
      </dgm:t>
    </dgm:pt>
    <dgm:pt modelId="{376DCEB5-FD90-4784-BE28-765B3DC63775}" type="pres">
      <dgm:prSet presAssocID="{E0202D95-0955-4705-820A-722B4DA8A5C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0022CC7-6781-4829-9A0E-5D669038D2C7}" type="pres">
      <dgm:prSet presAssocID="{4DAE0E8E-3020-4C10-9178-1470A683D202}" presName="Name5" presStyleLbl="venn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CE14E7F-31AB-4E91-B42F-55B86BF7A083}" type="pres">
      <dgm:prSet presAssocID="{599E109D-683F-4F7B-99FB-C68C75D8690D}" presName="space" presStyleCnt="0"/>
      <dgm:spPr/>
    </dgm:pt>
    <dgm:pt modelId="{5EA606EA-1C9D-423E-8277-4292517F4F0E}" type="pres">
      <dgm:prSet presAssocID="{83D54DC2-6B70-4F6D-8527-BB9888247DBE}" presName="Name5" presStyleLbl="venn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68B32FB-2FF2-465F-A4F5-A328A6F5FDE7}" type="pres">
      <dgm:prSet presAssocID="{5A36C692-B2D6-42DD-997F-0F6B193F8DEB}" presName="space" presStyleCnt="0"/>
      <dgm:spPr/>
    </dgm:pt>
    <dgm:pt modelId="{4997686C-DFAA-4320-A59C-0DA1C6AB3EF8}" type="pres">
      <dgm:prSet presAssocID="{E09FDB3F-E71D-4979-9EE8-B90B70C79F12}" presName="Name5" presStyleLbl="venn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B39FE1C-1450-402C-9B3E-43919BA208F3}" srcId="{E0202D95-0955-4705-820A-722B4DA8A5CF}" destId="{83D54DC2-6B70-4F6D-8527-BB9888247DBE}" srcOrd="1" destOrd="0" parTransId="{61B860CA-1450-49BE-84AE-726FCBBCDB62}" sibTransId="{5A36C692-B2D6-42DD-997F-0F6B193F8DEB}"/>
    <dgm:cxn modelId="{A9243904-BADF-4411-B12E-7667A0C9AC2C}" type="presOf" srcId="{83D54DC2-6B70-4F6D-8527-BB9888247DBE}" destId="{5EA606EA-1C9D-423E-8277-4292517F4F0E}" srcOrd="0" destOrd="0" presId="urn:microsoft.com/office/officeart/2005/8/layout/venn3"/>
    <dgm:cxn modelId="{23361A69-32F4-495D-90FD-695A873DB2BD}" type="presOf" srcId="{4DAE0E8E-3020-4C10-9178-1470A683D202}" destId="{A0022CC7-6781-4829-9A0E-5D669038D2C7}" srcOrd="0" destOrd="0" presId="urn:microsoft.com/office/officeart/2005/8/layout/venn3"/>
    <dgm:cxn modelId="{E2509320-79EA-4588-90A6-8B19FECEA7A9}" type="presOf" srcId="{E0202D95-0955-4705-820A-722B4DA8A5CF}" destId="{376DCEB5-FD90-4784-BE28-765B3DC63775}" srcOrd="0" destOrd="0" presId="urn:microsoft.com/office/officeart/2005/8/layout/venn3"/>
    <dgm:cxn modelId="{C1C3F873-FE79-4785-B0D6-A70F9D7B7AC3}" type="presOf" srcId="{E09FDB3F-E71D-4979-9EE8-B90B70C79F12}" destId="{4997686C-DFAA-4320-A59C-0DA1C6AB3EF8}" srcOrd="0" destOrd="0" presId="urn:microsoft.com/office/officeart/2005/8/layout/venn3"/>
    <dgm:cxn modelId="{F482D9F8-F244-4620-85CB-A5F5552E7269}" srcId="{E0202D95-0955-4705-820A-722B4DA8A5CF}" destId="{4DAE0E8E-3020-4C10-9178-1470A683D202}" srcOrd="0" destOrd="0" parTransId="{300460A3-7528-4A79-8DC4-33A842BA4308}" sibTransId="{599E109D-683F-4F7B-99FB-C68C75D8690D}"/>
    <dgm:cxn modelId="{083F7B7F-0891-4BC7-A05C-955EFFFE478D}" srcId="{E0202D95-0955-4705-820A-722B4DA8A5CF}" destId="{E09FDB3F-E71D-4979-9EE8-B90B70C79F12}" srcOrd="2" destOrd="0" parTransId="{8FCD3789-E46D-42FC-8D2C-41869FDDA8BD}" sibTransId="{EAD93F41-16F6-4C81-97AD-7238D855AFEC}"/>
    <dgm:cxn modelId="{8ECB638B-FCBF-4329-B568-BAFA0FBC5F60}" type="presParOf" srcId="{376DCEB5-FD90-4784-BE28-765B3DC63775}" destId="{A0022CC7-6781-4829-9A0E-5D669038D2C7}" srcOrd="0" destOrd="0" presId="urn:microsoft.com/office/officeart/2005/8/layout/venn3"/>
    <dgm:cxn modelId="{85443E91-44E9-4A72-8251-72008595DADE}" type="presParOf" srcId="{376DCEB5-FD90-4784-BE28-765B3DC63775}" destId="{DCE14E7F-31AB-4E91-B42F-55B86BF7A083}" srcOrd="1" destOrd="0" presId="urn:microsoft.com/office/officeart/2005/8/layout/venn3"/>
    <dgm:cxn modelId="{C9151290-E0A2-4566-BBAD-9A70288B0401}" type="presParOf" srcId="{376DCEB5-FD90-4784-BE28-765B3DC63775}" destId="{5EA606EA-1C9D-423E-8277-4292517F4F0E}" srcOrd="2" destOrd="0" presId="urn:microsoft.com/office/officeart/2005/8/layout/venn3"/>
    <dgm:cxn modelId="{2268F561-47DB-422D-B2CE-D71342735A24}" type="presParOf" srcId="{376DCEB5-FD90-4784-BE28-765B3DC63775}" destId="{D68B32FB-2FF2-465F-A4F5-A328A6F5FDE7}" srcOrd="3" destOrd="0" presId="urn:microsoft.com/office/officeart/2005/8/layout/venn3"/>
    <dgm:cxn modelId="{A9D9D210-6B2E-4FE9-9DAB-1DA6CF2C8EAE}" type="presParOf" srcId="{376DCEB5-FD90-4784-BE28-765B3DC63775}" destId="{4997686C-DFAA-4320-A59C-0DA1C6AB3EF8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084E93D-6612-4E2E-A75A-F51834D924D1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D725D73-BD94-4D09-92DC-68B90ED508D4}">
      <dgm:prSet phldrT="[Metin]" custT="1"/>
      <dgm:spPr/>
      <dgm:t>
        <a:bodyPr/>
        <a:lstStyle/>
        <a:p>
          <a:r>
            <a:rPr lang="tr-TR" sz="2000" dirty="0" err="1" smtClean="0"/>
            <a:t>Anamnez</a:t>
          </a:r>
          <a:endParaRPr lang="tr-TR" sz="2000" dirty="0"/>
        </a:p>
      </dgm:t>
    </dgm:pt>
    <dgm:pt modelId="{480CE58F-5264-4A27-9CAD-91BF1AD99FB6}" type="parTrans" cxnId="{D789FE04-AE02-43BC-BB0F-F629806D673C}">
      <dgm:prSet/>
      <dgm:spPr/>
      <dgm:t>
        <a:bodyPr/>
        <a:lstStyle/>
        <a:p>
          <a:endParaRPr lang="tr-TR"/>
        </a:p>
      </dgm:t>
    </dgm:pt>
    <dgm:pt modelId="{AEFA5E9A-577B-425D-8112-257353B00E62}" type="sibTrans" cxnId="{D789FE04-AE02-43BC-BB0F-F629806D673C}">
      <dgm:prSet/>
      <dgm:spPr/>
      <dgm:t>
        <a:bodyPr/>
        <a:lstStyle/>
        <a:p>
          <a:endParaRPr lang="tr-TR"/>
        </a:p>
      </dgm:t>
    </dgm:pt>
    <dgm:pt modelId="{34DD52A9-9D31-42DF-AB04-161FE2BC2DC2}">
      <dgm:prSet phldrT="[Metin]"/>
      <dgm:spPr/>
      <dgm:t>
        <a:bodyPr/>
        <a:lstStyle/>
        <a:p>
          <a:r>
            <a:rPr lang="tr-TR" dirty="0" smtClean="0"/>
            <a:t>Çiftleştirme geçmişi</a:t>
          </a:r>
          <a:endParaRPr lang="tr-TR" dirty="0"/>
        </a:p>
      </dgm:t>
    </dgm:pt>
    <dgm:pt modelId="{33B39970-7AAB-46B3-BB5A-3F208A1D66F1}" type="parTrans" cxnId="{73FB6A8D-B5A9-49A3-B759-C77C3C15BFBC}">
      <dgm:prSet/>
      <dgm:spPr/>
      <dgm:t>
        <a:bodyPr/>
        <a:lstStyle/>
        <a:p>
          <a:endParaRPr lang="tr-TR"/>
        </a:p>
      </dgm:t>
    </dgm:pt>
    <dgm:pt modelId="{6F5FC1E1-CE50-4179-8361-D0B096A5C5EF}" type="sibTrans" cxnId="{73FB6A8D-B5A9-49A3-B759-C77C3C15BFBC}">
      <dgm:prSet/>
      <dgm:spPr/>
      <dgm:t>
        <a:bodyPr/>
        <a:lstStyle/>
        <a:p>
          <a:endParaRPr lang="tr-TR"/>
        </a:p>
      </dgm:t>
    </dgm:pt>
    <dgm:pt modelId="{EB829DFF-C6BC-413B-BCA8-91DD3F2B65B7}">
      <dgm:prSet phldrT="[Metin]" custT="1"/>
      <dgm:spPr/>
      <dgm:t>
        <a:bodyPr/>
        <a:lstStyle/>
        <a:p>
          <a:r>
            <a:rPr lang="tr-TR" sz="2000" dirty="0" smtClean="0"/>
            <a:t>Uygun dönem tespiti</a:t>
          </a:r>
          <a:endParaRPr lang="tr-TR" sz="2000" dirty="0"/>
        </a:p>
      </dgm:t>
    </dgm:pt>
    <dgm:pt modelId="{CFA7B803-3212-4EEE-A540-A0C46CB3B51A}" type="parTrans" cxnId="{70B826C6-8F4E-48DB-A50F-D316C76F28BB}">
      <dgm:prSet/>
      <dgm:spPr/>
      <dgm:t>
        <a:bodyPr/>
        <a:lstStyle/>
        <a:p>
          <a:endParaRPr lang="tr-TR"/>
        </a:p>
      </dgm:t>
    </dgm:pt>
    <dgm:pt modelId="{C8CE98FA-3E63-4597-B624-2D3BFA60DD19}" type="sibTrans" cxnId="{70B826C6-8F4E-48DB-A50F-D316C76F28BB}">
      <dgm:prSet/>
      <dgm:spPr/>
      <dgm:t>
        <a:bodyPr/>
        <a:lstStyle/>
        <a:p>
          <a:endParaRPr lang="tr-TR"/>
        </a:p>
      </dgm:t>
    </dgm:pt>
    <dgm:pt modelId="{5267D527-7696-4391-A6BF-D9DBFA3FF11C}">
      <dgm:prSet phldrT="[Metin]"/>
      <dgm:spPr/>
      <dgm:t>
        <a:bodyPr/>
        <a:lstStyle/>
        <a:p>
          <a:r>
            <a:rPr lang="tr-TR" dirty="0" smtClean="0"/>
            <a:t>Hormon analizi</a:t>
          </a:r>
          <a:endParaRPr lang="tr-TR" dirty="0"/>
        </a:p>
      </dgm:t>
    </dgm:pt>
    <dgm:pt modelId="{FC11FCFC-05DC-4C80-9F13-7280174C520B}" type="parTrans" cxnId="{3E536C9D-A0F9-4498-A320-274D14D09FBF}">
      <dgm:prSet/>
      <dgm:spPr/>
      <dgm:t>
        <a:bodyPr/>
        <a:lstStyle/>
        <a:p>
          <a:endParaRPr lang="tr-TR"/>
        </a:p>
      </dgm:t>
    </dgm:pt>
    <dgm:pt modelId="{688F67CD-9544-4BB6-880B-47C1AF186F15}" type="sibTrans" cxnId="{3E536C9D-A0F9-4498-A320-274D14D09FBF}">
      <dgm:prSet/>
      <dgm:spPr/>
      <dgm:t>
        <a:bodyPr/>
        <a:lstStyle/>
        <a:p>
          <a:endParaRPr lang="tr-TR"/>
        </a:p>
      </dgm:t>
    </dgm:pt>
    <dgm:pt modelId="{AA106964-A16C-41B6-A515-DD317260709D}">
      <dgm:prSet phldrT="[Metin]"/>
      <dgm:spPr/>
      <dgm:t>
        <a:bodyPr/>
        <a:lstStyle/>
        <a:p>
          <a:r>
            <a:rPr lang="tr-TR" dirty="0" smtClean="0"/>
            <a:t>Gebelik geçmişi</a:t>
          </a:r>
          <a:endParaRPr lang="tr-TR" dirty="0"/>
        </a:p>
      </dgm:t>
    </dgm:pt>
    <dgm:pt modelId="{D789FF76-7074-4658-B479-79AAADF23CD3}" type="parTrans" cxnId="{6DE80C43-425A-46D7-A148-12BC8957342A}">
      <dgm:prSet/>
      <dgm:spPr/>
      <dgm:t>
        <a:bodyPr/>
        <a:lstStyle/>
        <a:p>
          <a:endParaRPr lang="tr-TR"/>
        </a:p>
      </dgm:t>
    </dgm:pt>
    <dgm:pt modelId="{67EC09D1-0E20-4687-9B1F-4C41E426E228}" type="sibTrans" cxnId="{6DE80C43-425A-46D7-A148-12BC8957342A}">
      <dgm:prSet/>
      <dgm:spPr/>
      <dgm:t>
        <a:bodyPr/>
        <a:lstStyle/>
        <a:p>
          <a:endParaRPr lang="tr-TR"/>
        </a:p>
      </dgm:t>
    </dgm:pt>
    <dgm:pt modelId="{3EF17C9A-33EE-4DC1-B8DF-FDD9182B6E4D}">
      <dgm:prSet phldrT="[Metin]"/>
      <dgm:spPr/>
      <dgm:t>
        <a:bodyPr/>
        <a:lstStyle/>
        <a:p>
          <a:r>
            <a:rPr lang="tr-TR" dirty="0" smtClean="0"/>
            <a:t>Vajinal sitoloji</a:t>
          </a:r>
          <a:endParaRPr lang="tr-TR" dirty="0"/>
        </a:p>
      </dgm:t>
    </dgm:pt>
    <dgm:pt modelId="{8D4BFE92-F1EF-49DE-8021-DF747E8062E9}" type="parTrans" cxnId="{A1591374-2883-4E05-AA57-0B0285CA7A75}">
      <dgm:prSet/>
      <dgm:spPr/>
      <dgm:t>
        <a:bodyPr/>
        <a:lstStyle/>
        <a:p>
          <a:endParaRPr lang="tr-TR"/>
        </a:p>
      </dgm:t>
    </dgm:pt>
    <dgm:pt modelId="{8B05FB37-E178-4318-A188-4254FE90F454}" type="sibTrans" cxnId="{A1591374-2883-4E05-AA57-0B0285CA7A75}">
      <dgm:prSet/>
      <dgm:spPr/>
      <dgm:t>
        <a:bodyPr/>
        <a:lstStyle/>
        <a:p>
          <a:endParaRPr lang="tr-TR"/>
        </a:p>
      </dgm:t>
    </dgm:pt>
    <dgm:pt modelId="{06582662-75BF-4737-86FC-DA35E932D5A8}" type="pres">
      <dgm:prSet presAssocID="{B084E93D-6612-4E2E-A75A-F51834D924D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0EF4033-F3E5-435C-AE54-A07C051B1587}" type="pres">
      <dgm:prSet presAssocID="{7D725D73-BD94-4D09-92DC-68B90ED508D4}" presName="composite" presStyleCnt="0"/>
      <dgm:spPr/>
    </dgm:pt>
    <dgm:pt modelId="{B7F7007E-C00A-4F5A-A57C-2C2150F71B15}" type="pres">
      <dgm:prSet presAssocID="{7D725D73-BD94-4D09-92DC-68B90ED508D4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E3F2A5B-10BF-4643-AB74-7713B2037AE0}" type="pres">
      <dgm:prSet presAssocID="{7D725D73-BD94-4D09-92DC-68B90ED508D4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CE0CAB3-3D43-4789-883C-CDF305D5CD9C}" type="pres">
      <dgm:prSet presAssocID="{AEFA5E9A-577B-425D-8112-257353B00E62}" presName="sp" presStyleCnt="0"/>
      <dgm:spPr/>
    </dgm:pt>
    <dgm:pt modelId="{9587361D-3E8A-4EE7-8F73-F33B451124C6}" type="pres">
      <dgm:prSet presAssocID="{EB829DFF-C6BC-413B-BCA8-91DD3F2B65B7}" presName="composite" presStyleCnt="0"/>
      <dgm:spPr/>
    </dgm:pt>
    <dgm:pt modelId="{A4085986-4B76-4C1E-93AF-999DC21A0D7D}" type="pres">
      <dgm:prSet presAssocID="{EB829DFF-C6BC-413B-BCA8-91DD3F2B65B7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6D45D17-E5F2-4AA0-9CFD-A4099551A954}" type="pres">
      <dgm:prSet presAssocID="{EB829DFF-C6BC-413B-BCA8-91DD3F2B65B7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0B826C6-8F4E-48DB-A50F-D316C76F28BB}" srcId="{B084E93D-6612-4E2E-A75A-F51834D924D1}" destId="{EB829DFF-C6BC-413B-BCA8-91DD3F2B65B7}" srcOrd="1" destOrd="0" parTransId="{CFA7B803-3212-4EEE-A540-A0C46CB3B51A}" sibTransId="{C8CE98FA-3E63-4597-B624-2D3BFA60DD19}"/>
    <dgm:cxn modelId="{24AD631D-0808-473C-AAA8-989A37EA69BF}" type="presOf" srcId="{5267D527-7696-4391-A6BF-D9DBFA3FF11C}" destId="{26D45D17-E5F2-4AA0-9CFD-A4099551A954}" srcOrd="0" destOrd="1" presId="urn:microsoft.com/office/officeart/2005/8/layout/chevron2"/>
    <dgm:cxn modelId="{3E536C9D-A0F9-4498-A320-274D14D09FBF}" srcId="{EB829DFF-C6BC-413B-BCA8-91DD3F2B65B7}" destId="{5267D527-7696-4391-A6BF-D9DBFA3FF11C}" srcOrd="1" destOrd="0" parTransId="{FC11FCFC-05DC-4C80-9F13-7280174C520B}" sibTransId="{688F67CD-9544-4BB6-880B-47C1AF186F15}"/>
    <dgm:cxn modelId="{73FB6A8D-B5A9-49A3-B759-C77C3C15BFBC}" srcId="{7D725D73-BD94-4D09-92DC-68B90ED508D4}" destId="{34DD52A9-9D31-42DF-AB04-161FE2BC2DC2}" srcOrd="0" destOrd="0" parTransId="{33B39970-7AAB-46B3-BB5A-3F208A1D66F1}" sibTransId="{6F5FC1E1-CE50-4179-8361-D0B096A5C5EF}"/>
    <dgm:cxn modelId="{6DE80C43-425A-46D7-A148-12BC8957342A}" srcId="{7D725D73-BD94-4D09-92DC-68B90ED508D4}" destId="{AA106964-A16C-41B6-A515-DD317260709D}" srcOrd="1" destOrd="0" parTransId="{D789FF76-7074-4658-B479-79AAADF23CD3}" sibTransId="{67EC09D1-0E20-4687-9B1F-4C41E426E228}"/>
    <dgm:cxn modelId="{6D5107F5-A924-4750-AF7F-F156AB5E7E17}" type="presOf" srcId="{7D725D73-BD94-4D09-92DC-68B90ED508D4}" destId="{B7F7007E-C00A-4F5A-A57C-2C2150F71B15}" srcOrd="0" destOrd="0" presId="urn:microsoft.com/office/officeart/2005/8/layout/chevron2"/>
    <dgm:cxn modelId="{D789FE04-AE02-43BC-BB0F-F629806D673C}" srcId="{B084E93D-6612-4E2E-A75A-F51834D924D1}" destId="{7D725D73-BD94-4D09-92DC-68B90ED508D4}" srcOrd="0" destOrd="0" parTransId="{480CE58F-5264-4A27-9CAD-91BF1AD99FB6}" sibTransId="{AEFA5E9A-577B-425D-8112-257353B00E62}"/>
    <dgm:cxn modelId="{A1591374-2883-4E05-AA57-0B0285CA7A75}" srcId="{EB829DFF-C6BC-413B-BCA8-91DD3F2B65B7}" destId="{3EF17C9A-33EE-4DC1-B8DF-FDD9182B6E4D}" srcOrd="0" destOrd="0" parTransId="{8D4BFE92-F1EF-49DE-8021-DF747E8062E9}" sibTransId="{8B05FB37-E178-4318-A188-4254FE90F454}"/>
    <dgm:cxn modelId="{B73FC89D-B417-470F-A54D-40AA7C1C39FC}" type="presOf" srcId="{EB829DFF-C6BC-413B-BCA8-91DD3F2B65B7}" destId="{A4085986-4B76-4C1E-93AF-999DC21A0D7D}" srcOrd="0" destOrd="0" presId="urn:microsoft.com/office/officeart/2005/8/layout/chevron2"/>
    <dgm:cxn modelId="{85E26D13-1107-49E1-9B38-D684E525D9C0}" type="presOf" srcId="{AA106964-A16C-41B6-A515-DD317260709D}" destId="{DE3F2A5B-10BF-4643-AB74-7713B2037AE0}" srcOrd="0" destOrd="1" presId="urn:microsoft.com/office/officeart/2005/8/layout/chevron2"/>
    <dgm:cxn modelId="{67C92BDB-2A29-476C-BFBD-357806607FEF}" type="presOf" srcId="{3EF17C9A-33EE-4DC1-B8DF-FDD9182B6E4D}" destId="{26D45D17-E5F2-4AA0-9CFD-A4099551A954}" srcOrd="0" destOrd="0" presId="urn:microsoft.com/office/officeart/2005/8/layout/chevron2"/>
    <dgm:cxn modelId="{8CFC82A1-D097-4F29-85DB-BFADB4F65068}" type="presOf" srcId="{B084E93D-6612-4E2E-A75A-F51834D924D1}" destId="{06582662-75BF-4737-86FC-DA35E932D5A8}" srcOrd="0" destOrd="0" presId="urn:microsoft.com/office/officeart/2005/8/layout/chevron2"/>
    <dgm:cxn modelId="{15153A68-7047-4466-B0F8-14AA4B448774}" type="presOf" srcId="{34DD52A9-9D31-42DF-AB04-161FE2BC2DC2}" destId="{DE3F2A5B-10BF-4643-AB74-7713B2037AE0}" srcOrd="0" destOrd="0" presId="urn:microsoft.com/office/officeart/2005/8/layout/chevron2"/>
    <dgm:cxn modelId="{0DB50AA5-298F-4FF9-85E4-5B638CF7F660}" type="presParOf" srcId="{06582662-75BF-4737-86FC-DA35E932D5A8}" destId="{70EF4033-F3E5-435C-AE54-A07C051B1587}" srcOrd="0" destOrd="0" presId="urn:microsoft.com/office/officeart/2005/8/layout/chevron2"/>
    <dgm:cxn modelId="{EA650363-E8FD-4CEE-9777-9A885E97BDD2}" type="presParOf" srcId="{70EF4033-F3E5-435C-AE54-A07C051B1587}" destId="{B7F7007E-C00A-4F5A-A57C-2C2150F71B15}" srcOrd="0" destOrd="0" presId="urn:microsoft.com/office/officeart/2005/8/layout/chevron2"/>
    <dgm:cxn modelId="{B3A35C9D-E996-417A-87C4-BB51B2DC8C07}" type="presParOf" srcId="{70EF4033-F3E5-435C-AE54-A07C051B1587}" destId="{DE3F2A5B-10BF-4643-AB74-7713B2037AE0}" srcOrd="1" destOrd="0" presId="urn:microsoft.com/office/officeart/2005/8/layout/chevron2"/>
    <dgm:cxn modelId="{4210912F-5CBC-4796-A648-63979C5ACBEC}" type="presParOf" srcId="{06582662-75BF-4737-86FC-DA35E932D5A8}" destId="{CCE0CAB3-3D43-4789-883C-CDF305D5CD9C}" srcOrd="1" destOrd="0" presId="urn:microsoft.com/office/officeart/2005/8/layout/chevron2"/>
    <dgm:cxn modelId="{8C3E4D3E-96BA-49B6-9CF3-D2B7FDBE94DC}" type="presParOf" srcId="{06582662-75BF-4737-86FC-DA35E932D5A8}" destId="{9587361D-3E8A-4EE7-8F73-F33B451124C6}" srcOrd="2" destOrd="0" presId="urn:microsoft.com/office/officeart/2005/8/layout/chevron2"/>
    <dgm:cxn modelId="{A2DEB319-39E1-45C4-A24F-E7A9034500EA}" type="presParOf" srcId="{9587361D-3E8A-4EE7-8F73-F33B451124C6}" destId="{A4085986-4B76-4C1E-93AF-999DC21A0D7D}" srcOrd="0" destOrd="0" presId="urn:microsoft.com/office/officeart/2005/8/layout/chevron2"/>
    <dgm:cxn modelId="{D87FD134-ED2E-4AE9-8776-185989D0E03F}" type="presParOf" srcId="{9587361D-3E8A-4EE7-8F73-F33B451124C6}" destId="{26D45D17-E5F2-4AA0-9CFD-A4099551A95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B66F10E-993E-47D4-ABC6-828A972DA9A9}">
      <dsp:nvSpPr>
        <dsp:cNvPr id="0" name=""/>
        <dsp:cNvSpPr/>
      </dsp:nvSpPr>
      <dsp:spPr>
        <a:xfrm>
          <a:off x="166602" y="0"/>
          <a:ext cx="2213240" cy="1229577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Çiftleşme</a:t>
          </a:r>
          <a:endParaRPr lang="tr-TR" sz="2000" kern="1200" dirty="0"/>
        </a:p>
      </dsp:txBody>
      <dsp:txXfrm>
        <a:off x="166602" y="0"/>
        <a:ext cx="2213240" cy="1229577"/>
      </dsp:txXfrm>
    </dsp:sp>
    <dsp:sp modelId="{01A55253-F80A-4DD5-8C3C-E04DB431748A}">
      <dsp:nvSpPr>
        <dsp:cNvPr id="0" name=""/>
        <dsp:cNvSpPr/>
      </dsp:nvSpPr>
      <dsp:spPr>
        <a:xfrm rot="5400000">
          <a:off x="1042676" y="1260317"/>
          <a:ext cx="461091" cy="5533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300" kern="1200"/>
        </a:p>
      </dsp:txBody>
      <dsp:txXfrm rot="5400000">
        <a:off x="1042676" y="1260317"/>
        <a:ext cx="461091" cy="553310"/>
      </dsp:txXfrm>
    </dsp:sp>
    <dsp:sp modelId="{8428FE25-F1EF-43FA-B761-C87BCDB8E003}">
      <dsp:nvSpPr>
        <dsp:cNvPr id="0" name=""/>
        <dsp:cNvSpPr/>
      </dsp:nvSpPr>
      <dsp:spPr>
        <a:xfrm>
          <a:off x="166602" y="1844367"/>
          <a:ext cx="2213240" cy="1229577"/>
        </a:xfrm>
        <a:prstGeom prst="roundRect">
          <a:avLst>
            <a:gd name="adj" fmla="val 10000"/>
          </a:avLst>
        </a:prstGeom>
        <a:solidFill>
          <a:srgbClr val="EB702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LH piki</a:t>
          </a:r>
          <a:endParaRPr lang="tr-TR" sz="2000" kern="1200" dirty="0"/>
        </a:p>
      </dsp:txBody>
      <dsp:txXfrm>
        <a:off x="166602" y="1844367"/>
        <a:ext cx="2213240" cy="1229577"/>
      </dsp:txXfrm>
    </dsp:sp>
    <dsp:sp modelId="{DB69A6EC-092A-4110-BE77-87C89330CCE8}">
      <dsp:nvSpPr>
        <dsp:cNvPr id="0" name=""/>
        <dsp:cNvSpPr/>
      </dsp:nvSpPr>
      <dsp:spPr>
        <a:xfrm rot="5400000">
          <a:off x="1042676" y="3104684"/>
          <a:ext cx="461091" cy="5533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300" kern="1200"/>
        </a:p>
      </dsp:txBody>
      <dsp:txXfrm rot="5400000">
        <a:off x="1042676" y="3104684"/>
        <a:ext cx="461091" cy="553310"/>
      </dsp:txXfrm>
    </dsp:sp>
    <dsp:sp modelId="{675A80D1-3ECA-40E2-A062-A567EDB9E16F}">
      <dsp:nvSpPr>
        <dsp:cNvPr id="0" name=""/>
        <dsp:cNvSpPr/>
      </dsp:nvSpPr>
      <dsp:spPr>
        <a:xfrm>
          <a:off x="166602" y="3688734"/>
          <a:ext cx="2213240" cy="12295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Ovulasyon</a:t>
          </a:r>
          <a:endParaRPr lang="tr-TR" sz="2000" kern="1200" dirty="0"/>
        </a:p>
      </dsp:txBody>
      <dsp:txXfrm>
        <a:off x="166602" y="3688734"/>
        <a:ext cx="2213240" cy="122957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CF8FCAE-61EC-4639-B644-A4EFFB7B39BF}">
      <dsp:nvSpPr>
        <dsp:cNvPr id="0" name=""/>
        <dsp:cNvSpPr/>
      </dsp:nvSpPr>
      <dsp:spPr>
        <a:xfrm rot="5400000">
          <a:off x="2601999" y="-823462"/>
          <a:ext cx="1029001" cy="2933176"/>
        </a:xfrm>
        <a:prstGeom prst="round2SameRect">
          <a:avLst/>
        </a:prstGeom>
        <a:solidFill>
          <a:srgbClr val="EB7025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kern="1200" dirty="0" smtClean="0"/>
            <a:t>Ortalama 63 gün</a:t>
          </a:r>
          <a:endParaRPr lang="tr-TR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700" kern="1200" dirty="0" smtClean="0"/>
            <a:t>57-67 gün</a:t>
          </a:r>
          <a:endParaRPr lang="tr-TR" sz="2700" kern="1200" dirty="0"/>
        </a:p>
      </dsp:txBody>
      <dsp:txXfrm rot="5400000">
        <a:off x="2601999" y="-823462"/>
        <a:ext cx="1029001" cy="2933176"/>
      </dsp:txXfrm>
    </dsp:sp>
    <dsp:sp modelId="{FEE4FB7C-AB91-4054-8802-F070A07774AF}">
      <dsp:nvSpPr>
        <dsp:cNvPr id="0" name=""/>
        <dsp:cNvSpPr/>
      </dsp:nvSpPr>
      <dsp:spPr>
        <a:xfrm>
          <a:off x="0" y="0"/>
          <a:ext cx="1649912" cy="1286251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Gebelik süresi</a:t>
          </a:r>
          <a:endParaRPr lang="tr-TR" sz="3200" kern="1200" dirty="0"/>
        </a:p>
      </dsp:txBody>
      <dsp:txXfrm>
        <a:off x="0" y="0"/>
        <a:ext cx="1649912" cy="128625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0022CC7-6781-4829-9A0E-5D669038D2C7}">
      <dsp:nvSpPr>
        <dsp:cNvPr id="0" name=""/>
        <dsp:cNvSpPr/>
      </dsp:nvSpPr>
      <dsp:spPr>
        <a:xfrm>
          <a:off x="2159" y="337076"/>
          <a:ext cx="1888466" cy="1888466"/>
        </a:xfrm>
        <a:prstGeom prst="ellipse">
          <a:avLst/>
        </a:prstGeom>
        <a:solidFill>
          <a:srgbClr val="FFC0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3929" tIns="25400" rIns="103929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Abdominal</a:t>
          </a:r>
          <a:r>
            <a:rPr lang="tr-TR" sz="2000" kern="1200" dirty="0" smtClean="0"/>
            <a:t> </a:t>
          </a:r>
          <a:r>
            <a:rPr lang="tr-TR" sz="2000" kern="1200" dirty="0" err="1" smtClean="0"/>
            <a:t>palpasyon</a:t>
          </a:r>
          <a:endParaRPr lang="tr-TR" sz="2000" kern="1200" dirty="0"/>
        </a:p>
      </dsp:txBody>
      <dsp:txXfrm>
        <a:off x="2159" y="337076"/>
        <a:ext cx="1888466" cy="1888466"/>
      </dsp:txXfrm>
    </dsp:sp>
    <dsp:sp modelId="{5EA606EA-1C9D-423E-8277-4292517F4F0E}">
      <dsp:nvSpPr>
        <dsp:cNvPr id="0" name=""/>
        <dsp:cNvSpPr/>
      </dsp:nvSpPr>
      <dsp:spPr>
        <a:xfrm>
          <a:off x="1512932" y="337076"/>
          <a:ext cx="1888466" cy="1888466"/>
        </a:xfrm>
        <a:prstGeom prst="ellipse">
          <a:avLst/>
        </a:prstGeom>
        <a:solidFill>
          <a:schemeClr val="accent2"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3929" tIns="25400" rIns="103929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USG</a:t>
          </a:r>
          <a:endParaRPr lang="tr-TR" sz="2000" kern="1200" dirty="0"/>
        </a:p>
      </dsp:txBody>
      <dsp:txXfrm>
        <a:off x="1512932" y="337076"/>
        <a:ext cx="1888466" cy="1888466"/>
      </dsp:txXfrm>
    </dsp:sp>
    <dsp:sp modelId="{4997686C-DFAA-4320-A59C-0DA1C6AB3EF8}">
      <dsp:nvSpPr>
        <dsp:cNvPr id="0" name=""/>
        <dsp:cNvSpPr/>
      </dsp:nvSpPr>
      <dsp:spPr>
        <a:xfrm>
          <a:off x="3023705" y="337076"/>
          <a:ext cx="1888466" cy="1888466"/>
        </a:xfrm>
        <a:prstGeom prst="ellipse">
          <a:avLst/>
        </a:prstGeom>
        <a:solidFill>
          <a:srgbClr val="EB7025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3929" tIns="25400" rIns="103929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Hormon analizi</a:t>
          </a:r>
          <a:endParaRPr lang="tr-TR" sz="2000" kern="1200" dirty="0"/>
        </a:p>
      </dsp:txBody>
      <dsp:txXfrm>
        <a:off x="3023705" y="337076"/>
        <a:ext cx="1888466" cy="188846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7F7007E-C00A-4F5A-A57C-2C2150F71B15}">
      <dsp:nvSpPr>
        <dsp:cNvPr id="0" name=""/>
        <dsp:cNvSpPr/>
      </dsp:nvSpPr>
      <dsp:spPr>
        <a:xfrm rot="5400000">
          <a:off x="-323045" y="324901"/>
          <a:ext cx="2153636" cy="150754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Anamnez</a:t>
          </a:r>
          <a:endParaRPr lang="tr-TR" sz="2000" kern="1200" dirty="0"/>
        </a:p>
      </dsp:txBody>
      <dsp:txXfrm rot="5400000">
        <a:off x="-323045" y="324901"/>
        <a:ext cx="2153636" cy="1507545"/>
      </dsp:txXfrm>
    </dsp:sp>
    <dsp:sp modelId="{DE3F2A5B-10BF-4643-AB74-7713B2037AE0}">
      <dsp:nvSpPr>
        <dsp:cNvPr id="0" name=""/>
        <dsp:cNvSpPr/>
      </dsp:nvSpPr>
      <dsp:spPr>
        <a:xfrm rot="5400000">
          <a:off x="2125315" y="-615913"/>
          <a:ext cx="1399863" cy="26354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600" kern="1200" dirty="0" smtClean="0"/>
            <a:t>Çiftleştirme geçmişi</a:t>
          </a:r>
          <a:endParaRPr lang="tr-TR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600" kern="1200" dirty="0" smtClean="0"/>
            <a:t>Gebelik geçmişi</a:t>
          </a:r>
          <a:endParaRPr lang="tr-TR" sz="2600" kern="1200" dirty="0"/>
        </a:p>
      </dsp:txBody>
      <dsp:txXfrm rot="5400000">
        <a:off x="2125315" y="-615913"/>
        <a:ext cx="1399863" cy="2635403"/>
      </dsp:txXfrm>
    </dsp:sp>
    <dsp:sp modelId="{A4085986-4B76-4C1E-93AF-999DC21A0D7D}">
      <dsp:nvSpPr>
        <dsp:cNvPr id="0" name=""/>
        <dsp:cNvSpPr/>
      </dsp:nvSpPr>
      <dsp:spPr>
        <a:xfrm rot="5400000">
          <a:off x="-323045" y="2191865"/>
          <a:ext cx="2153636" cy="150754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Uygun dönem tespiti</a:t>
          </a:r>
          <a:endParaRPr lang="tr-TR" sz="2000" kern="1200" dirty="0"/>
        </a:p>
      </dsp:txBody>
      <dsp:txXfrm rot="5400000">
        <a:off x="-323045" y="2191865"/>
        <a:ext cx="2153636" cy="1507545"/>
      </dsp:txXfrm>
    </dsp:sp>
    <dsp:sp modelId="{26D45D17-E5F2-4AA0-9CFD-A4099551A954}">
      <dsp:nvSpPr>
        <dsp:cNvPr id="0" name=""/>
        <dsp:cNvSpPr/>
      </dsp:nvSpPr>
      <dsp:spPr>
        <a:xfrm rot="5400000">
          <a:off x="2125315" y="1251050"/>
          <a:ext cx="1399863" cy="26354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600" kern="1200" dirty="0" smtClean="0"/>
            <a:t>Vajinal sitoloji</a:t>
          </a:r>
          <a:endParaRPr lang="tr-TR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600" kern="1200" dirty="0" smtClean="0"/>
            <a:t>Hormon analizi</a:t>
          </a:r>
          <a:endParaRPr lang="tr-TR" sz="2600" kern="1200" dirty="0"/>
        </a:p>
      </dsp:txBody>
      <dsp:txXfrm rot="5400000">
        <a:off x="2125315" y="1251050"/>
        <a:ext cx="1399863" cy="26354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DB9B07-C951-4480-9F33-3C851F148ED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532D23-EE4E-41BA-B20E-15EE5EB9E4A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Çiftleşme sırasında erkek</a:t>
            </a:r>
            <a:r>
              <a:rPr lang="tr-TR" baseline="0" dirty="0" smtClean="0"/>
              <a:t> kedi, dişi kediyi ensesinden ısırarak sabitler. Çiftleşme 30 saniye ile 5 dakika arasında sürer. </a:t>
            </a:r>
          </a:p>
          <a:p>
            <a:r>
              <a:rPr lang="tr-TR" baseline="0" dirty="0" smtClean="0"/>
              <a:t>Çiftleşme dişi reddedene kadar 6-7 kere tekrarlayabilir. Bu 4 gün sürebilir. </a:t>
            </a:r>
          </a:p>
          <a:p>
            <a:r>
              <a:rPr lang="tr-TR" baseline="0" dirty="0" smtClean="0"/>
              <a:t>Kedilerde çiftleşme sırasında </a:t>
            </a:r>
            <a:r>
              <a:rPr lang="tr-TR" baseline="0" dirty="0" err="1" smtClean="0"/>
              <a:t>serviksin</a:t>
            </a:r>
            <a:r>
              <a:rPr lang="tr-TR" baseline="0" dirty="0" smtClean="0"/>
              <a:t> uyarımı sayesinde LH piki şekillenir. Bu LH pikinden 24-48 saat sonra </a:t>
            </a:r>
            <a:r>
              <a:rPr lang="tr-TR" baseline="0" dirty="0" err="1" smtClean="0"/>
              <a:t>ovulasyon</a:t>
            </a:r>
            <a:r>
              <a:rPr lang="tr-TR" baseline="0" dirty="0" smtClean="0"/>
              <a:t> şekillenir. </a:t>
            </a:r>
          </a:p>
          <a:p>
            <a:r>
              <a:rPr lang="tr-TR" baseline="0" dirty="0" smtClean="0"/>
              <a:t>Kedilerde provoke </a:t>
            </a:r>
            <a:r>
              <a:rPr lang="tr-TR" baseline="0" dirty="0" err="1" smtClean="0"/>
              <a:t>ovulasyon</a:t>
            </a:r>
            <a:r>
              <a:rPr lang="tr-TR" baseline="0" dirty="0" smtClean="0"/>
              <a:t> durumu mevcut olduğu için çiftleşmeyen dişi kediler 3-16 günde bir tekrarlayan </a:t>
            </a:r>
            <a:r>
              <a:rPr lang="tr-TR" baseline="0" dirty="0" err="1" smtClean="0"/>
              <a:t>östrus</a:t>
            </a:r>
            <a:r>
              <a:rPr lang="tr-TR" baseline="0" dirty="0" smtClean="0"/>
              <a:t> gösterirler. Bunun önlenmesi için kedi kızgınlıktayken çiftleşme hareketi taklit edilerek </a:t>
            </a:r>
            <a:r>
              <a:rPr lang="tr-TR" baseline="0" dirty="0" err="1" smtClean="0"/>
              <a:t>ovulasyon</a:t>
            </a:r>
            <a:r>
              <a:rPr lang="tr-TR" baseline="0" dirty="0" smtClean="0"/>
              <a:t> sağlanabilir. 24 saat arayla yapılan 2 uygulama sayesinde hayvan </a:t>
            </a:r>
            <a:r>
              <a:rPr lang="tr-TR" baseline="0" dirty="0" err="1" smtClean="0"/>
              <a:t>diöstrus</a:t>
            </a:r>
            <a:r>
              <a:rPr lang="tr-TR" baseline="0" dirty="0" smtClean="0"/>
              <a:t> evresine geçebilmektedir.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B22A8-6357-477B-B55C-C6820095ABB3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05612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Kedilerde gebelik süresi ırklara göre değişmekle</a:t>
            </a:r>
            <a:r>
              <a:rPr lang="tr-TR" baseline="0" dirty="0" smtClean="0"/>
              <a:t> birlikte ortalama 63 gündür. Siyam kedilerinin gebelik süresi 71 gün kadar sürebilmektedir.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B22A8-6357-477B-B55C-C6820095ABB3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0087085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Köpeklerden</a:t>
            </a:r>
            <a:r>
              <a:rPr lang="tr-TR" baseline="0" dirty="0" smtClean="0"/>
              <a:t> farklı olarak, kedilerde </a:t>
            </a:r>
            <a:r>
              <a:rPr lang="tr-TR" baseline="0" dirty="0" err="1" smtClean="0"/>
              <a:t>proöstrus</a:t>
            </a:r>
            <a:r>
              <a:rPr lang="tr-TR" baseline="0" dirty="0" smtClean="0"/>
              <a:t> kanaması görülmemektedir. </a:t>
            </a:r>
            <a:r>
              <a:rPr lang="tr-TR" baseline="0" dirty="0" err="1" smtClean="0"/>
              <a:t>Anamnezde</a:t>
            </a:r>
            <a:r>
              <a:rPr lang="tr-TR" baseline="0" dirty="0" smtClean="0"/>
              <a:t> en önemli bulgu davranıştır. Hasta sahipleri sıklıkla ‘çok bağırıyor’ şikayetiyle gelirler. </a:t>
            </a:r>
          </a:p>
          <a:p>
            <a:r>
              <a:rPr lang="tr-TR" baseline="0" dirty="0" err="1" smtClean="0"/>
              <a:t>Vajinoskopi</a:t>
            </a:r>
            <a:r>
              <a:rPr lang="tr-TR" baseline="0" dirty="0" smtClean="0"/>
              <a:t> kedilerde mümkün olmamaktadır. </a:t>
            </a:r>
          </a:p>
          <a:p>
            <a:r>
              <a:rPr lang="tr-TR" baseline="0" dirty="0" smtClean="0"/>
              <a:t>Uygun dönem </a:t>
            </a:r>
            <a:r>
              <a:rPr lang="tr-TR" baseline="0" dirty="0" err="1" smtClean="0"/>
              <a:t>tepsiti</a:t>
            </a:r>
            <a:r>
              <a:rPr lang="tr-TR" baseline="0" dirty="0" smtClean="0"/>
              <a:t> için serum LH miktarı takip edilebilmekte, ancak maliyeti dolayısıyla tercih edilmemektedir.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B22A8-6357-477B-B55C-C6820095ABB3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84664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yagram 2"/>
          <p:cNvGraphicFramePr/>
          <p:nvPr>
            <p:extLst>
              <p:ext uri="{D42A27DB-BD31-4B8C-83A1-F6EECF244321}">
                <p14:modId xmlns="" xmlns:p14="http://schemas.microsoft.com/office/powerpoint/2010/main" val="1847921014"/>
              </p:ext>
            </p:extLst>
          </p:nvPr>
        </p:nvGraphicFramePr>
        <p:xfrm>
          <a:off x="1066800" y="1542197"/>
          <a:ext cx="2546445" cy="491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3 Dikdörtgen"/>
          <p:cNvSpPr/>
          <p:nvPr/>
        </p:nvSpPr>
        <p:spPr>
          <a:xfrm>
            <a:off x="3923928" y="1484784"/>
            <a:ext cx="457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/>
              <a:t>Çiftleşme sırasında erkek kedi, dişi kediyi ensesinden ısırarak sabitler. Çiftleşme 30 saniye ile 5 dakika arasında sürer. </a:t>
            </a:r>
          </a:p>
          <a:p>
            <a:pPr algn="just"/>
            <a:r>
              <a:rPr lang="tr-TR" dirty="0" smtClean="0"/>
              <a:t>Çiftleşme dişi reddedene kadar 6-7 kere tekrarlayabilir. Bu 4 gün sürebilir. </a:t>
            </a:r>
          </a:p>
          <a:p>
            <a:pPr algn="just"/>
            <a:r>
              <a:rPr lang="tr-TR" dirty="0" smtClean="0"/>
              <a:t>Kedilerde çiftleşme sırasında </a:t>
            </a:r>
            <a:r>
              <a:rPr lang="tr-TR" dirty="0" err="1" smtClean="0"/>
              <a:t>serviksin</a:t>
            </a:r>
            <a:r>
              <a:rPr lang="tr-TR" dirty="0" smtClean="0"/>
              <a:t> uyarımı sayesinde LH piki şekillenir. Bu LH pikinden 24-48 saat sonra </a:t>
            </a:r>
            <a:r>
              <a:rPr lang="tr-TR" dirty="0" err="1" smtClean="0"/>
              <a:t>ovulasyon</a:t>
            </a:r>
            <a:r>
              <a:rPr lang="tr-TR" dirty="0" smtClean="0"/>
              <a:t> şekillenir. </a:t>
            </a:r>
          </a:p>
          <a:p>
            <a:pPr algn="just"/>
            <a:r>
              <a:rPr lang="tr-TR" dirty="0" smtClean="0"/>
              <a:t>Kedilerde provoke </a:t>
            </a:r>
            <a:r>
              <a:rPr lang="tr-TR" dirty="0" err="1" smtClean="0"/>
              <a:t>ovulasyon</a:t>
            </a:r>
            <a:r>
              <a:rPr lang="tr-TR" dirty="0" smtClean="0"/>
              <a:t> durumu mevcut olduğu için çiftleşmeyen dişi kediler </a:t>
            </a:r>
            <a:r>
              <a:rPr lang="tr-TR" dirty="0" smtClean="0"/>
              <a:t>2-3 haftada bir </a:t>
            </a:r>
            <a:r>
              <a:rPr lang="tr-TR" dirty="0" smtClean="0"/>
              <a:t>tekrarlayan </a:t>
            </a:r>
            <a:r>
              <a:rPr lang="tr-TR" dirty="0" err="1" smtClean="0"/>
              <a:t>östrus</a:t>
            </a:r>
            <a:r>
              <a:rPr lang="tr-TR" dirty="0" smtClean="0"/>
              <a:t> gösterirler. Bunun önlenmesi için kedi kızgınlıktayken çiftleşme hareketi taklit edilerek </a:t>
            </a:r>
            <a:r>
              <a:rPr lang="tr-TR" dirty="0" err="1" smtClean="0"/>
              <a:t>ovulasyon</a:t>
            </a:r>
            <a:r>
              <a:rPr lang="tr-TR" dirty="0" smtClean="0"/>
              <a:t> sağlanabilir. 24 saat arayla yapılan </a:t>
            </a:r>
            <a:r>
              <a:rPr lang="tr-TR" dirty="0" smtClean="0"/>
              <a:t>2-4 </a:t>
            </a:r>
            <a:r>
              <a:rPr lang="tr-TR" dirty="0" smtClean="0"/>
              <a:t>uygulama sayesinde hayvan </a:t>
            </a:r>
            <a:r>
              <a:rPr lang="tr-TR" dirty="0" err="1" smtClean="0"/>
              <a:t>ovulasyon</a:t>
            </a:r>
            <a:r>
              <a:rPr lang="tr-TR" dirty="0" smtClean="0"/>
              <a:t> </a:t>
            </a:r>
            <a:r>
              <a:rPr lang="tr-TR" dirty="0" err="1" smtClean="0"/>
              <a:t>gösterebili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15573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31640" y="0"/>
            <a:ext cx="6457950" cy="1293028"/>
          </a:xfrm>
        </p:spPr>
        <p:txBody>
          <a:bodyPr/>
          <a:lstStyle/>
          <a:p>
            <a:r>
              <a:rPr lang="tr-TR" dirty="0" smtClean="0"/>
              <a:t>Gebelik</a:t>
            </a:r>
            <a:endParaRPr lang="tr-TR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725095534"/>
              </p:ext>
            </p:extLst>
          </p:nvPr>
        </p:nvGraphicFramePr>
        <p:xfrm>
          <a:off x="350578" y="1414275"/>
          <a:ext cx="4583089" cy="12862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yagram 6"/>
          <p:cNvGraphicFramePr/>
          <p:nvPr>
            <p:extLst>
              <p:ext uri="{D42A27DB-BD31-4B8C-83A1-F6EECF244321}">
                <p14:modId xmlns="" xmlns:p14="http://schemas.microsoft.com/office/powerpoint/2010/main" val="3715597579"/>
              </p:ext>
            </p:extLst>
          </p:nvPr>
        </p:nvGraphicFramePr>
        <p:xfrm>
          <a:off x="0" y="3717032"/>
          <a:ext cx="4914332" cy="25626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8" name="7 Dikdörtgen"/>
          <p:cNvSpPr/>
          <p:nvPr/>
        </p:nvSpPr>
        <p:spPr>
          <a:xfrm>
            <a:off x="4283968" y="28529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Kedilerde gebelik süresi ırklara göre değişmekle birlikte ortalama 63 gündür. Siyam kedilerinin gebelik süresi 71 gün kadar sürebilmektedir.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42708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6457950" cy="1293028"/>
          </a:xfrm>
        </p:spPr>
        <p:txBody>
          <a:bodyPr/>
          <a:lstStyle/>
          <a:p>
            <a:r>
              <a:rPr lang="tr-TR" dirty="0" smtClean="0"/>
              <a:t>Klinik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619152921"/>
              </p:ext>
            </p:extLst>
          </p:nvPr>
        </p:nvGraphicFramePr>
        <p:xfrm>
          <a:off x="115154" y="2043801"/>
          <a:ext cx="4142949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Dikdörtgen"/>
          <p:cNvSpPr/>
          <p:nvPr/>
        </p:nvSpPr>
        <p:spPr>
          <a:xfrm>
            <a:off x="4355976" y="2420888"/>
            <a:ext cx="457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Köpeklerden farklı olarak, kedilerde </a:t>
            </a:r>
            <a:r>
              <a:rPr lang="tr-TR" dirty="0" err="1" smtClean="0"/>
              <a:t>proöstrus</a:t>
            </a:r>
            <a:r>
              <a:rPr lang="tr-TR" dirty="0" smtClean="0"/>
              <a:t> kanaması görülmemektedir. </a:t>
            </a:r>
            <a:r>
              <a:rPr lang="tr-TR" dirty="0" err="1" smtClean="0"/>
              <a:t>Anamnezde</a:t>
            </a:r>
            <a:r>
              <a:rPr lang="tr-TR" dirty="0" smtClean="0"/>
              <a:t> en önemli bulgu davranıştır. Hasta sahipleri sıklıkla ‘çok bağırıyor’ şikayetiyle gelirler. </a:t>
            </a:r>
          </a:p>
          <a:p>
            <a:r>
              <a:rPr lang="tr-TR" dirty="0" err="1" smtClean="0"/>
              <a:t>Vajinoskopi</a:t>
            </a:r>
            <a:r>
              <a:rPr lang="tr-TR" dirty="0" smtClean="0"/>
              <a:t> kedilerde mümkün olmamaktadır. </a:t>
            </a:r>
          </a:p>
          <a:p>
            <a:r>
              <a:rPr lang="tr-TR" dirty="0" smtClean="0"/>
              <a:t>Uygun dönem </a:t>
            </a:r>
            <a:r>
              <a:rPr lang="tr-TR" dirty="0" err="1" smtClean="0"/>
              <a:t>tepsiti</a:t>
            </a:r>
            <a:r>
              <a:rPr lang="tr-TR" dirty="0" smtClean="0"/>
              <a:t> için serum LH miktarı takip edilebilmekte, ancak maliyeti dolayısıyla tercih edilmemektedir.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79416005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350</Words>
  <Application>Microsoft Office PowerPoint</Application>
  <PresentationFormat>Ekran Gösterisi (4:3)</PresentationFormat>
  <Paragraphs>36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Slayt 1</vt:lpstr>
      <vt:lpstr>Gebelik</vt:lpstr>
      <vt:lpstr>Klinik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Borga TIRPAN</dc:creator>
  <cp:lastModifiedBy>masa üstü</cp:lastModifiedBy>
  <cp:revision>3</cp:revision>
  <dcterms:created xsi:type="dcterms:W3CDTF">2017-11-06T11:51:53Z</dcterms:created>
  <dcterms:modified xsi:type="dcterms:W3CDTF">2018-06-29T16:55:24Z</dcterms:modified>
</cp:coreProperties>
</file>