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4" d="100"/>
          <a:sy n="44" d="100"/>
        </p:scale>
        <p:origin x="58" y="6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202BF3C-F0BB-4AA8-9782-BB1A39E6E1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19847290-9007-437F-8838-5E6C37A127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GB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2704414-3C44-4C75-901F-87C7F44012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55EA8-C03C-4E81-8C2A-378752E49388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87DA769-1EEE-4318-AAA7-998E747B65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96E840A-6D3B-45FF-BBBF-6182FA7567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B204F-9CE3-4F3D-9897-86D28A53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14218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0453B35-16CC-4CB5-9F66-BF38699FF9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7153102B-C149-4E43-82C5-66127C689B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E58F1F0-F4A4-4988-A5ED-5B8923BD00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55EA8-C03C-4E81-8C2A-378752E49388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710D636-97DF-4D78-A865-A9B4BC4D6F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19A8DE7-070F-431A-AA9D-607565337D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B204F-9CE3-4F3D-9897-86D28A53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1416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91E015D0-FCB0-469E-8A87-8EC184A77B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A38E4668-79A7-4AEA-979C-7E138A5B17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B8F19C6-F02C-484F-B3E5-958CBB44C0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55EA8-C03C-4E81-8C2A-378752E49388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58465C3-8907-4E33-97B0-C6DD67E023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FA28014-46B6-41F6-91AE-0584FAEF6E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B204F-9CE3-4F3D-9897-86D28A53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2309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7C531AC-CC9C-46DF-AFAF-1CFB880291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D3084FD-4BF3-42FB-975A-1AB55BC88D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78E4DE6-80C8-42A8-BE4A-BDF67B4E70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55EA8-C03C-4E81-8C2A-378752E49388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127A354-E152-40EC-AA1B-F5784324D3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C1D03A1-8FF4-446C-AFB8-3DC7FB7DD4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B204F-9CE3-4F3D-9897-86D28A53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4592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E8B22DF-C779-4309-AA23-3A1ABA5E5E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5D3ABBBF-CEAF-4E2F-A0F7-C644895226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576B4A9-6732-4475-9952-31EC2B51CD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55EA8-C03C-4E81-8C2A-378752E49388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6C20658-F69C-404A-919B-2B76E5E95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7F240F2-B641-453A-BCCB-FBF5835C11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B204F-9CE3-4F3D-9897-86D28A53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6437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5BA0506-97A0-4784-9602-42FF72BF68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8FF402D-1E3F-4D76-BB84-39BE05A9D7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81B3F53B-32A1-45F5-86EB-7F83CF2EB0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7FC3AA59-6492-455E-A81C-1BED2D2D9B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55EA8-C03C-4E81-8C2A-378752E49388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E027DC4F-A7B4-4750-9C50-AE882D9564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43316ED8-2BFA-40C3-B01F-64D821FDB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B204F-9CE3-4F3D-9897-86D28A53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10897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05DEC55-C352-49F5-B6F4-EFB0CB7860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BB1BF084-B653-4C54-8E1C-839644FE54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F91637FD-47CE-49B2-8FB2-8F1DF28E94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D4381D2C-BD95-4A4E-820F-B8EB606A0A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4CD28818-BBFB-4AFF-81BA-6BBC63D3BF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81E5FF0C-22C2-4845-B48A-B06436DDAC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55EA8-C03C-4E81-8C2A-378752E49388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C24E263E-9A06-44CA-9464-EBE083619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5B6F0DFE-1189-47EF-AFDD-E275548F9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B204F-9CE3-4F3D-9897-86D28A53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7895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373A585-7DB7-4439-81A5-5525B44103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D41E171B-8D4D-4986-A8C5-6C5D5A7EC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55EA8-C03C-4E81-8C2A-378752E49388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0938F544-4CCC-4261-AED3-1CD15F251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E8F825F-16BA-47F6-B210-135333B045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B204F-9CE3-4F3D-9897-86D28A53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87115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F0C72DE8-0E73-4B83-ADB2-5A8C2DFEB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55EA8-C03C-4E81-8C2A-378752E49388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BEF8BB26-E271-40E8-BC38-DD11ABE827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54CB395B-3C81-49BA-B39E-6D088E1E9B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B204F-9CE3-4F3D-9897-86D28A53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0658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35073E7-65B0-4AF5-9BFF-319B1A02CE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7BE2263-E03A-46C7-A12B-459A6510EC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6CD46184-F0BA-4513-8111-33A7664EA5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9414C9C1-34BE-4683-9847-70A6F684F1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55EA8-C03C-4E81-8C2A-378752E49388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E9EE594A-86B0-456E-8988-FAF1BB9347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C3D83A11-3438-44BF-BCF3-BFCD6C7B9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B204F-9CE3-4F3D-9897-86D28A53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8289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87BE60E-134A-4A48-8285-974E8ACB43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8ED997D4-D6D9-46EB-BA5E-8F5B94C6DD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49E6C5C0-A8D1-4BAF-849E-B205AE4BCD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0AA85277-2C2D-4DC9-83E1-A639EF6BE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55EA8-C03C-4E81-8C2A-378752E49388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CA4934CD-2B02-40FA-A540-0245531DFF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90E749AD-E0FA-44CB-8B8E-A2D66D6D7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B204F-9CE3-4F3D-9897-86D28A53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2412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6F9EB794-2805-44B6-B562-C27290CF6F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08B69625-1029-4DDF-BE86-570715940D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3295BC7-902C-4F45-9EED-FB48C56B06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555EA8-C03C-4E81-8C2A-378752E49388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3F1F16B-A66C-4A88-A4A3-2F444053B8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38B3DB6-9798-412E-97DB-3F23E8EBFE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EB204F-9CE3-4F3D-9897-86D28A53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0504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8EB0EE8-EE2D-4613-BBE4-6ECE1647305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Yapı Statiği </a:t>
            </a:r>
            <a:endParaRPr lang="en-GB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1751AAD8-CBC4-4E86-A63D-FDC9463F00C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8. hafta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210410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6787DDC-D8ED-44B0-BF3D-42DF9EA41D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29" name="İçerik Yer Tutucusu 28">
            <a:extLst>
              <a:ext uri="{FF2B5EF4-FFF2-40B4-BE49-F238E27FC236}">
                <a16:creationId xmlns:a16="http://schemas.microsoft.com/office/drawing/2014/main" id="{F81937CB-2798-45DC-9445-572D2E97216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2749736"/>
            <a:ext cx="10515600" cy="2503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52293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905AAEA-9842-4E80-8117-AA17EC1634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33" name="İçerik Yer Tutucusu 32">
            <a:extLst>
              <a:ext uri="{FF2B5EF4-FFF2-40B4-BE49-F238E27FC236}">
                <a16:creationId xmlns:a16="http://schemas.microsoft.com/office/drawing/2014/main" id="{8E1209FD-E09F-48FB-AEF7-CD067226AA5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65432" y="1825625"/>
            <a:ext cx="9261136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19890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İçerik Yer Tutucusu 33">
            <a:extLst>
              <a:ext uri="{FF2B5EF4-FFF2-40B4-BE49-F238E27FC236}">
                <a16:creationId xmlns:a16="http://schemas.microsoft.com/office/drawing/2014/main" id="{ECB94D6D-4315-4F76-9503-A548B797CEC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04093" y="622849"/>
            <a:ext cx="10515600" cy="1973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76692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İçerik Yer Tutucusu 32">
            <a:extLst>
              <a:ext uri="{FF2B5EF4-FFF2-40B4-BE49-F238E27FC236}">
                <a16:creationId xmlns:a16="http://schemas.microsoft.com/office/drawing/2014/main" id="{80BC997C-8A51-43B4-B336-BA87C249659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91593" y="1825625"/>
            <a:ext cx="8008813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4075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5825F0C-065B-4BE5-8772-5C951E80B8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İçerik Yer Tutucusu 11">
            <a:extLst>
              <a:ext uri="{FF2B5EF4-FFF2-40B4-BE49-F238E27FC236}">
                <a16:creationId xmlns:a16="http://schemas.microsoft.com/office/drawing/2014/main" id="{1730D843-E5BD-40F9-84EC-FF97394BFF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7890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5</Words>
  <Application>Microsoft Office PowerPoint</Application>
  <PresentationFormat>Geniş ekran</PresentationFormat>
  <Paragraphs>2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Teması</vt:lpstr>
      <vt:lpstr>Yapı Statiği 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Yapı Statiği</dc:title>
  <dc:creator>eylem polat</dc:creator>
  <cp:lastModifiedBy>eylem polat</cp:lastModifiedBy>
  <cp:revision>10</cp:revision>
  <dcterms:created xsi:type="dcterms:W3CDTF">2023-01-03T16:36:10Z</dcterms:created>
  <dcterms:modified xsi:type="dcterms:W3CDTF">2023-01-03T16:56:50Z</dcterms:modified>
</cp:coreProperties>
</file>