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8. 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9" name="İçerik Yer Tutucusu 28">
            <a:extLst>
              <a:ext uri="{FF2B5EF4-FFF2-40B4-BE49-F238E27FC236}">
                <a16:creationId xmlns:a16="http://schemas.microsoft.com/office/drawing/2014/main" id="{F81937CB-2798-45DC-9445-572D2E972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49736"/>
            <a:ext cx="10515600" cy="25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3" name="İçerik Yer Tutucusu 32">
            <a:extLst>
              <a:ext uri="{FF2B5EF4-FFF2-40B4-BE49-F238E27FC236}">
                <a16:creationId xmlns:a16="http://schemas.microsoft.com/office/drawing/2014/main" id="{8E1209FD-E09F-48FB-AEF7-CD067226A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5432" y="1825625"/>
            <a:ext cx="92611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İçerik Yer Tutucusu 33">
            <a:extLst>
              <a:ext uri="{FF2B5EF4-FFF2-40B4-BE49-F238E27FC236}">
                <a16:creationId xmlns:a16="http://schemas.microsoft.com/office/drawing/2014/main" id="{ECB94D6D-4315-4F76-9503-A548B797CE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093" y="622849"/>
            <a:ext cx="10515600" cy="197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İçerik Yer Tutucusu 32">
            <a:extLst>
              <a:ext uri="{FF2B5EF4-FFF2-40B4-BE49-F238E27FC236}">
                <a16:creationId xmlns:a16="http://schemas.microsoft.com/office/drawing/2014/main" id="{80BC997C-8A51-43B4-B336-BA87C24965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1593" y="1825625"/>
            <a:ext cx="80088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İçerik Yer Tutucusu 11">
            <a:extLst>
              <a:ext uri="{FF2B5EF4-FFF2-40B4-BE49-F238E27FC236}">
                <a16:creationId xmlns:a16="http://schemas.microsoft.com/office/drawing/2014/main" id="{1730D843-E5BD-40F9-84EC-FF97394BF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</Words>
  <Application>Microsoft Office PowerPoint</Application>
  <PresentationFormat>Geniş ekran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10</cp:revision>
  <dcterms:created xsi:type="dcterms:W3CDTF">2023-01-03T16:36:10Z</dcterms:created>
  <dcterms:modified xsi:type="dcterms:W3CDTF">2023-01-03T16:56:50Z</dcterms:modified>
</cp:coreProperties>
</file>