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</p:sldMasterIdLst>
  <p:notesMasterIdLst>
    <p:notesMasterId r:id="rId14"/>
  </p:notesMasterIdLst>
  <p:sldIdLst>
    <p:sldId id="256" r:id="rId2"/>
    <p:sldId id="304" r:id="rId3"/>
    <p:sldId id="303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mpact" panose="020B0806030902050204" pitchFamily="34" charset="0"/>
      <p:regular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Nunito Sans SemiBold" panose="020B0604020202020204" charset="-94"/>
      <p:regular r:id="rId24"/>
      <p:bold r:id="rId25"/>
      <p:italic r:id="rId26"/>
      <p:boldItalic r:id="rId27"/>
    </p:embeddedFont>
    <p:embeddedFont>
      <p:font typeface="28 Days Later" panose="020B0604020202020204"/>
      <p:regular r:id="rId28"/>
    </p:embeddedFont>
    <p:embeddedFont>
      <p:font typeface="Roboto Slab Regular" panose="020B0604020202020204" charset="0"/>
      <p:regular r:id="rId29"/>
      <p:bold r:id="rId30"/>
    </p:embeddedFont>
    <p:embeddedFont>
      <p:font typeface="Squada One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1B681-299B-47E9-BEF2-BFA71E389F94}">
  <a:tblStyle styleId="{BDB1B681-299B-47E9-BEF2-BFA71E389F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431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63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86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93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4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1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475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315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550351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ITLE + SUBTITLE">
  <p:cSld name="1_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 flipH="1">
            <a:off x="6179302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flipH="1">
            <a:off x="5723512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6187292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5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4_Título y objetos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/>
          <p:nvPr/>
        </p:nvSpPr>
        <p:spPr>
          <a:xfrm>
            <a:off x="263219" y="1496500"/>
            <a:ext cx="8213700" cy="2192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28 Days Later" panose="020B0603050302020204" pitchFamily="34" charset="0"/>
                <a:ea typeface="Nunito Sans SemiBold"/>
                <a:cs typeface="Nunito Sans SemiBold"/>
                <a:sym typeface="Nunito Sans SemiBold"/>
              </a:rPr>
              <a:t>‹#›</a:t>
            </a:fld>
            <a:endParaRPr sz="800" b="0" i="0" u="none" strike="noStrike" cap="none" dirty="0">
              <a:solidFill>
                <a:srgbClr val="FFFFFF"/>
              </a:solidFill>
              <a:latin typeface="28 Days Later" panose="020B0603050302020204" pitchFamily="34" charset="0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 flipH="1">
            <a:off x="2267119" y="1950928"/>
            <a:ext cx="19797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 flipH="1">
            <a:off x="4493231" y="2381677"/>
            <a:ext cx="23835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13"/>
          <p:cNvCxnSpPr/>
          <p:nvPr/>
        </p:nvCxnSpPr>
        <p:spPr>
          <a:xfrm>
            <a:off x="4370063" y="2148847"/>
            <a:ext cx="0" cy="887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3"/>
          <p:cNvSpPr/>
          <p:nvPr/>
        </p:nvSpPr>
        <p:spPr>
          <a:xfrm rot="10800000">
            <a:off x="2410401" y="9"/>
            <a:ext cx="6733599" cy="2148840"/>
          </a:xfrm>
          <a:custGeom>
            <a:avLst/>
            <a:gdLst/>
            <a:ahLst/>
            <a:cxnLst/>
            <a:rect l="l" t="t" r="r" b="b"/>
            <a:pathLst>
              <a:path w="23488" h="7151" extrusionOk="0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10800000">
            <a:off x="5292458" y="3630804"/>
            <a:ext cx="3851542" cy="1507921"/>
          </a:xfrm>
          <a:custGeom>
            <a:avLst/>
            <a:gdLst/>
            <a:ahLst/>
            <a:cxnLst/>
            <a:rect l="l" t="t" r="r" b="b"/>
            <a:pathLst>
              <a:path w="10393" h="4069" extrusionOk="0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10800000">
            <a:off x="-1" y="2300194"/>
            <a:ext cx="5154801" cy="2838530"/>
          </a:xfrm>
          <a:custGeom>
            <a:avLst/>
            <a:gdLst/>
            <a:ahLst/>
            <a:cxnLst/>
            <a:rect l="l" t="t" r="r" b="b"/>
            <a:pathLst>
              <a:path w="13235" h="7288" extrusionOk="0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10800000">
            <a:off x="3728402" y="7"/>
            <a:ext cx="1608227" cy="778039"/>
          </a:xfrm>
          <a:custGeom>
            <a:avLst/>
            <a:gdLst/>
            <a:ahLst/>
            <a:cxnLst/>
            <a:rect l="l" t="t" r="r" b="b"/>
            <a:pathLst>
              <a:path w="5865" h="2707" extrusionOk="0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10800000">
            <a:off x="5359881" y="0"/>
            <a:ext cx="3784119" cy="1006803"/>
          </a:xfrm>
          <a:custGeom>
            <a:avLst/>
            <a:gdLst/>
            <a:ahLst/>
            <a:cxnLst/>
            <a:rect l="l" t="t" r="r" b="b"/>
            <a:pathLst>
              <a:path w="12209" h="3099" extrusionOk="0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-3" y="4"/>
            <a:ext cx="3918328" cy="1567321"/>
          </a:xfrm>
          <a:custGeom>
            <a:avLst/>
            <a:gdLst/>
            <a:ahLst/>
            <a:cxnLst/>
            <a:rect l="l" t="t" r="r" b="b"/>
            <a:pathLst>
              <a:path w="11622" h="4796" extrusionOk="0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10800000">
            <a:off x="6618059" y="2946329"/>
            <a:ext cx="2525941" cy="2192396"/>
          </a:xfrm>
          <a:custGeom>
            <a:avLst/>
            <a:gdLst/>
            <a:ahLst/>
            <a:cxnLst/>
            <a:rect l="l" t="t" r="r" b="b"/>
            <a:pathLst>
              <a:path w="6816" h="5916" extrusionOk="0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3300"/>
              <a:buFont typeface="Squada One"/>
              <a:buNone/>
              <a:defRPr sz="3300" b="1" i="0" u="none" strike="noStrike" cap="none">
                <a:solidFill>
                  <a:srgbClr val="071B55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7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>
            <a:spLocks noGrp="1"/>
          </p:cNvSpPr>
          <p:nvPr>
            <p:ph type="ctrTitle"/>
          </p:nvPr>
        </p:nvSpPr>
        <p:spPr>
          <a:xfrm>
            <a:off x="2343496" y="1459683"/>
            <a:ext cx="4413030" cy="124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unito Sans Black"/>
              <a:buNone/>
            </a:pPr>
            <a:r>
              <a:rPr lang="tr-TR" sz="3600" b="0" dirty="0" smtClean="0">
                <a:latin typeface="Impact" panose="020B0806030902050204" pitchFamily="34" charset="0"/>
              </a:rPr>
              <a:t>Osmanlı’da Yenileşme ve Modernleşme</a:t>
            </a:r>
            <a:endParaRPr sz="3600" b="0" dirty="0">
              <a:latin typeface="Impact" panose="020B0806030902050204" pitchFamily="34" charset="0"/>
            </a:endParaRPr>
          </a:p>
        </p:txBody>
      </p:sp>
      <p:sp>
        <p:nvSpPr>
          <p:cNvPr id="316" name="Google Shape;316;p30"/>
          <p:cNvSpPr txBox="1">
            <a:spLocks noGrp="1"/>
          </p:cNvSpPr>
          <p:nvPr>
            <p:ph type="subTitle" idx="1"/>
          </p:nvPr>
        </p:nvSpPr>
        <p:spPr>
          <a:xfrm>
            <a:off x="1" y="3018941"/>
            <a:ext cx="91440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4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600" dirty="0" smtClean="0"/>
              <a:t>Tanzimat Dönemi Reformlarının Genel Görünümü: Destek ve Muhalefet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30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914" y="1646636"/>
            <a:ext cx="6634500" cy="769393"/>
          </a:xfrm>
        </p:spPr>
        <p:txBody>
          <a:bodyPr/>
          <a:lstStyle/>
          <a:p>
            <a:r>
              <a:rPr lang="tr-TR" sz="3600" dirty="0" smtClean="0"/>
              <a:t>Yeni Osmanlılar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Kişiler ve Gazeteler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764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914" y="1646636"/>
            <a:ext cx="6634500" cy="635170"/>
          </a:xfrm>
        </p:spPr>
        <p:txBody>
          <a:bodyPr/>
          <a:lstStyle/>
          <a:p>
            <a:r>
              <a:rPr lang="tr-TR" sz="3600" dirty="0" smtClean="0"/>
              <a:t>Meşrutiyet Devrimi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Kanun-ı Esasi, Jön Türkler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006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84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Sultan III. Selim, Nizam-ı </a:t>
            </a:r>
            <a:r>
              <a:rPr lang="tr-TR" sz="3600" dirty="0" err="1" smtClean="0"/>
              <a:t>Cedid</a:t>
            </a:r>
            <a:r>
              <a:rPr lang="tr-TR" sz="3600" dirty="0" smtClean="0"/>
              <a:t> Reformları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smtClean="0"/>
              <a:t>Askeri Alan, Yeni İletişim Olanakları 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24760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88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Ekonomik ve Mali Gelişmeler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87159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smtClean="0"/>
              <a:t>Ekonomi Politikaları, Kapitalizm Öncesi Devlet Yapısı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258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298714"/>
            <a:ext cx="6634500" cy="107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Fransız Devriminin Etkileri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884846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smtClean="0"/>
              <a:t>Düşünceler ve Kişiler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40765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71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Ayanlar, </a:t>
            </a:r>
            <a:r>
              <a:rPr lang="tr-TR" sz="3600" dirty="0" err="1" smtClean="0"/>
              <a:t>Sened</a:t>
            </a:r>
            <a:r>
              <a:rPr lang="tr-TR" sz="3600" dirty="0" smtClean="0"/>
              <a:t>-i İttifak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66053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smtClean="0"/>
              <a:t>Osmanlı </a:t>
            </a:r>
            <a:r>
              <a:rPr lang="tr-TR" sz="1700" dirty="0" err="1" smtClean="0"/>
              <a:t>Magna</a:t>
            </a:r>
            <a:r>
              <a:rPr lang="tr-TR" sz="1700" dirty="0" smtClean="0"/>
              <a:t> </a:t>
            </a:r>
            <a:r>
              <a:rPr lang="tr-TR" sz="1700" dirty="0" err="1" smtClean="0"/>
              <a:t>Carta’sı</a:t>
            </a:r>
            <a:r>
              <a:rPr lang="tr-TR" sz="1700" dirty="0" smtClean="0"/>
              <a:t>?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17329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200" dirty="0" smtClean="0"/>
              <a:t>II. Mahmut Yılları</a:t>
            </a:r>
            <a:endParaRPr lang="tr-TR" sz="32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smtClean="0"/>
              <a:t>Reformlar, Kaybedilen Topraklar ve İsyanların Başlangıcı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37639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914" y="1646636"/>
            <a:ext cx="6634500" cy="777782"/>
          </a:xfrm>
        </p:spPr>
        <p:txBody>
          <a:bodyPr/>
          <a:lstStyle/>
          <a:p>
            <a:r>
              <a:rPr lang="tr-TR" sz="3600" dirty="0" smtClean="0"/>
              <a:t>Mısır Bunalımı, Doğu Sorunu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Balkanlardaki Milliyetçilik, Doğu Sorunu Kavrayışı, Vaka-i Hayriye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549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914" y="1646636"/>
            <a:ext cx="6634500" cy="886839"/>
          </a:xfrm>
        </p:spPr>
        <p:txBody>
          <a:bodyPr/>
          <a:lstStyle/>
          <a:p>
            <a:r>
              <a:rPr lang="tr-TR" sz="3600" dirty="0" smtClean="0"/>
              <a:t>Maliye ve Eğitim Reformlar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Reform Çabalarının Ardındaki Düşünceler ve Bu Çabalar Karşısındaki Engeller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643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914" y="1646636"/>
            <a:ext cx="6634500" cy="752615"/>
          </a:xfrm>
        </p:spPr>
        <p:txBody>
          <a:bodyPr/>
          <a:lstStyle/>
          <a:p>
            <a:r>
              <a:rPr lang="tr-TR" sz="3600" dirty="0" smtClean="0"/>
              <a:t>1839-1871: Tanzimat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Gülhane Hattı (amaç ve Etki), Askeri ve Bürokratik Reformlar, İdari Yenilikler, Kültürel Gelişmeler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6762551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waves by slidesgo">
  <a:themeElements>
    <a:clrScheme name="Personalizado 1">
      <a:dk1>
        <a:srgbClr val="00072D"/>
      </a:dk1>
      <a:lt1>
        <a:srgbClr val="FFFFFF"/>
      </a:lt1>
      <a:dk2>
        <a:srgbClr val="FFFFFF"/>
      </a:dk2>
      <a:lt2>
        <a:srgbClr val="FFFFFF"/>
      </a:lt2>
      <a:accent1>
        <a:srgbClr val="34435E"/>
      </a:accent1>
      <a:accent2>
        <a:srgbClr val="6369D1"/>
      </a:accent2>
      <a:accent3>
        <a:srgbClr val="0A2472"/>
      </a:accent3>
      <a:accent4>
        <a:srgbClr val="001C55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122</Words>
  <Application>Microsoft Office PowerPoint</Application>
  <PresentationFormat>Ekran Gösterisi (16:9)</PresentationFormat>
  <Paragraphs>22</Paragraphs>
  <Slides>12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2" baseType="lpstr">
      <vt:lpstr>Calibri</vt:lpstr>
      <vt:lpstr>Impact</vt:lpstr>
      <vt:lpstr>Arial</vt:lpstr>
      <vt:lpstr>Nunito Sans Black</vt:lpstr>
      <vt:lpstr>Trebuchet MS</vt:lpstr>
      <vt:lpstr>Nunito Sans SemiBold</vt:lpstr>
      <vt:lpstr>28 Days Later</vt:lpstr>
      <vt:lpstr>Roboto Slab Regular</vt:lpstr>
      <vt:lpstr>Squada One</vt:lpstr>
      <vt:lpstr>Elegant waves by slidesgo</vt:lpstr>
      <vt:lpstr>Osmanlı’da Yenileşme ve Modernleşme</vt:lpstr>
      <vt:lpstr>Sultan III. Selim, Nizam-ı Cedid Reformları</vt:lpstr>
      <vt:lpstr>Ekonomik ve Mali Gelişmeler</vt:lpstr>
      <vt:lpstr>Fransız Devriminin Etkileri</vt:lpstr>
      <vt:lpstr>Ayanlar, Sened-i İttifak</vt:lpstr>
      <vt:lpstr>II. Mahmut Yılları</vt:lpstr>
      <vt:lpstr>Mısır Bunalımı, Doğu Sorunu</vt:lpstr>
      <vt:lpstr>Maliye ve Eğitim Reformlar</vt:lpstr>
      <vt:lpstr>1839-1871: Tanzimat</vt:lpstr>
      <vt:lpstr>Tanzimat Dönemi Reformlarının Genel Görünümü: Destek ve Muhalefet</vt:lpstr>
      <vt:lpstr>Yeni Osmanlılar</vt:lpstr>
      <vt:lpstr>Meşrutiyet Devrimi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DİJİTAL SİYASAL İLETİŞİM</dc:title>
  <dc:creator>AAA</dc:creator>
  <cp:lastModifiedBy>DKN YRD</cp:lastModifiedBy>
  <cp:revision>46</cp:revision>
  <dcterms:modified xsi:type="dcterms:W3CDTF">2019-12-19T07:30:32Z</dcterms:modified>
</cp:coreProperties>
</file>