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sz="2800" b="1" dirty="0" smtClean="0">
              <a:latin typeface="Century" pitchFamily="18" charset="0"/>
            </a:endParaRPr>
          </a:p>
          <a:p>
            <a:r>
              <a:rPr lang="tr-TR" sz="2800" b="1" dirty="0" smtClean="0">
                <a:latin typeface="Century" pitchFamily="18" charset="0"/>
              </a:rPr>
              <a:t>Ktesias, Philistas, Theopompos, Ephoros’un hayatı ve eserleri</a:t>
            </a:r>
            <a:endParaRPr lang="tr-TR" b="1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Ktesias Güneybatı Anadolu’da (Karia’da) Knidos’ta doğmuş hekim ve tarih yazarıdır.</a:t>
            </a:r>
          </a:p>
          <a:p>
            <a:r>
              <a:rPr lang="tr-TR" dirty="0" smtClean="0">
                <a:latin typeface="Century" pitchFamily="18" charset="0"/>
              </a:rPr>
              <a:t>MÖ 4. yüzyılda yaşamıştır.</a:t>
            </a:r>
          </a:p>
          <a:p>
            <a:r>
              <a:rPr lang="tr-TR" dirty="0" smtClean="0">
                <a:latin typeface="Century" pitchFamily="18" charset="0"/>
              </a:rPr>
              <a:t>Pers kralı II. Artakserkses’in sarayında hekim olarak çalışmıştır.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Ktesias İon lehçesinde Persika (Pers Tarihi) adlı eseri yazmıştır.</a:t>
            </a:r>
          </a:p>
          <a:p>
            <a:r>
              <a:rPr lang="tr-TR" dirty="0" smtClean="0">
                <a:latin typeface="Century" pitchFamily="18" charset="0"/>
              </a:rPr>
              <a:t>Hindistan’ı konu edinen İndika (Hint Tarihi) adlı eseri yazmıştır.</a:t>
            </a:r>
          </a:p>
          <a:p>
            <a:r>
              <a:rPr lang="tr-TR" dirty="0" smtClean="0">
                <a:latin typeface="Century" pitchFamily="18" charset="0"/>
              </a:rPr>
              <a:t>Periodos (Yeryüzünün Tasviri) adlı eseri yazmıştır.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Philistos MÖ 5/4. yüzyılda yaşamıştır.</a:t>
            </a:r>
          </a:p>
          <a:p>
            <a:r>
              <a:rPr lang="tr-TR" dirty="0" smtClean="0">
                <a:latin typeface="Century" pitchFamily="18" charset="0"/>
              </a:rPr>
              <a:t>Syrakusai’lı tarihçidir.</a:t>
            </a:r>
          </a:p>
          <a:p>
            <a:r>
              <a:rPr lang="tr-TR" dirty="0" smtClean="0">
                <a:latin typeface="Century" pitchFamily="18" charset="0"/>
              </a:rPr>
              <a:t>Tyran I. Dionysios’un dostudur.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>
                <a:latin typeface="Century" pitchFamily="18" charset="0"/>
              </a:rPr>
              <a:t>Philistos</a:t>
            </a:r>
            <a:r>
              <a:rPr lang="tr-TR" dirty="0" smtClean="0">
                <a:latin typeface="Century" pitchFamily="18" charset="0"/>
              </a:rPr>
              <a:t>, Sikelika (Sicilya Tarihi) adlı eseri kaleme almıştır.</a:t>
            </a:r>
          </a:p>
          <a:p>
            <a:r>
              <a:rPr lang="tr-TR" dirty="0" smtClean="0">
                <a:latin typeface="Century" pitchFamily="18" charset="0"/>
              </a:rPr>
              <a:t>Thukydides’i örnek almıştır.</a:t>
            </a:r>
          </a:p>
          <a:p>
            <a:r>
              <a:rPr lang="tr-TR" dirty="0" smtClean="0">
                <a:latin typeface="Century" pitchFamily="18" charset="0"/>
              </a:rPr>
              <a:t>Sicilyalı Diodoros ve Plutarkhos O’nun eserini kaynak olarak kullanmıştır.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Theopompos MÖ 378/376 yılında doğmuştur.</a:t>
            </a:r>
          </a:p>
          <a:p>
            <a:r>
              <a:rPr lang="tr-TR" dirty="0" smtClean="0">
                <a:latin typeface="Century" pitchFamily="18" charset="0"/>
              </a:rPr>
              <a:t>Khios’lu (Sakız Adası) tarihçidir.</a:t>
            </a:r>
          </a:p>
          <a:p>
            <a:r>
              <a:rPr lang="tr-TR" dirty="0" smtClean="0">
                <a:latin typeface="Century" pitchFamily="18" charset="0"/>
              </a:rPr>
              <a:t>İsokrates’in öğrencisidir.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Theopompos, Herodotos’un iki kitaplık özetini yazmıştır.</a:t>
            </a:r>
          </a:p>
          <a:p>
            <a:r>
              <a:rPr lang="tr-TR" dirty="0" smtClean="0">
                <a:latin typeface="Century" pitchFamily="18" charset="0"/>
              </a:rPr>
              <a:t>Hellenika adlı on iki kitaplık Hellen Tarihini yazmıştır.</a:t>
            </a:r>
          </a:p>
          <a:p>
            <a:r>
              <a:rPr lang="tr-TR" dirty="0" smtClean="0">
                <a:latin typeface="Century" pitchFamily="18" charset="0"/>
              </a:rPr>
              <a:t>Philippikai historiai (Philippos Tarihi) adlı eseri de vardır.</a:t>
            </a:r>
          </a:p>
          <a:p>
            <a:r>
              <a:rPr lang="tr-TR" dirty="0" smtClean="0">
                <a:latin typeface="Century" pitchFamily="18" charset="0"/>
              </a:rPr>
              <a:t>MÖ 323 yılında ölmüştür.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Ephoros MÖ 405-330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Kyme kentinde doğmuştur.</a:t>
            </a:r>
          </a:p>
          <a:p>
            <a:r>
              <a:rPr lang="tr-TR" dirty="0" smtClean="0">
                <a:latin typeface="Century" pitchFamily="18" charset="0"/>
              </a:rPr>
              <a:t>İsokrates’in öğrencisidir.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9.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Ephoros, Hellen tarihçiler arasında ilk kez dünya tarihi yazmıştır.</a:t>
            </a:r>
          </a:p>
          <a:p>
            <a:r>
              <a:rPr lang="tr-TR" dirty="0" smtClean="0">
                <a:latin typeface="Century" pitchFamily="18" charset="0"/>
              </a:rPr>
              <a:t>Historiai adlı eseri otuz kitaptan oluşmaktadır.</a:t>
            </a:r>
          </a:p>
          <a:p>
            <a:r>
              <a:rPr lang="tr-TR" dirty="0" smtClean="0">
                <a:latin typeface="Century" pitchFamily="18" charset="0"/>
              </a:rPr>
              <a:t>Theopompos, Diodoros ve Şamlı Nikolaos ve Strabon O’nun eserini kaynak olarak kullanmıştır.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289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TAR 345 GREK TARİH YAZARLARI VE ESERLERİ 9. HAFTA</vt:lpstr>
      <vt:lpstr>TAR 345 GREK TARİH YAZARLARI VE ESERLERİ 9. HAFTA</vt:lpstr>
      <vt:lpstr>TAR 345 GREK TARİH YAZARLARI VE ESERLERİ 9. HAFTA</vt:lpstr>
      <vt:lpstr>TAR 345 GREK TARİH YAZARLARI VE ESERLERİ 9. HAFTA</vt:lpstr>
      <vt:lpstr>TAR 345 GREK TARİH YAZARLARI VE ESERLERİ 9. HAFTA</vt:lpstr>
      <vt:lpstr>TAR 345 GREK TARİH YAZARLARI VE ESERLERİ 9. HAFTA</vt:lpstr>
      <vt:lpstr>TAR 345 GREK TARİH YAZARLARI VE ESERLERİ 9. HAFTA</vt:lpstr>
      <vt:lpstr>TAR 345 GREK TARİH YAZARLARI VE ESERLERİ 9.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2019-05-31T12:16:21Z</dcterms:modified>
</cp:coreProperties>
</file>