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3. HAFTA 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Gandhi’nin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Hayatı (ilk yıllar III)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Afrika’daki kısa süreli bu ikinci kalışı daha da radikal bir dönüşüme sebep oldu. Bundan böyle eylemine çok daha genel bir boyut kazandırmaya karar vermişti.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Hint cemaatinin ilk görevlerinden biri, «bir eylem örgütüne» sahip olmaktı. Bu sebeple </a:t>
            </a:r>
            <a:r>
              <a:rPr lang="tr-TR" dirty="0" err="1"/>
              <a:t>Gandhi</a:t>
            </a:r>
            <a:r>
              <a:rPr lang="tr-TR" dirty="0"/>
              <a:t>, </a:t>
            </a:r>
            <a:r>
              <a:rPr lang="tr-TR" dirty="0" err="1"/>
              <a:t>Natal</a:t>
            </a:r>
            <a:r>
              <a:rPr lang="tr-TR" dirty="0"/>
              <a:t> </a:t>
            </a:r>
            <a:r>
              <a:rPr lang="tr-TR" dirty="0" err="1"/>
              <a:t>Indian</a:t>
            </a:r>
            <a:r>
              <a:rPr lang="tr-TR" dirty="0"/>
              <a:t> </a:t>
            </a:r>
            <a:r>
              <a:rPr lang="tr-TR" dirty="0" err="1"/>
              <a:t>Congress’i</a:t>
            </a:r>
            <a:r>
              <a:rPr lang="tr-TR" dirty="0"/>
              <a:t> kurdu. Bu Hindistan’da gelişmekte olan </a:t>
            </a:r>
            <a:r>
              <a:rPr lang="tr-TR" dirty="0" err="1"/>
              <a:t>National</a:t>
            </a:r>
            <a:r>
              <a:rPr lang="tr-TR" dirty="0"/>
              <a:t> </a:t>
            </a:r>
            <a:r>
              <a:rPr lang="tr-TR" dirty="0" err="1"/>
              <a:t>Congress’in</a:t>
            </a:r>
            <a:r>
              <a:rPr lang="tr-TR" dirty="0"/>
              <a:t> bir benzeriydi.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Gandhi’nin</a:t>
            </a:r>
            <a:r>
              <a:rPr lang="tr-TR" dirty="0"/>
              <a:t> güçlü fikirlerinden biri de bütün Hintlilerin birliğiydi. </a:t>
            </a:r>
            <a:r>
              <a:rPr lang="tr-TR" dirty="0" err="1"/>
              <a:t>Congress</a:t>
            </a:r>
            <a:r>
              <a:rPr lang="tr-TR" dirty="0"/>
              <a:t>, bütün Hint cemaatlerini, dinlerini, kastları ya da dilleri ne olursa olsun birleştirmeyi hedefliyordu.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arada </a:t>
            </a:r>
            <a:r>
              <a:rPr lang="tr-TR" dirty="0" err="1"/>
              <a:t>Gandhi</a:t>
            </a:r>
            <a:r>
              <a:rPr lang="tr-TR" dirty="0"/>
              <a:t>, kongrenin mücadelelerine kesinlikle daha toplumsal bir boyut vermeye çabaladı, özellikle de «</a:t>
            </a:r>
            <a:r>
              <a:rPr lang="tr-TR" dirty="0" err="1"/>
              <a:t>indentured</a:t>
            </a:r>
            <a:r>
              <a:rPr lang="tr-TR" dirty="0"/>
              <a:t> </a:t>
            </a:r>
            <a:r>
              <a:rPr lang="tr-TR" dirty="0" err="1"/>
              <a:t>labourers</a:t>
            </a:r>
            <a:r>
              <a:rPr lang="tr-TR" dirty="0"/>
              <a:t>» sorunuyla ilgilendi. Bunlar statüleri serfe benzeyen sözleşmeli emekçilerdi. Böylelikle </a:t>
            </a:r>
            <a:r>
              <a:rPr lang="tr-TR" dirty="0" err="1"/>
              <a:t>Gandhi</a:t>
            </a:r>
            <a:r>
              <a:rPr lang="tr-TR" dirty="0"/>
              <a:t>, Tamil asıllı bir emekçiyi hukuksal olarak savundu.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Balasundaram</a:t>
            </a:r>
            <a:r>
              <a:rPr lang="tr-TR" dirty="0"/>
              <a:t> adlı bu emekçi, efendisi tarafından dövülmüştü. Mahkeme </a:t>
            </a:r>
            <a:r>
              <a:rPr lang="tr-TR" dirty="0" err="1"/>
              <a:t>Basundaram’ın</a:t>
            </a:r>
            <a:r>
              <a:rPr lang="tr-TR" dirty="0"/>
              <a:t> başka bir efendiye naklini kabul etti. Bu başarı çok kısa bir süre içerisinde bütün «</a:t>
            </a:r>
            <a:r>
              <a:rPr lang="tr-TR" dirty="0" err="1"/>
              <a:t>indentured</a:t>
            </a:r>
            <a:r>
              <a:rPr lang="tr-TR" dirty="0"/>
              <a:t> </a:t>
            </a:r>
            <a:r>
              <a:rPr lang="tr-TR" dirty="0" err="1"/>
              <a:t>labourers»ın</a:t>
            </a:r>
            <a:r>
              <a:rPr lang="tr-TR" dirty="0"/>
              <a:t> kulağına geldi.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da halk sınıfları arasında </a:t>
            </a:r>
            <a:r>
              <a:rPr lang="tr-TR" dirty="0" err="1"/>
              <a:t>Gandhi’nin</a:t>
            </a:r>
            <a:r>
              <a:rPr lang="tr-TR" dirty="0"/>
              <a:t> prestijini önemli ölçüde arttırdı. 1894 yılında hükümet bu işçi sınıfına yirmi beş sterlin vergi koymaya kalkıştı ve bir kez daha </a:t>
            </a:r>
            <a:r>
              <a:rPr lang="tr-TR" dirty="0" err="1"/>
              <a:t>Gandhi</a:t>
            </a:r>
            <a:r>
              <a:rPr lang="tr-TR" dirty="0"/>
              <a:t> bu haksız eylemin kaldırılması için mücadele yürüttü: bu çaba sayesinde vergi 3 sterline indirildi.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Güney Afrika’da geçen üç yılın ardından </a:t>
            </a:r>
            <a:r>
              <a:rPr lang="tr-TR" dirty="0" err="1"/>
              <a:t>Gandhi</a:t>
            </a:r>
            <a:r>
              <a:rPr lang="tr-TR" dirty="0"/>
              <a:t>, altı aylığına Hindistan’a dönemeye karar verdi. Bu yolculuk özel bir önem taşımaktaydı; bu andan itibaren </a:t>
            </a:r>
            <a:r>
              <a:rPr lang="tr-TR" dirty="0" err="1"/>
              <a:t>Gandhi</a:t>
            </a:r>
            <a:r>
              <a:rPr lang="tr-TR" dirty="0"/>
              <a:t> kamusal hayatını özel yaşamında ayırmayacak ve düşüncesini ve eylemini yeni bir yaşam ve toplum modeline yönlendirecekti.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Hindistan’a geldikten kısa bir süre sonra, </a:t>
            </a:r>
            <a:r>
              <a:rPr lang="tr-TR" dirty="0" err="1"/>
              <a:t>Allahabad’daki</a:t>
            </a:r>
            <a:r>
              <a:rPr lang="tr-TR" dirty="0"/>
              <a:t> «</a:t>
            </a:r>
            <a:r>
              <a:rPr lang="tr-TR" dirty="0" err="1"/>
              <a:t>The</a:t>
            </a:r>
            <a:r>
              <a:rPr lang="tr-TR" dirty="0"/>
              <a:t> Pioneer» gazetesine bir röportaj verir ve Güney Afrika’daki Hintlilerin durumu üzerine bildiriler yayımladı. </a:t>
            </a:r>
          </a:p>
          <a:p>
            <a:pPr algn="ctr"/>
            <a:r>
              <a:rPr lang="tr-TR" dirty="0"/>
              <a:t>Bu sırada </a:t>
            </a:r>
            <a:r>
              <a:rPr lang="tr-TR" dirty="0" err="1"/>
              <a:t>Gandhi’nin</a:t>
            </a:r>
            <a:r>
              <a:rPr lang="tr-TR" dirty="0"/>
              <a:t> yazıları Güney Afrika basınında yankı buldu ve Hintliler beyazlar için bir tehdit olarak algılandı.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Altı aylık bir aradan sonra Günay Afrika’ya gönen </a:t>
            </a:r>
            <a:r>
              <a:rPr lang="tr-TR" dirty="0" err="1"/>
              <a:t>Gandhi</a:t>
            </a:r>
            <a:r>
              <a:rPr lang="tr-TR" dirty="0"/>
              <a:t> ve ailesini limanda kötü bir sürpriz bekliyordu. Yolcuların karaya çıkmasına izin verildiğinde </a:t>
            </a:r>
            <a:r>
              <a:rPr lang="tr-TR" dirty="0" err="1"/>
              <a:t>Gandhi</a:t>
            </a:r>
            <a:r>
              <a:rPr lang="tr-TR" dirty="0"/>
              <a:t>, «Kahrolsun!» diye haykıran bir kitle tarafından hemen tanındı. </a:t>
            </a:r>
            <a:r>
              <a:rPr lang="tr-TR" dirty="0" err="1"/>
              <a:t>Gandhi</a:t>
            </a:r>
            <a:r>
              <a:rPr lang="tr-TR" dirty="0"/>
              <a:t> linç edilmek istenir ve asılmasını isteyen sesler yükselmekteydi. </a:t>
            </a:r>
            <a:r>
              <a:rPr lang="tr-TR" dirty="0" err="1"/>
              <a:t>Gandhi</a:t>
            </a:r>
            <a:r>
              <a:rPr lang="tr-TR" dirty="0"/>
              <a:t> ve ailesi hayatlarını, oradaki komiserin cesur karısına borçluydular.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1424</TotalTime>
  <Words>523</Words>
  <Application>Microsoft Office PowerPoint</Application>
  <PresentationFormat>Ekran Gösterisi (4:3)</PresentationFormat>
  <Paragraphs>27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3. HAFTA   Gandhi’nin Hayatı (ilk yıllar III) 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149</cp:revision>
  <dcterms:created xsi:type="dcterms:W3CDTF">2014-11-21T09:52:05Z</dcterms:created>
  <dcterms:modified xsi:type="dcterms:W3CDTF">2020-02-26T09:44:49Z</dcterms:modified>
</cp:coreProperties>
</file>