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67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54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1157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66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225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7246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863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243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329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522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66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8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51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84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94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1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574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3080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59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3C58AC-9A99-D34A-87CE-0BED5C2908AE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596AA7B-1176-1645-A997-0042F26659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94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9" r:id="rId2"/>
    <p:sldLayoutId id="2147484070" r:id="rId3"/>
    <p:sldLayoutId id="2147484071" r:id="rId4"/>
    <p:sldLayoutId id="2147484072" r:id="rId5"/>
    <p:sldLayoutId id="2147484073" r:id="rId6"/>
    <p:sldLayoutId id="2147484074" r:id="rId7"/>
    <p:sldLayoutId id="2147484075" r:id="rId8"/>
    <p:sldLayoutId id="2147484076" r:id="rId9"/>
    <p:sldLayoutId id="2147484077" r:id="rId10"/>
    <p:sldLayoutId id="2147484078" r:id="rId11"/>
    <p:sldLayoutId id="2147484079" r:id="rId12"/>
    <p:sldLayoutId id="2147484080" r:id="rId13"/>
    <p:sldLayoutId id="2147484081" r:id="rId14"/>
    <p:sldLayoutId id="2147484082" r:id="rId15"/>
    <p:sldLayoutId id="2147484083" r:id="rId16"/>
    <p:sldLayoutId id="214748408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499720" y="386425"/>
            <a:ext cx="8689976" cy="1413639"/>
          </a:xfrm>
        </p:spPr>
        <p:txBody>
          <a:bodyPr/>
          <a:lstStyle/>
          <a:p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Temİzlİk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729991" y="2054431"/>
            <a:ext cx="8689976" cy="435824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Temizlik, gıda ile temas eden alet, ekipman ve çeşitli yüzeydeki kir ile gıda artıklarının uzaklaştırılması, bunların mikroorganizmalar için çoğalma ortamı şekline dönüşmesinin önlenmesidir.</a:t>
            </a:r>
          </a:p>
        </p:txBody>
      </p:sp>
    </p:spTree>
    <p:extLst>
      <p:ext uri="{BB962C8B-B14F-4D97-AF65-F5344CB8AC3E}">
        <p14:creationId xmlns:p14="http://schemas.microsoft.com/office/powerpoint/2010/main" val="137703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err="1" smtClean="0">
                <a:latin typeface="Times New Roman" charset="0"/>
                <a:ea typeface="Times New Roman" charset="0"/>
                <a:cs typeface="Times New Roman" charset="0"/>
              </a:rPr>
              <a:t>temİzlİk</a:t>
            </a:r>
            <a:endParaRPr lang="tr-TR" sz="4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Temizlik, bir cismin üzerinde gözle görülebilen kirlerin arındırılması işlemidir.</a:t>
            </a:r>
          </a:p>
        </p:txBody>
      </p:sp>
    </p:spTree>
    <p:extLst>
      <p:ext uri="{BB962C8B-B14F-4D97-AF65-F5344CB8AC3E}">
        <p14:creationId xmlns:p14="http://schemas.microsoft.com/office/powerpoint/2010/main" val="23300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92530"/>
            <a:ext cx="10363826" cy="469866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tr-TR" sz="3600" cap="none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Temizleme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, dezenfeksiyon öncesi uygulanan bir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dekontaminasyon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yöntemidir. 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201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06286"/>
            <a:ext cx="10363826" cy="448491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Bu aşamada organik materyal ile mikroorganizmaların % 90’ı giderilebilmektedir. Böylece dezenfektanların daha etkili olmaları sağlanmaktadır.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124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28156"/>
            <a:ext cx="10363826" cy="46630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Alkali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ve asit karakterdeki temizlik maddeleri, kombine temizleyiciler, deterjan, sabunlar ile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solvent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içeren temizleyiciler bu amaçla kullanılabilmektedir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66818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09404"/>
            <a:ext cx="10363826" cy="478179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Temizlik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işlemini takiben uygulanan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dezenfeksiyon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işleminde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esas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olarak:  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51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65662"/>
            <a:ext cx="10363826" cy="442553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ağlığa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zararlı olmayacak şekilde kimyasal ve fiziksel yöntemler uygulanarak mikroorganizma sayısını en aza indirmek amaçlanmaktadır.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46801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30</TotalTime>
  <Words>111</Words>
  <Application>Microsoft Macintosh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Tw Cen MT</vt:lpstr>
      <vt:lpstr>Damla</vt:lpstr>
      <vt:lpstr>Temİzlİk</vt:lpstr>
      <vt:lpstr>temİzlİk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Temİzlİk</dc:title>
  <dc:creator>Microsoft Office Kullanıcısı</dc:creator>
  <cp:lastModifiedBy>Microsoft Office Kullanıcısı</cp:lastModifiedBy>
  <cp:revision>6</cp:revision>
  <dcterms:created xsi:type="dcterms:W3CDTF">2017-12-19T18:51:06Z</dcterms:created>
  <dcterms:modified xsi:type="dcterms:W3CDTF">2018-03-12T09:01:28Z</dcterms:modified>
</cp:coreProperties>
</file>