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4005D8-7AD4-4144-996F-745C81A53CF8}" v="5" dt="2021-02-21T22:10:42.032"/>
    <p1510:client id="{A94FC0CE-60F9-4D0D-821A-361AE20AE53B}" v="10" dt="2021-02-21T00:00: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56" autoAdjust="0"/>
    <p:restoredTop sz="94660"/>
  </p:normalViewPr>
  <p:slideViewPr>
    <p:cSldViewPr snapToGrid="0">
      <p:cViewPr varScale="1">
        <p:scale>
          <a:sx n="86" d="100"/>
          <a:sy n="86" d="100"/>
        </p:scale>
        <p:origin x="54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zim Sedat SIRMEN" userId="73af17368f4a9938" providerId="LiveId" clId="{2F4005D8-7AD4-4144-996F-745C81A53CF8}"/>
    <pc:docChg chg="custSel addSld delSld modSld">
      <pc:chgData name="Kazim Sedat SIRMEN" userId="73af17368f4a9938" providerId="LiveId" clId="{2F4005D8-7AD4-4144-996F-745C81A53CF8}" dt="2021-02-21T22:15:48.375" v="1358" actId="20577"/>
      <pc:docMkLst>
        <pc:docMk/>
      </pc:docMkLst>
      <pc:sldChg chg="modSp mod">
        <pc:chgData name="Kazim Sedat SIRMEN" userId="73af17368f4a9938" providerId="LiveId" clId="{2F4005D8-7AD4-4144-996F-745C81A53CF8}" dt="2021-02-21T14:02:36.419" v="499"/>
        <pc:sldMkLst>
          <pc:docMk/>
          <pc:sldMk cId="678400992" sldId="256"/>
        </pc:sldMkLst>
        <pc:spChg chg="mod">
          <ac:chgData name="Kazim Sedat SIRMEN" userId="73af17368f4a9938" providerId="LiveId" clId="{2F4005D8-7AD4-4144-996F-745C81A53CF8}" dt="2021-02-21T14:00:20.116" v="496" actId="20577"/>
          <ac:spMkLst>
            <pc:docMk/>
            <pc:sldMk cId="678400992" sldId="256"/>
            <ac:spMk id="2" creationId="{D51F152D-A5B9-4737-8296-7F0FEE12C6C9}"/>
          </ac:spMkLst>
        </pc:spChg>
        <pc:spChg chg="mod">
          <ac:chgData name="Kazim Sedat SIRMEN" userId="73af17368f4a9938" providerId="LiveId" clId="{2F4005D8-7AD4-4144-996F-745C81A53CF8}" dt="2021-02-21T14:02:36.419" v="499"/>
          <ac:spMkLst>
            <pc:docMk/>
            <pc:sldMk cId="678400992" sldId="256"/>
            <ac:spMk id="4" creationId="{86020B8B-9733-4BAF-B680-9EAF11803695}"/>
          </ac:spMkLst>
        </pc:spChg>
      </pc:sldChg>
      <pc:sldChg chg="modSp mod">
        <pc:chgData name="Kazim Sedat SIRMEN" userId="73af17368f4a9938" providerId="LiveId" clId="{2F4005D8-7AD4-4144-996F-745C81A53CF8}" dt="2021-02-21T14:42:39.608" v="746" actId="20577"/>
        <pc:sldMkLst>
          <pc:docMk/>
          <pc:sldMk cId="1343741892" sldId="257"/>
        </pc:sldMkLst>
        <pc:spChg chg="mod">
          <ac:chgData name="Kazim Sedat SIRMEN" userId="73af17368f4a9938" providerId="LiveId" clId="{2F4005D8-7AD4-4144-996F-745C81A53CF8}" dt="2021-02-21T14:03:17.191" v="500"/>
          <ac:spMkLst>
            <pc:docMk/>
            <pc:sldMk cId="1343741892" sldId="257"/>
            <ac:spMk id="2" creationId="{9681206C-7267-494C-9929-F2D18B5832A1}"/>
          </ac:spMkLst>
        </pc:spChg>
        <pc:spChg chg="mod">
          <ac:chgData name="Kazim Sedat SIRMEN" userId="73af17368f4a9938" providerId="LiveId" clId="{2F4005D8-7AD4-4144-996F-745C81A53CF8}" dt="2021-02-21T14:42:39.608" v="746" actId="20577"/>
          <ac:spMkLst>
            <pc:docMk/>
            <pc:sldMk cId="1343741892" sldId="257"/>
            <ac:spMk id="3" creationId="{B5DE72D4-063A-4A22-AC95-9308D8849DA1}"/>
          </ac:spMkLst>
        </pc:spChg>
      </pc:sldChg>
      <pc:sldChg chg="modSp mod">
        <pc:chgData name="Kazim Sedat SIRMEN" userId="73af17368f4a9938" providerId="LiveId" clId="{2F4005D8-7AD4-4144-996F-745C81A53CF8}" dt="2021-02-21T22:09:32.782" v="1156" actId="207"/>
        <pc:sldMkLst>
          <pc:docMk/>
          <pc:sldMk cId="2939606238" sldId="258"/>
        </pc:sldMkLst>
        <pc:spChg chg="mod">
          <ac:chgData name="Kazim Sedat SIRMEN" userId="73af17368f4a9938" providerId="LiveId" clId="{2F4005D8-7AD4-4144-996F-745C81A53CF8}" dt="2021-02-21T14:43:06.444" v="747"/>
          <ac:spMkLst>
            <pc:docMk/>
            <pc:sldMk cId="2939606238" sldId="258"/>
            <ac:spMk id="2" creationId="{C9BBD11C-4ECF-4447-8D51-56D89BA2B930}"/>
          </ac:spMkLst>
        </pc:spChg>
        <pc:spChg chg="mod">
          <ac:chgData name="Kazim Sedat SIRMEN" userId="73af17368f4a9938" providerId="LiveId" clId="{2F4005D8-7AD4-4144-996F-745C81A53CF8}" dt="2021-02-21T22:09:32.782" v="1156" actId="207"/>
          <ac:spMkLst>
            <pc:docMk/>
            <pc:sldMk cId="2939606238" sldId="258"/>
            <ac:spMk id="3" creationId="{4EFB9C4C-38CD-4C73-B14E-7DD8F9F40BED}"/>
          </ac:spMkLst>
        </pc:spChg>
      </pc:sldChg>
      <pc:sldChg chg="modSp new mod">
        <pc:chgData name="Kazim Sedat SIRMEN" userId="73af17368f4a9938" providerId="LiveId" clId="{2F4005D8-7AD4-4144-996F-745C81A53CF8}" dt="2021-02-21T22:05:54.227" v="1135" actId="20577"/>
        <pc:sldMkLst>
          <pc:docMk/>
          <pc:sldMk cId="995260962" sldId="259"/>
        </pc:sldMkLst>
        <pc:spChg chg="mod">
          <ac:chgData name="Kazim Sedat SIRMEN" userId="73af17368f4a9938" providerId="LiveId" clId="{2F4005D8-7AD4-4144-996F-745C81A53CF8}" dt="2021-02-21T22:00:03.854" v="999" actId="20577"/>
          <ac:spMkLst>
            <pc:docMk/>
            <pc:sldMk cId="995260962" sldId="259"/>
            <ac:spMk id="2" creationId="{C28D0571-71AE-4B66-959B-6FBBC9C1A71E}"/>
          </ac:spMkLst>
        </pc:spChg>
        <pc:spChg chg="mod">
          <ac:chgData name="Kazim Sedat SIRMEN" userId="73af17368f4a9938" providerId="LiveId" clId="{2F4005D8-7AD4-4144-996F-745C81A53CF8}" dt="2021-02-21T22:05:54.227" v="1135" actId="20577"/>
          <ac:spMkLst>
            <pc:docMk/>
            <pc:sldMk cId="995260962" sldId="259"/>
            <ac:spMk id="3" creationId="{11E8A7DA-2234-4AFA-AC63-EE5199AB6487}"/>
          </ac:spMkLst>
        </pc:spChg>
      </pc:sldChg>
      <pc:sldChg chg="del">
        <pc:chgData name="Kazim Sedat SIRMEN" userId="73af17368f4a9938" providerId="LiveId" clId="{2F4005D8-7AD4-4144-996F-745C81A53CF8}" dt="2021-02-21T02:27:21.910" v="245" actId="2696"/>
        <pc:sldMkLst>
          <pc:docMk/>
          <pc:sldMk cId="814820300" sldId="260"/>
        </pc:sldMkLst>
      </pc:sldChg>
      <pc:sldChg chg="modSp new mod">
        <pc:chgData name="Kazim Sedat SIRMEN" userId="73af17368f4a9938" providerId="LiveId" clId="{2F4005D8-7AD4-4144-996F-745C81A53CF8}" dt="2021-02-21T22:10:02.431" v="1158"/>
        <pc:sldMkLst>
          <pc:docMk/>
          <pc:sldMk cId="3252902471" sldId="260"/>
        </pc:sldMkLst>
        <pc:spChg chg="mod">
          <ac:chgData name="Kazim Sedat SIRMEN" userId="73af17368f4a9938" providerId="LiveId" clId="{2F4005D8-7AD4-4144-996F-745C81A53CF8}" dt="2021-02-21T22:07:58.776" v="1150" actId="20577"/>
          <ac:spMkLst>
            <pc:docMk/>
            <pc:sldMk cId="3252902471" sldId="260"/>
            <ac:spMk id="2" creationId="{4DB48EEB-1B3E-4B30-B4E0-29D88B7D292F}"/>
          </ac:spMkLst>
        </pc:spChg>
        <pc:spChg chg="mod">
          <ac:chgData name="Kazim Sedat SIRMEN" userId="73af17368f4a9938" providerId="LiveId" clId="{2F4005D8-7AD4-4144-996F-745C81A53CF8}" dt="2021-02-21T22:10:02.431" v="1158"/>
          <ac:spMkLst>
            <pc:docMk/>
            <pc:sldMk cId="3252902471" sldId="260"/>
            <ac:spMk id="3" creationId="{1A6C0121-AFE6-48FE-BB82-CBEBB3B614CC}"/>
          </ac:spMkLst>
        </pc:spChg>
      </pc:sldChg>
      <pc:sldChg chg="del">
        <pc:chgData name="Kazim Sedat SIRMEN" userId="73af17368f4a9938" providerId="LiveId" clId="{2F4005D8-7AD4-4144-996F-745C81A53CF8}" dt="2021-02-21T02:27:24.615" v="246" actId="2696"/>
        <pc:sldMkLst>
          <pc:docMk/>
          <pc:sldMk cId="2974159861" sldId="261"/>
        </pc:sldMkLst>
      </pc:sldChg>
      <pc:sldChg chg="modSp new mod">
        <pc:chgData name="Kazim Sedat SIRMEN" userId="73af17368f4a9938" providerId="LiveId" clId="{2F4005D8-7AD4-4144-996F-745C81A53CF8}" dt="2021-02-21T22:10:42.032" v="1169"/>
        <pc:sldMkLst>
          <pc:docMk/>
          <pc:sldMk cId="4019311233" sldId="261"/>
        </pc:sldMkLst>
        <pc:spChg chg="mod">
          <ac:chgData name="Kazim Sedat SIRMEN" userId="73af17368f4a9938" providerId="LiveId" clId="{2F4005D8-7AD4-4144-996F-745C81A53CF8}" dt="2021-02-21T22:10:20.431" v="1167" actId="207"/>
          <ac:spMkLst>
            <pc:docMk/>
            <pc:sldMk cId="4019311233" sldId="261"/>
            <ac:spMk id="2" creationId="{6ABA29C8-91B4-4DC3-99ED-93E6D2540F31}"/>
          </ac:spMkLst>
        </pc:spChg>
        <pc:spChg chg="mod">
          <ac:chgData name="Kazim Sedat SIRMEN" userId="73af17368f4a9938" providerId="LiveId" clId="{2F4005D8-7AD4-4144-996F-745C81A53CF8}" dt="2021-02-21T22:10:42.032" v="1169"/>
          <ac:spMkLst>
            <pc:docMk/>
            <pc:sldMk cId="4019311233" sldId="261"/>
            <ac:spMk id="3" creationId="{DDE19F83-FA86-464B-AF25-7D2886F5D261}"/>
          </ac:spMkLst>
        </pc:spChg>
      </pc:sldChg>
      <pc:sldChg chg="del">
        <pc:chgData name="Kazim Sedat SIRMEN" userId="73af17368f4a9938" providerId="LiveId" clId="{2F4005D8-7AD4-4144-996F-745C81A53CF8}" dt="2021-02-21T02:27:28.536" v="247" actId="2696"/>
        <pc:sldMkLst>
          <pc:docMk/>
          <pc:sldMk cId="538053391" sldId="262"/>
        </pc:sldMkLst>
      </pc:sldChg>
      <pc:sldChg chg="modSp new mod">
        <pc:chgData name="Kazim Sedat SIRMEN" userId="73af17368f4a9938" providerId="LiveId" clId="{2F4005D8-7AD4-4144-996F-745C81A53CF8}" dt="2021-02-21T22:15:48.375" v="1358" actId="20577"/>
        <pc:sldMkLst>
          <pc:docMk/>
          <pc:sldMk cId="853853792" sldId="262"/>
        </pc:sldMkLst>
        <pc:spChg chg="mod">
          <ac:chgData name="Kazim Sedat SIRMEN" userId="73af17368f4a9938" providerId="LiveId" clId="{2F4005D8-7AD4-4144-996F-745C81A53CF8}" dt="2021-02-21T22:12:54.775" v="1227" actId="20577"/>
          <ac:spMkLst>
            <pc:docMk/>
            <pc:sldMk cId="853853792" sldId="262"/>
            <ac:spMk id="2" creationId="{D42D3277-DC89-4BBE-909C-6729557F7617}"/>
          </ac:spMkLst>
        </pc:spChg>
        <pc:spChg chg="mod">
          <ac:chgData name="Kazim Sedat SIRMEN" userId="73af17368f4a9938" providerId="LiveId" clId="{2F4005D8-7AD4-4144-996F-745C81A53CF8}" dt="2021-02-21T22:15:48.375" v="1358" actId="20577"/>
          <ac:spMkLst>
            <pc:docMk/>
            <pc:sldMk cId="853853792" sldId="262"/>
            <ac:spMk id="3" creationId="{0CC790A2-E191-4ED6-B7E3-21F3458EC10B}"/>
          </ac:spMkLst>
        </pc:spChg>
      </pc:sldChg>
      <pc:sldChg chg="del">
        <pc:chgData name="Kazim Sedat SIRMEN" userId="73af17368f4a9938" providerId="LiveId" clId="{2F4005D8-7AD4-4144-996F-745C81A53CF8}" dt="2021-02-21T02:27:34.465" v="248" actId="2696"/>
        <pc:sldMkLst>
          <pc:docMk/>
          <pc:sldMk cId="420155745" sldId="263"/>
        </pc:sldMkLst>
      </pc:sldChg>
    </pc:docChg>
  </pc:docChgLst>
  <pc:docChgLst>
    <pc:chgData name="Kazim Sedat SIRMEN" userId="73af17368f4a9938" providerId="LiveId" clId="{A94FC0CE-60F9-4D0D-821A-361AE20AE53B}"/>
    <pc:docChg chg="custSel addSld delSld modSld">
      <pc:chgData name="Kazim Sedat SIRMEN" userId="73af17368f4a9938" providerId="LiveId" clId="{A94FC0CE-60F9-4D0D-821A-361AE20AE53B}" dt="2021-02-21T01:47:52.393" v="1013" actId="20577"/>
      <pc:docMkLst>
        <pc:docMk/>
      </pc:docMkLst>
      <pc:sldChg chg="addSp delSp modSp mod">
        <pc:chgData name="Kazim Sedat SIRMEN" userId="73af17368f4a9938" providerId="LiveId" clId="{A94FC0CE-60F9-4D0D-821A-361AE20AE53B}" dt="2021-02-20T23:36:40.814" v="24" actId="207"/>
        <pc:sldMkLst>
          <pc:docMk/>
          <pc:sldMk cId="678400992" sldId="256"/>
        </pc:sldMkLst>
        <pc:spChg chg="mod">
          <ac:chgData name="Kazim Sedat SIRMEN" userId="73af17368f4a9938" providerId="LiveId" clId="{A94FC0CE-60F9-4D0D-821A-361AE20AE53B}" dt="2021-02-20T23:32:29.602" v="11" actId="20577"/>
          <ac:spMkLst>
            <pc:docMk/>
            <pc:sldMk cId="678400992" sldId="256"/>
            <ac:spMk id="2" creationId="{D51F152D-A5B9-4737-8296-7F0FEE12C6C9}"/>
          </ac:spMkLst>
        </pc:spChg>
        <pc:spChg chg="del mod">
          <ac:chgData name="Kazim Sedat SIRMEN" userId="73af17368f4a9938" providerId="LiveId" clId="{A94FC0CE-60F9-4D0D-821A-361AE20AE53B}" dt="2021-02-20T23:35:39.179" v="14"/>
          <ac:spMkLst>
            <pc:docMk/>
            <pc:sldMk cId="678400992" sldId="256"/>
            <ac:spMk id="3" creationId="{BFF7386C-EC69-4A1B-A43B-A9397541F4AA}"/>
          </ac:spMkLst>
        </pc:spChg>
        <pc:spChg chg="add mod">
          <ac:chgData name="Kazim Sedat SIRMEN" userId="73af17368f4a9938" providerId="LiveId" clId="{A94FC0CE-60F9-4D0D-821A-361AE20AE53B}" dt="2021-02-20T23:36:40.814" v="24" actId="207"/>
          <ac:spMkLst>
            <pc:docMk/>
            <pc:sldMk cId="678400992" sldId="256"/>
            <ac:spMk id="4" creationId="{86020B8B-9733-4BAF-B680-9EAF11803695}"/>
          </ac:spMkLst>
        </pc:spChg>
      </pc:sldChg>
      <pc:sldChg chg="modSp mod">
        <pc:chgData name="Kazim Sedat SIRMEN" userId="73af17368f4a9938" providerId="LiveId" clId="{A94FC0CE-60F9-4D0D-821A-361AE20AE53B}" dt="2021-02-20T23:45:30.275" v="229" actId="123"/>
        <pc:sldMkLst>
          <pc:docMk/>
          <pc:sldMk cId="1343741892" sldId="257"/>
        </pc:sldMkLst>
        <pc:spChg chg="mod">
          <ac:chgData name="Kazim Sedat SIRMEN" userId="73af17368f4a9938" providerId="LiveId" clId="{A94FC0CE-60F9-4D0D-821A-361AE20AE53B}" dt="2021-02-20T23:38:01.947" v="82" actId="20577"/>
          <ac:spMkLst>
            <pc:docMk/>
            <pc:sldMk cId="1343741892" sldId="257"/>
            <ac:spMk id="2" creationId="{9681206C-7267-494C-9929-F2D18B5832A1}"/>
          </ac:spMkLst>
        </pc:spChg>
        <pc:spChg chg="mod">
          <ac:chgData name="Kazim Sedat SIRMEN" userId="73af17368f4a9938" providerId="LiveId" clId="{A94FC0CE-60F9-4D0D-821A-361AE20AE53B}" dt="2021-02-20T23:45:30.275" v="229" actId="123"/>
          <ac:spMkLst>
            <pc:docMk/>
            <pc:sldMk cId="1343741892" sldId="257"/>
            <ac:spMk id="3" creationId="{B5DE72D4-063A-4A22-AC95-9308D8849DA1}"/>
          </ac:spMkLst>
        </pc:spChg>
      </pc:sldChg>
      <pc:sldChg chg="modSp mod">
        <pc:chgData name="Kazim Sedat SIRMEN" userId="73af17368f4a9938" providerId="LiveId" clId="{A94FC0CE-60F9-4D0D-821A-361AE20AE53B}" dt="2021-02-20T23:48:54.039" v="283" actId="207"/>
        <pc:sldMkLst>
          <pc:docMk/>
          <pc:sldMk cId="2939606238" sldId="258"/>
        </pc:sldMkLst>
        <pc:spChg chg="mod">
          <ac:chgData name="Kazim Sedat SIRMEN" userId="73af17368f4a9938" providerId="LiveId" clId="{A94FC0CE-60F9-4D0D-821A-361AE20AE53B}" dt="2021-02-20T23:48:18.526" v="239" actId="20577"/>
          <ac:spMkLst>
            <pc:docMk/>
            <pc:sldMk cId="2939606238" sldId="258"/>
            <ac:spMk id="2" creationId="{C9BBD11C-4ECF-4447-8D51-56D89BA2B930}"/>
          </ac:spMkLst>
        </pc:spChg>
        <pc:spChg chg="mod">
          <ac:chgData name="Kazim Sedat SIRMEN" userId="73af17368f4a9938" providerId="LiveId" clId="{A94FC0CE-60F9-4D0D-821A-361AE20AE53B}" dt="2021-02-20T23:48:54.039" v="283" actId="207"/>
          <ac:spMkLst>
            <pc:docMk/>
            <pc:sldMk cId="2939606238" sldId="258"/>
            <ac:spMk id="3" creationId="{4EFB9C4C-38CD-4C73-B14E-7DD8F9F40BED}"/>
          </ac:spMkLst>
        </pc:spChg>
      </pc:sldChg>
      <pc:sldChg chg="addSp delSp modSp del mod chgLayout">
        <pc:chgData name="Kazim Sedat SIRMEN" userId="73af17368f4a9938" providerId="LiveId" clId="{A94FC0CE-60F9-4D0D-821A-361AE20AE53B}" dt="2021-02-20T23:53:03.710" v="301" actId="2696"/>
        <pc:sldMkLst>
          <pc:docMk/>
          <pc:sldMk cId="4092365031" sldId="259"/>
        </pc:sldMkLst>
        <pc:spChg chg="mod ord">
          <ac:chgData name="Kazim Sedat SIRMEN" userId="73af17368f4a9938" providerId="LiveId" clId="{A94FC0CE-60F9-4D0D-821A-361AE20AE53B}" dt="2021-02-20T23:52:40.630" v="300" actId="6264"/>
          <ac:spMkLst>
            <pc:docMk/>
            <pc:sldMk cId="4092365031" sldId="259"/>
            <ac:spMk id="2" creationId="{3A069733-E8DD-426E-9B63-86F317D845C5}"/>
          </ac:spMkLst>
        </pc:spChg>
        <pc:spChg chg="del mod">
          <ac:chgData name="Kazim Sedat SIRMEN" userId="73af17368f4a9938" providerId="LiveId" clId="{A94FC0CE-60F9-4D0D-821A-361AE20AE53B}" dt="2021-02-20T23:52:39.142" v="299" actId="6264"/>
          <ac:spMkLst>
            <pc:docMk/>
            <pc:sldMk cId="4092365031" sldId="259"/>
            <ac:spMk id="3" creationId="{97200308-F33F-428B-B47B-0E197CEECBA5}"/>
          </ac:spMkLst>
        </pc:spChg>
        <pc:spChg chg="add del mod">
          <ac:chgData name="Kazim Sedat SIRMEN" userId="73af17368f4a9938" providerId="LiveId" clId="{A94FC0CE-60F9-4D0D-821A-361AE20AE53B}" dt="2021-02-20T23:52:39.142" v="299" actId="6264"/>
          <ac:spMkLst>
            <pc:docMk/>
            <pc:sldMk cId="4092365031" sldId="259"/>
            <ac:spMk id="4" creationId="{01DEF5A2-E88D-46C6-A5ED-B9EB318F7B43}"/>
          </ac:spMkLst>
        </pc:spChg>
        <pc:spChg chg="add del mod ord">
          <ac:chgData name="Kazim Sedat SIRMEN" userId="73af17368f4a9938" providerId="LiveId" clId="{A94FC0CE-60F9-4D0D-821A-361AE20AE53B}" dt="2021-02-20T23:52:40.630" v="300" actId="6264"/>
          <ac:spMkLst>
            <pc:docMk/>
            <pc:sldMk cId="4092365031" sldId="259"/>
            <ac:spMk id="5" creationId="{0C347D2C-EB8A-40EB-A2B7-FF551DCB1DE8}"/>
          </ac:spMkLst>
        </pc:spChg>
        <pc:spChg chg="add del mod">
          <ac:chgData name="Kazim Sedat SIRMEN" userId="73af17368f4a9938" providerId="LiveId" clId="{A94FC0CE-60F9-4D0D-821A-361AE20AE53B}" dt="2021-02-20T23:52:40.630" v="300" actId="6264"/>
          <ac:spMkLst>
            <pc:docMk/>
            <pc:sldMk cId="4092365031" sldId="259"/>
            <ac:spMk id="6" creationId="{A76481F6-1722-496C-9EAC-2375319FDCF5}"/>
          </ac:spMkLst>
        </pc:spChg>
        <pc:spChg chg="add mod ord">
          <ac:chgData name="Kazim Sedat SIRMEN" userId="73af17368f4a9938" providerId="LiveId" clId="{A94FC0CE-60F9-4D0D-821A-361AE20AE53B}" dt="2021-02-20T23:52:40.630" v="300" actId="6264"/>
          <ac:spMkLst>
            <pc:docMk/>
            <pc:sldMk cId="4092365031" sldId="259"/>
            <ac:spMk id="7" creationId="{3840A0A1-C029-4640-8A9F-DC38060CCC3A}"/>
          </ac:spMkLst>
        </pc:spChg>
        <pc:spChg chg="mod">
          <ac:chgData name="Kazim Sedat SIRMEN" userId="73af17368f4a9938" providerId="LiveId" clId="{A94FC0CE-60F9-4D0D-821A-361AE20AE53B}" dt="2021-02-20T23:52:21.697" v="297" actId="1076"/>
          <ac:spMkLst>
            <pc:docMk/>
            <pc:sldMk cId="4092365031" sldId="259"/>
            <ac:spMk id="11" creationId="{F19DE172-9A8D-401E-A07A-FC46746934BF}"/>
          </ac:spMkLst>
        </pc:spChg>
        <pc:spChg chg="mod">
          <ac:chgData name="Kazim Sedat SIRMEN" userId="73af17368f4a9938" providerId="LiveId" clId="{A94FC0CE-60F9-4D0D-821A-361AE20AE53B}" dt="2021-02-20T23:52:24.324" v="298" actId="1076"/>
          <ac:spMkLst>
            <pc:docMk/>
            <pc:sldMk cId="4092365031" sldId="259"/>
            <ac:spMk id="14" creationId="{EC3EEBEF-88EF-4055-BF64-0F717C9C5C6B}"/>
          </ac:spMkLst>
        </pc:spChg>
        <pc:spChg chg="mod">
          <ac:chgData name="Kazim Sedat SIRMEN" userId="73af17368f4a9938" providerId="LiveId" clId="{A94FC0CE-60F9-4D0D-821A-361AE20AE53B}" dt="2021-02-20T23:52:17.816" v="296" actId="1076"/>
          <ac:spMkLst>
            <pc:docMk/>
            <pc:sldMk cId="4092365031" sldId="259"/>
            <ac:spMk id="15" creationId="{CDE996C9-9C27-4B2F-BA4C-E91B58BFE19E}"/>
          </ac:spMkLst>
        </pc:spChg>
      </pc:sldChg>
      <pc:sldChg chg="modSp mod">
        <pc:chgData name="Kazim Sedat SIRMEN" userId="73af17368f4a9938" providerId="LiveId" clId="{A94FC0CE-60F9-4D0D-821A-361AE20AE53B}" dt="2021-02-20T23:55:49.586" v="503" actId="20577"/>
        <pc:sldMkLst>
          <pc:docMk/>
          <pc:sldMk cId="814820300" sldId="260"/>
        </pc:sldMkLst>
        <pc:spChg chg="mod">
          <ac:chgData name="Kazim Sedat SIRMEN" userId="73af17368f4a9938" providerId="LiveId" clId="{A94FC0CE-60F9-4D0D-821A-361AE20AE53B}" dt="2021-02-20T23:53:26.657" v="322" actId="20577"/>
          <ac:spMkLst>
            <pc:docMk/>
            <pc:sldMk cId="814820300" sldId="260"/>
            <ac:spMk id="2" creationId="{37292FAB-4A73-461E-83E6-585CA619E8D1}"/>
          </ac:spMkLst>
        </pc:spChg>
        <pc:spChg chg="mod">
          <ac:chgData name="Kazim Sedat SIRMEN" userId="73af17368f4a9938" providerId="LiveId" clId="{A94FC0CE-60F9-4D0D-821A-361AE20AE53B}" dt="2021-02-20T23:55:49.586" v="503" actId="20577"/>
          <ac:spMkLst>
            <pc:docMk/>
            <pc:sldMk cId="814820300" sldId="260"/>
            <ac:spMk id="3" creationId="{50F3DF84-32F1-44AA-B0D9-FFCCC388FD13}"/>
          </ac:spMkLst>
        </pc:spChg>
      </pc:sldChg>
      <pc:sldChg chg="addSp delSp modSp mod">
        <pc:chgData name="Kazim Sedat SIRMEN" userId="73af17368f4a9938" providerId="LiveId" clId="{A94FC0CE-60F9-4D0D-821A-361AE20AE53B}" dt="2021-02-21T00:00:43.261" v="551" actId="20577"/>
        <pc:sldMkLst>
          <pc:docMk/>
          <pc:sldMk cId="2974159861" sldId="261"/>
        </pc:sldMkLst>
        <pc:spChg chg="mod">
          <ac:chgData name="Kazim Sedat SIRMEN" userId="73af17368f4a9938" providerId="LiveId" clId="{A94FC0CE-60F9-4D0D-821A-361AE20AE53B}" dt="2021-02-20T23:56:07.043" v="510" actId="20577"/>
          <ac:spMkLst>
            <pc:docMk/>
            <pc:sldMk cId="2974159861" sldId="261"/>
            <ac:spMk id="2" creationId="{39C72166-C293-43C6-A68C-94C7AF97E5FE}"/>
          </ac:spMkLst>
        </pc:spChg>
        <pc:spChg chg="del mod">
          <ac:chgData name="Kazim Sedat SIRMEN" userId="73af17368f4a9938" providerId="LiveId" clId="{A94FC0CE-60F9-4D0D-821A-361AE20AE53B}" dt="2021-02-20T23:59:55.181" v="542"/>
          <ac:spMkLst>
            <pc:docMk/>
            <pc:sldMk cId="2974159861" sldId="261"/>
            <ac:spMk id="3" creationId="{C2096214-2056-47FD-A66A-0D34864515BC}"/>
          </ac:spMkLst>
        </pc:spChg>
        <pc:spChg chg="add mod">
          <ac:chgData name="Kazim Sedat SIRMEN" userId="73af17368f4a9938" providerId="LiveId" clId="{A94FC0CE-60F9-4D0D-821A-361AE20AE53B}" dt="2021-02-20T23:59:34.293" v="540" actId="20577"/>
          <ac:spMkLst>
            <pc:docMk/>
            <pc:sldMk cId="2974159861" sldId="261"/>
            <ac:spMk id="4" creationId="{2616546D-F0EC-49DF-9BDB-334D3DBC97C6}"/>
          </ac:spMkLst>
        </pc:spChg>
        <pc:spChg chg="add mod">
          <ac:chgData name="Kazim Sedat SIRMEN" userId="73af17368f4a9938" providerId="LiveId" clId="{A94FC0CE-60F9-4D0D-821A-361AE20AE53B}" dt="2021-02-21T00:00:43.261" v="551" actId="20577"/>
          <ac:spMkLst>
            <pc:docMk/>
            <pc:sldMk cId="2974159861" sldId="261"/>
            <ac:spMk id="5" creationId="{1C0E3A16-818D-44C3-9AF9-BE2DC9B933F0}"/>
          </ac:spMkLst>
        </pc:spChg>
      </pc:sldChg>
      <pc:sldChg chg="modSp mod">
        <pc:chgData name="Kazim Sedat SIRMEN" userId="73af17368f4a9938" providerId="LiveId" clId="{A94FC0CE-60F9-4D0D-821A-361AE20AE53B}" dt="2021-02-21T00:29:49.855" v="715" actId="20577"/>
        <pc:sldMkLst>
          <pc:docMk/>
          <pc:sldMk cId="538053391" sldId="262"/>
        </pc:sldMkLst>
        <pc:spChg chg="mod">
          <ac:chgData name="Kazim Sedat SIRMEN" userId="73af17368f4a9938" providerId="LiveId" clId="{A94FC0CE-60F9-4D0D-821A-361AE20AE53B}" dt="2021-02-21T00:29:49.855" v="715" actId="20577"/>
          <ac:spMkLst>
            <pc:docMk/>
            <pc:sldMk cId="538053391" sldId="262"/>
            <ac:spMk id="2" creationId="{41921717-CEBB-4CFF-88BC-686A263DEC94}"/>
          </ac:spMkLst>
        </pc:spChg>
        <pc:spChg chg="mod">
          <ac:chgData name="Kazim Sedat SIRMEN" userId="73af17368f4a9938" providerId="LiveId" clId="{A94FC0CE-60F9-4D0D-821A-361AE20AE53B}" dt="2021-02-21T00:29:38.540" v="708" actId="20577"/>
          <ac:spMkLst>
            <pc:docMk/>
            <pc:sldMk cId="538053391" sldId="262"/>
            <ac:spMk id="4" creationId="{79F0D6D3-9FCA-4A2C-B81D-2703455DD8B2}"/>
          </ac:spMkLst>
        </pc:spChg>
      </pc:sldChg>
      <pc:sldChg chg="modSp new mod">
        <pc:chgData name="Kazim Sedat SIRMEN" userId="73af17368f4a9938" providerId="LiveId" clId="{A94FC0CE-60F9-4D0D-821A-361AE20AE53B}" dt="2021-02-21T01:47:52.393" v="1013" actId="20577"/>
        <pc:sldMkLst>
          <pc:docMk/>
          <pc:sldMk cId="420155745" sldId="263"/>
        </pc:sldMkLst>
        <pc:spChg chg="mod">
          <ac:chgData name="Kazim Sedat SIRMEN" userId="73af17368f4a9938" providerId="LiveId" clId="{A94FC0CE-60F9-4D0D-821A-361AE20AE53B}" dt="2021-02-21T00:30:11.291" v="726" actId="207"/>
          <ac:spMkLst>
            <pc:docMk/>
            <pc:sldMk cId="420155745" sldId="263"/>
            <ac:spMk id="2" creationId="{EC7D8A3B-5765-43A7-8A17-114582DAC518}"/>
          </ac:spMkLst>
        </pc:spChg>
        <pc:spChg chg="mod">
          <ac:chgData name="Kazim Sedat SIRMEN" userId="73af17368f4a9938" providerId="LiveId" clId="{A94FC0CE-60F9-4D0D-821A-361AE20AE53B}" dt="2021-02-21T01:47:52.393" v="1013" actId="20577"/>
          <ac:spMkLst>
            <pc:docMk/>
            <pc:sldMk cId="420155745" sldId="263"/>
            <ac:spMk id="3" creationId="{EB99F756-2571-49E4-802E-CFF601E3FC3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270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965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283635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0753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0123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4822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8461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842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314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350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699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90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898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374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785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190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168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1F152D-A5B9-4737-8296-7F0FEE12C6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9697"/>
            <a:ext cx="9144000" cy="795458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SOYBAĞI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6020B8B-9733-4BAF-B680-9EAF1180369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665018" y="1466042"/>
            <a:ext cx="10245638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>
              <a:buClrTx/>
            </a:pP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MADDE 16 – (1)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Soybağının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kuruluşu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çocuğun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doğum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anındaki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millî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hukukuna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kurulamaması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hâlinde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çocuğun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mutad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meskeni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hukukuna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tâbidir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Soybağı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hukuklara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kurulamıyorsa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ananın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babanın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çocuğun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doğumu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anındaki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millî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hukuklarına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bunlara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kurulamaması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hâlinde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ana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babanın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çocuğun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doğumu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anındaki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müşterek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mutad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mesken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hukukuna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buna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kurulamıyorsa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çocuğun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doğum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yeri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hukukuna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tâbi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olarak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kurulur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 defTabSz="914400">
              <a:buClrTx/>
            </a:pPr>
            <a:endParaRPr lang="en-US" altLang="en-US" sz="28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>
              <a:buClrTx/>
            </a:pP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(2)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Soybağı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hangi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hukuka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kurulmuşsa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iptali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o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hukuka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tâbidir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78400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681206C-7267-494C-9929-F2D18B583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SOYBAĞI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5DE72D4-063A-4A22-AC95-9308D8849D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55128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600" dirty="0"/>
              <a:t>*</a:t>
            </a:r>
            <a:r>
              <a:rPr lang="en-US" sz="3600" dirty="0" err="1">
                <a:solidFill>
                  <a:srgbClr val="FF0000"/>
                </a:solidFill>
              </a:rPr>
              <a:t>Soybağının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Kuruluşu</a:t>
            </a:r>
            <a:endParaRPr lang="en-US" sz="36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en-US" sz="2800" dirty="0" err="1">
                <a:solidFill>
                  <a:schemeClr val="tx1"/>
                </a:solidFill>
              </a:rPr>
              <a:t>Çocuğun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menfatinin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korunması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amaçlanmaktadır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en-US" sz="2800" dirty="0" err="1">
                <a:solidFill>
                  <a:schemeClr val="tx1"/>
                </a:solidFill>
              </a:rPr>
              <a:t>Amaç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soybağının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kurulmasıdır</a:t>
            </a:r>
            <a:r>
              <a:rPr lang="en-US" sz="2800" dirty="0">
                <a:solidFill>
                  <a:schemeClr val="tx1"/>
                </a:solidFill>
              </a:rPr>
              <a:t>. </a:t>
            </a:r>
            <a:r>
              <a:rPr lang="en-US" sz="2800" dirty="0" err="1">
                <a:solidFill>
                  <a:schemeClr val="tx1"/>
                </a:solidFill>
              </a:rPr>
              <a:t>Basamaklı</a:t>
            </a:r>
            <a:r>
              <a:rPr lang="en-US" sz="2800" dirty="0">
                <a:solidFill>
                  <a:schemeClr val="tx1"/>
                </a:solidFill>
              </a:rPr>
              <a:t> baglama </a:t>
            </a:r>
            <a:r>
              <a:rPr lang="en-US" sz="2800" dirty="0" err="1">
                <a:solidFill>
                  <a:schemeClr val="tx1"/>
                </a:solidFill>
              </a:rPr>
              <a:t>kuralıdır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en-US" sz="2800" dirty="0" err="1">
                <a:solidFill>
                  <a:schemeClr val="tx1"/>
                </a:solidFill>
              </a:rPr>
              <a:t>Soybağının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kurulması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sebepleri</a:t>
            </a:r>
            <a:r>
              <a:rPr lang="en-US" sz="2800" dirty="0">
                <a:solidFill>
                  <a:schemeClr val="tx1"/>
                </a:solidFill>
              </a:rPr>
              <a:t>, </a:t>
            </a:r>
            <a:r>
              <a:rPr lang="en-US" sz="2800" dirty="0" err="1">
                <a:solidFill>
                  <a:schemeClr val="tx1"/>
                </a:solidFill>
              </a:rPr>
              <a:t>tanıma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ve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nesebin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düzeltilmesi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konularını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içermektedir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43741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9BBD11C-4ECF-4447-8D51-56D89BA2B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SOYBAĞI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EFB9C4C-38CD-4C73-B14E-7DD8F9F40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57200" lvl="1" indent="0" algn="just">
              <a:buNone/>
            </a:pPr>
            <a:r>
              <a:rPr lang="en-US" sz="2200" dirty="0" err="1">
                <a:solidFill>
                  <a:srgbClr val="FF0000"/>
                </a:solidFill>
              </a:rPr>
              <a:t>Soybağının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Hükümleri</a:t>
            </a:r>
            <a:endParaRPr lang="en-US" sz="2200" dirty="0">
              <a:solidFill>
                <a:srgbClr val="FF0000"/>
              </a:solidFill>
            </a:endParaRPr>
          </a:p>
          <a:p>
            <a:pPr marL="457200" lvl="1" indent="0" algn="just">
              <a:buNone/>
            </a:pPr>
            <a:r>
              <a:rPr lang="en-US" sz="2400" b="1" i="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MADDE 17 –</a:t>
            </a:r>
            <a:r>
              <a:rPr lang="en-US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 (1) </a:t>
            </a:r>
            <a:r>
              <a:rPr lang="en-US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Soybağının</a:t>
            </a:r>
            <a:r>
              <a:rPr lang="en-US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en-US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hükümleri</a:t>
            </a:r>
            <a:r>
              <a:rPr lang="en-US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, </a:t>
            </a:r>
            <a:r>
              <a:rPr lang="en-US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soybağını</a:t>
            </a:r>
            <a:r>
              <a:rPr lang="en-US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en-US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kuran</a:t>
            </a:r>
            <a:r>
              <a:rPr lang="en-US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hukuka</a:t>
            </a:r>
            <a:r>
              <a:rPr lang="en-US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tâbidir</a:t>
            </a:r>
            <a:r>
              <a:rPr lang="en-US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en-US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Ancak</a:t>
            </a:r>
            <a:r>
              <a:rPr lang="en-US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 ana, baba </a:t>
            </a:r>
            <a:r>
              <a:rPr lang="en-US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ve</a:t>
            </a:r>
            <a:r>
              <a:rPr lang="en-US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çocuğun</a:t>
            </a:r>
            <a:r>
              <a:rPr lang="en-US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müşterek</a:t>
            </a:r>
            <a:r>
              <a:rPr lang="en-US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millî</a:t>
            </a:r>
            <a:r>
              <a:rPr lang="en-US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hukuku</a:t>
            </a:r>
            <a:r>
              <a:rPr lang="en-US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bulunuyorsa</a:t>
            </a:r>
            <a:r>
              <a:rPr lang="en-US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, </a:t>
            </a:r>
            <a:r>
              <a:rPr lang="en-US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soybağının</a:t>
            </a:r>
            <a:r>
              <a:rPr lang="en-US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en-US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hükümlerine</a:t>
            </a:r>
            <a:r>
              <a:rPr lang="en-US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 o </a:t>
            </a:r>
            <a:r>
              <a:rPr lang="en-US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hukuk</a:t>
            </a:r>
            <a:r>
              <a:rPr lang="en-US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en-US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bulunmadığı</a:t>
            </a:r>
            <a:r>
              <a:rPr lang="en-US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takdirde</a:t>
            </a:r>
            <a:r>
              <a:rPr lang="en-US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müşterek</a:t>
            </a:r>
            <a:r>
              <a:rPr lang="en-US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en-US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mutad</a:t>
            </a:r>
            <a:r>
              <a:rPr lang="en-US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en-US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mesken</a:t>
            </a:r>
            <a:r>
              <a:rPr lang="en-US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hukuku</a:t>
            </a:r>
            <a:r>
              <a:rPr lang="en-US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uygulanır</a:t>
            </a:r>
            <a:r>
              <a:rPr lang="en-US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.</a:t>
            </a:r>
            <a:endParaRPr lang="en-US" sz="2200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lvl="1" indent="0" algn="just">
              <a:buNone/>
            </a:pPr>
            <a:r>
              <a:rPr lang="en-US" sz="2200" dirty="0" err="1">
                <a:solidFill>
                  <a:schemeClr val="tx1"/>
                </a:solidFill>
              </a:rPr>
              <a:t>Çocuğun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Adı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soyadı</a:t>
            </a:r>
            <a:endParaRPr lang="en-US" sz="2200" dirty="0">
              <a:solidFill>
                <a:schemeClr val="tx1"/>
              </a:solidFill>
            </a:endParaRPr>
          </a:p>
          <a:p>
            <a:pPr marL="457200" lvl="1" indent="0" algn="just">
              <a:buNone/>
            </a:pPr>
            <a:r>
              <a:rPr lang="en-US" sz="2200" dirty="0" err="1">
                <a:solidFill>
                  <a:schemeClr val="tx1"/>
                </a:solidFill>
              </a:rPr>
              <a:t>Yerleşim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yeri</a:t>
            </a:r>
            <a:endParaRPr lang="en-US" sz="2200" dirty="0">
              <a:solidFill>
                <a:schemeClr val="tx1"/>
              </a:solidFill>
            </a:endParaRPr>
          </a:p>
          <a:p>
            <a:pPr marL="457200" lvl="1" indent="0" algn="just">
              <a:buNone/>
            </a:pPr>
            <a:r>
              <a:rPr lang="en-US" sz="2200" dirty="0" err="1">
                <a:solidFill>
                  <a:schemeClr val="tx1"/>
                </a:solidFill>
              </a:rPr>
              <a:t>Çocukla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Kişisel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İlişki</a:t>
            </a:r>
            <a:endParaRPr lang="en-US" sz="2200" dirty="0">
              <a:solidFill>
                <a:schemeClr val="tx1"/>
              </a:solidFill>
            </a:endParaRPr>
          </a:p>
          <a:p>
            <a:pPr marL="457200" lvl="1" indent="0" algn="just">
              <a:buNone/>
            </a:pPr>
            <a:r>
              <a:rPr lang="en-US" sz="2200" dirty="0" err="1">
                <a:solidFill>
                  <a:schemeClr val="tx1"/>
                </a:solidFill>
              </a:rPr>
              <a:t>Çocuğun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Bakımı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eğitimi</a:t>
            </a:r>
            <a:endParaRPr lang="en-US" sz="2400" dirty="0">
              <a:solidFill>
                <a:schemeClr val="tx1"/>
              </a:solidFill>
            </a:endParaRPr>
          </a:p>
          <a:p>
            <a:pPr marL="457200" lvl="1" indent="0" algn="just">
              <a:buNone/>
            </a:pPr>
            <a:r>
              <a:rPr lang="en-US" sz="2400" dirty="0" err="1">
                <a:solidFill>
                  <a:schemeClr val="tx1"/>
                </a:solidFill>
              </a:rPr>
              <a:t>Çocuğun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mallarının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idaresi</a:t>
            </a:r>
            <a:endParaRPr lang="en-US" sz="2400" dirty="0">
              <a:solidFill>
                <a:schemeClr val="tx1"/>
              </a:solidFill>
            </a:endParaRPr>
          </a:p>
          <a:p>
            <a:pPr marL="457200" lvl="1" indent="0" algn="just">
              <a:buNone/>
            </a:pPr>
            <a:r>
              <a:rPr lang="en-US" sz="2400" dirty="0">
                <a:solidFill>
                  <a:schemeClr val="tx1"/>
                </a:solidFill>
              </a:rPr>
              <a:t>Ana baba </a:t>
            </a:r>
            <a:r>
              <a:rPr lang="en-US" sz="2400" dirty="0" err="1">
                <a:solidFill>
                  <a:schemeClr val="tx1"/>
                </a:solidFill>
              </a:rPr>
              <a:t>ve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çocuğun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karşılıklı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görev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ve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yükümlülükleri</a:t>
            </a:r>
            <a:endParaRPr lang="en-US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606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8D0571-71AE-4B66-959B-6FBBC9C1A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SOYBAĞINA İLİŞKİN ULUSLARARASI</a:t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</a:b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ANLAŞMALAR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1E8A7DA-2234-4AFA-AC63-EE5199AB64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</a:t>
            </a:r>
            <a:r>
              <a:rPr lang="en-US" dirty="0" err="1"/>
              <a:t>Velayet</a:t>
            </a:r>
            <a:r>
              <a:rPr lang="en-US" dirty="0"/>
              <a:t> </a:t>
            </a:r>
            <a:r>
              <a:rPr lang="en-US" dirty="0" err="1"/>
              <a:t>Sorumluluğu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Çocukların</a:t>
            </a:r>
            <a:r>
              <a:rPr lang="en-US" dirty="0"/>
              <a:t> </a:t>
            </a:r>
            <a:r>
              <a:rPr lang="en-US" dirty="0" err="1"/>
              <a:t>Korunması</a:t>
            </a:r>
            <a:r>
              <a:rPr lang="en-US" dirty="0"/>
              <a:t> </a:t>
            </a:r>
            <a:r>
              <a:rPr lang="en-US" dirty="0" err="1"/>
              <a:t>Hakkında</a:t>
            </a:r>
            <a:r>
              <a:rPr lang="en-US" dirty="0"/>
              <a:t> </a:t>
            </a:r>
            <a:r>
              <a:rPr lang="en-US" dirty="0" err="1"/>
              <a:t>Tedbirler</a:t>
            </a:r>
            <a:r>
              <a:rPr lang="en-US" dirty="0"/>
              <a:t> </a:t>
            </a:r>
            <a:r>
              <a:rPr lang="en-US" dirty="0" err="1"/>
              <a:t>Yönünden</a:t>
            </a:r>
            <a:r>
              <a:rPr lang="en-US" dirty="0"/>
              <a:t> </a:t>
            </a:r>
            <a:r>
              <a:rPr lang="en-US" dirty="0" err="1"/>
              <a:t>Yetki</a:t>
            </a:r>
            <a:r>
              <a:rPr lang="en-US" dirty="0"/>
              <a:t>, </a:t>
            </a:r>
            <a:r>
              <a:rPr lang="en-US" dirty="0" err="1"/>
              <a:t>Uygulanacak</a:t>
            </a:r>
            <a:r>
              <a:rPr lang="en-US" dirty="0"/>
              <a:t> </a:t>
            </a:r>
            <a:r>
              <a:rPr lang="en-US" dirty="0" err="1"/>
              <a:t>Hukuk</a:t>
            </a:r>
            <a:r>
              <a:rPr lang="en-US" dirty="0"/>
              <a:t>, </a:t>
            </a:r>
            <a:r>
              <a:rPr lang="en-US" dirty="0" err="1"/>
              <a:t>Tanıma</a:t>
            </a:r>
            <a:r>
              <a:rPr lang="en-US" dirty="0"/>
              <a:t>, </a:t>
            </a:r>
            <a:r>
              <a:rPr lang="en-US" dirty="0" err="1"/>
              <a:t>Tenfiz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İşbirliğine</a:t>
            </a:r>
            <a:r>
              <a:rPr lang="en-US" dirty="0"/>
              <a:t> </a:t>
            </a:r>
            <a:r>
              <a:rPr lang="en-US" dirty="0" err="1"/>
              <a:t>Dair</a:t>
            </a:r>
            <a:r>
              <a:rPr lang="en-US" dirty="0"/>
              <a:t> 1996 </a:t>
            </a:r>
            <a:r>
              <a:rPr lang="en-US" dirty="0" err="1"/>
              <a:t>Tarihli</a:t>
            </a:r>
            <a:r>
              <a:rPr lang="en-US" dirty="0"/>
              <a:t> Lahey </a:t>
            </a:r>
            <a:r>
              <a:rPr lang="en-US" dirty="0" err="1"/>
              <a:t>Sözleşmesi</a:t>
            </a:r>
            <a:r>
              <a:rPr lang="en-US" dirty="0"/>
              <a:t>”,</a:t>
            </a:r>
          </a:p>
          <a:p>
            <a:r>
              <a:rPr lang="en-US" dirty="0" err="1"/>
              <a:t>Uluslararası</a:t>
            </a:r>
            <a:r>
              <a:rPr lang="en-US" dirty="0"/>
              <a:t> </a:t>
            </a:r>
            <a:r>
              <a:rPr lang="en-US" dirty="0" err="1"/>
              <a:t>Çocuk</a:t>
            </a:r>
            <a:r>
              <a:rPr lang="en-US" dirty="0"/>
              <a:t> </a:t>
            </a:r>
            <a:r>
              <a:rPr lang="en-US" dirty="0" err="1"/>
              <a:t>Kaçırmalarının</a:t>
            </a:r>
            <a:r>
              <a:rPr lang="en-US" dirty="0"/>
              <a:t> </a:t>
            </a:r>
            <a:r>
              <a:rPr lang="en-US" dirty="0" err="1"/>
              <a:t>Hukukî</a:t>
            </a:r>
            <a:r>
              <a:rPr lang="en-US" dirty="0"/>
              <a:t> </a:t>
            </a:r>
            <a:r>
              <a:rPr lang="en-US" dirty="0" err="1"/>
              <a:t>Veçhelerine</a:t>
            </a:r>
            <a:r>
              <a:rPr lang="en-US" dirty="0"/>
              <a:t> </a:t>
            </a:r>
            <a:r>
              <a:rPr lang="en-US" dirty="0" err="1"/>
              <a:t>Dair</a:t>
            </a:r>
            <a:r>
              <a:rPr lang="en-US" dirty="0"/>
              <a:t> </a:t>
            </a:r>
            <a:r>
              <a:rPr lang="en-US" dirty="0" err="1"/>
              <a:t>Sözleşme</a:t>
            </a:r>
            <a:endParaRPr lang="en-US" dirty="0"/>
          </a:p>
          <a:p>
            <a:r>
              <a:rPr lang="en-US" dirty="0" err="1"/>
              <a:t>Çocuklarla</a:t>
            </a:r>
            <a:r>
              <a:rPr lang="en-US" dirty="0"/>
              <a:t> </a:t>
            </a:r>
            <a:r>
              <a:rPr lang="en-US" dirty="0" err="1"/>
              <a:t>Kişisel</a:t>
            </a:r>
            <a:r>
              <a:rPr lang="en-US" dirty="0"/>
              <a:t> </a:t>
            </a:r>
            <a:r>
              <a:rPr lang="en-US" dirty="0" err="1"/>
              <a:t>İlişki</a:t>
            </a:r>
            <a:r>
              <a:rPr lang="en-US" dirty="0"/>
              <a:t> </a:t>
            </a:r>
            <a:r>
              <a:rPr lang="en-US" dirty="0" err="1"/>
              <a:t>Kurulmasına</a:t>
            </a:r>
            <a:r>
              <a:rPr lang="en-US" dirty="0"/>
              <a:t> </a:t>
            </a:r>
            <a:r>
              <a:rPr lang="en-US" dirty="0" err="1"/>
              <a:t>Dair</a:t>
            </a:r>
            <a:r>
              <a:rPr lang="en-US" dirty="0"/>
              <a:t> </a:t>
            </a:r>
            <a:r>
              <a:rPr lang="en-US" dirty="0" err="1"/>
              <a:t>Sözleşme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260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DB48EEB-1B3E-4B30-B4E0-29D88B7D2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EVLAT EDİNME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A6C0121-AFE6-48FE-BB82-CBEBB3B614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MADDE 18 – (1) </a:t>
            </a:r>
            <a:r>
              <a:rPr lang="en-US" dirty="0" err="1"/>
              <a:t>Evlât</a:t>
            </a:r>
            <a:r>
              <a:rPr lang="en-US" dirty="0"/>
              <a:t> </a:t>
            </a:r>
            <a:r>
              <a:rPr lang="en-US" dirty="0" err="1"/>
              <a:t>edinme</a:t>
            </a:r>
            <a:r>
              <a:rPr lang="en-US" dirty="0"/>
              <a:t> </a:t>
            </a:r>
            <a:r>
              <a:rPr lang="en-US" dirty="0" err="1"/>
              <a:t>ehliyeti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şartları</a:t>
            </a:r>
            <a:r>
              <a:rPr lang="en-US" dirty="0"/>
              <a:t>, </a:t>
            </a:r>
            <a:r>
              <a:rPr lang="en-US" dirty="0" err="1"/>
              <a:t>taraflardan</a:t>
            </a:r>
            <a:r>
              <a:rPr lang="en-US" dirty="0"/>
              <a:t> her </a:t>
            </a:r>
            <a:r>
              <a:rPr lang="en-US" dirty="0" err="1"/>
              <a:t>birinin</a:t>
            </a:r>
            <a:r>
              <a:rPr lang="en-US" dirty="0"/>
              <a:t> </a:t>
            </a:r>
            <a:r>
              <a:rPr lang="en-US" dirty="0" err="1"/>
              <a:t>evlât</a:t>
            </a:r>
            <a:r>
              <a:rPr lang="en-US" dirty="0"/>
              <a:t> </a:t>
            </a:r>
            <a:r>
              <a:rPr lang="en-US" dirty="0" err="1"/>
              <a:t>edinme</a:t>
            </a:r>
            <a:r>
              <a:rPr lang="en-US" dirty="0"/>
              <a:t> </a:t>
            </a:r>
            <a:r>
              <a:rPr lang="en-US" dirty="0" err="1"/>
              <a:t>anındaki</a:t>
            </a:r>
            <a:r>
              <a:rPr lang="en-US" dirty="0"/>
              <a:t> </a:t>
            </a:r>
            <a:r>
              <a:rPr lang="en-US" dirty="0" err="1"/>
              <a:t>millî</a:t>
            </a:r>
            <a:r>
              <a:rPr lang="en-US" dirty="0"/>
              <a:t> </a:t>
            </a:r>
            <a:r>
              <a:rPr lang="en-US" dirty="0" err="1"/>
              <a:t>hukukuna</a:t>
            </a:r>
            <a:r>
              <a:rPr lang="en-US" dirty="0"/>
              <a:t> </a:t>
            </a:r>
            <a:r>
              <a:rPr lang="en-US" dirty="0" err="1"/>
              <a:t>tâbidir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             (2) </a:t>
            </a:r>
            <a:r>
              <a:rPr lang="en-US" dirty="0" err="1"/>
              <a:t>Evlât</a:t>
            </a:r>
            <a:r>
              <a:rPr lang="en-US" dirty="0"/>
              <a:t> </a:t>
            </a:r>
            <a:r>
              <a:rPr lang="en-US" dirty="0" err="1"/>
              <a:t>edinmeye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edinilmeye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eşin</a:t>
            </a:r>
            <a:r>
              <a:rPr lang="en-US" dirty="0"/>
              <a:t> </a:t>
            </a:r>
            <a:r>
              <a:rPr lang="en-US" dirty="0" err="1"/>
              <a:t>rızası</a:t>
            </a:r>
            <a:r>
              <a:rPr lang="en-US" dirty="0"/>
              <a:t> </a:t>
            </a:r>
            <a:r>
              <a:rPr lang="en-US" dirty="0" err="1"/>
              <a:t>konusunda</a:t>
            </a:r>
            <a:r>
              <a:rPr lang="en-US" dirty="0"/>
              <a:t> </a:t>
            </a:r>
            <a:r>
              <a:rPr lang="en-US" dirty="0" err="1"/>
              <a:t>eşlerin</a:t>
            </a:r>
            <a:r>
              <a:rPr lang="en-US" dirty="0"/>
              <a:t> </a:t>
            </a:r>
            <a:r>
              <a:rPr lang="en-US" dirty="0" err="1"/>
              <a:t>millî</a:t>
            </a:r>
            <a:r>
              <a:rPr lang="en-US" dirty="0"/>
              <a:t> </a:t>
            </a:r>
            <a:r>
              <a:rPr lang="en-US" dirty="0" err="1"/>
              <a:t>hukukları</a:t>
            </a:r>
            <a:r>
              <a:rPr lang="en-US" dirty="0"/>
              <a:t> </a:t>
            </a:r>
            <a:r>
              <a:rPr lang="en-US" dirty="0" err="1"/>
              <a:t>birlikte</a:t>
            </a:r>
            <a:r>
              <a:rPr lang="en-US" dirty="0"/>
              <a:t> </a:t>
            </a:r>
            <a:r>
              <a:rPr lang="en-US" dirty="0" err="1"/>
              <a:t>uygulanır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             (3) </a:t>
            </a:r>
            <a:r>
              <a:rPr lang="en-US" dirty="0" err="1"/>
              <a:t>Evlât</a:t>
            </a:r>
            <a:r>
              <a:rPr lang="en-US" dirty="0"/>
              <a:t> </a:t>
            </a:r>
            <a:r>
              <a:rPr lang="en-US" dirty="0" err="1"/>
              <a:t>edinmenin</a:t>
            </a:r>
            <a:r>
              <a:rPr lang="en-US" dirty="0"/>
              <a:t> </a:t>
            </a:r>
            <a:r>
              <a:rPr lang="en-US" dirty="0" err="1"/>
              <a:t>hükümleri</a:t>
            </a:r>
            <a:r>
              <a:rPr lang="en-US" dirty="0"/>
              <a:t> </a:t>
            </a:r>
            <a:r>
              <a:rPr lang="en-US" dirty="0" err="1"/>
              <a:t>evlât</a:t>
            </a:r>
            <a:r>
              <a:rPr lang="en-US" dirty="0"/>
              <a:t> </a:t>
            </a:r>
            <a:r>
              <a:rPr lang="en-US" dirty="0" err="1"/>
              <a:t>edinenin</a:t>
            </a:r>
            <a:r>
              <a:rPr lang="en-US" dirty="0"/>
              <a:t> </a:t>
            </a:r>
            <a:r>
              <a:rPr lang="en-US" dirty="0" err="1"/>
              <a:t>millî</a:t>
            </a:r>
            <a:r>
              <a:rPr lang="en-US" dirty="0"/>
              <a:t> </a:t>
            </a:r>
            <a:r>
              <a:rPr lang="en-US" dirty="0" err="1"/>
              <a:t>hukukuna</a:t>
            </a:r>
            <a:r>
              <a:rPr lang="en-US" dirty="0"/>
              <a:t>, </a:t>
            </a:r>
            <a:r>
              <a:rPr lang="en-US" dirty="0" err="1"/>
              <a:t>eşlerin</a:t>
            </a:r>
            <a:r>
              <a:rPr lang="en-US" dirty="0"/>
              <a:t> </a:t>
            </a:r>
            <a:r>
              <a:rPr lang="en-US" dirty="0" err="1"/>
              <a:t>birlikte</a:t>
            </a:r>
            <a:r>
              <a:rPr lang="en-US" dirty="0"/>
              <a:t> </a:t>
            </a:r>
            <a:r>
              <a:rPr lang="en-US" dirty="0" err="1"/>
              <a:t>evlât</a:t>
            </a:r>
            <a:r>
              <a:rPr lang="en-US" dirty="0"/>
              <a:t> </a:t>
            </a:r>
            <a:r>
              <a:rPr lang="en-US" dirty="0" err="1"/>
              <a:t>edinmesi</a:t>
            </a:r>
            <a:r>
              <a:rPr lang="en-US" dirty="0"/>
              <a:t> </a:t>
            </a:r>
            <a:r>
              <a:rPr lang="en-US" dirty="0" err="1"/>
              <a:t>hâlinde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evlenmenin</a:t>
            </a:r>
            <a:r>
              <a:rPr lang="en-US" dirty="0"/>
              <a:t> </a:t>
            </a: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hükümlerini</a:t>
            </a:r>
            <a:r>
              <a:rPr lang="en-US" dirty="0"/>
              <a:t> </a:t>
            </a:r>
            <a:r>
              <a:rPr lang="en-US" dirty="0" err="1"/>
              <a:t>düzenleyen</a:t>
            </a:r>
            <a:r>
              <a:rPr lang="en-US" dirty="0"/>
              <a:t> </a:t>
            </a:r>
            <a:r>
              <a:rPr lang="en-US" dirty="0" err="1"/>
              <a:t>hukuka</a:t>
            </a:r>
            <a:r>
              <a:rPr lang="en-US" dirty="0"/>
              <a:t> </a:t>
            </a:r>
            <a:r>
              <a:rPr lang="en-US" dirty="0" err="1"/>
              <a:t>tâbidir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52902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ABA29C8-91B4-4DC3-99ED-93E6D2540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NAFAKA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DE19F83-FA86-464B-AF25-7D2886F5D2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Nafaka</a:t>
            </a:r>
            <a:endParaRPr lang="en-US" dirty="0"/>
          </a:p>
          <a:p>
            <a:endParaRPr lang="en-US" dirty="0"/>
          </a:p>
          <a:p>
            <a:r>
              <a:rPr lang="en-US" dirty="0"/>
              <a:t>             MADDE 19 – (1) </a:t>
            </a:r>
            <a:r>
              <a:rPr lang="en-US" dirty="0" err="1"/>
              <a:t>Nafaka</a:t>
            </a:r>
            <a:r>
              <a:rPr lang="en-US" dirty="0"/>
              <a:t> </a:t>
            </a:r>
            <a:r>
              <a:rPr lang="en-US" dirty="0" err="1"/>
              <a:t>talepleri</a:t>
            </a:r>
            <a:r>
              <a:rPr lang="en-US" dirty="0"/>
              <a:t>, </a:t>
            </a:r>
            <a:r>
              <a:rPr lang="en-US" dirty="0" err="1"/>
              <a:t>nafaka</a:t>
            </a:r>
            <a:r>
              <a:rPr lang="en-US" dirty="0"/>
              <a:t> </a:t>
            </a:r>
            <a:r>
              <a:rPr lang="en-US" dirty="0" err="1"/>
              <a:t>alacaklısının</a:t>
            </a:r>
            <a:r>
              <a:rPr lang="en-US" dirty="0"/>
              <a:t> </a:t>
            </a:r>
            <a:r>
              <a:rPr lang="en-US" dirty="0" err="1"/>
              <a:t>mutad</a:t>
            </a:r>
            <a:r>
              <a:rPr lang="en-US" dirty="0"/>
              <a:t> </a:t>
            </a:r>
            <a:r>
              <a:rPr lang="en-US" dirty="0" err="1"/>
              <a:t>meskeni</a:t>
            </a:r>
            <a:r>
              <a:rPr lang="en-US" dirty="0"/>
              <a:t> </a:t>
            </a:r>
            <a:r>
              <a:rPr lang="en-US" dirty="0" err="1"/>
              <a:t>hukukuna</a:t>
            </a:r>
            <a:r>
              <a:rPr lang="en-US" dirty="0"/>
              <a:t> </a:t>
            </a:r>
            <a:r>
              <a:rPr lang="en-US" dirty="0" err="1"/>
              <a:t>tâbidir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311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42D3277-DC89-4BBE-909C-6729557F7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NAFAKA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ULUSLARARASI SÖZLEŞMELER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CC790A2-E191-4ED6-B7E3-21F3458EC1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Nafaka</a:t>
            </a:r>
            <a:r>
              <a:rPr lang="en-US" dirty="0"/>
              <a:t> </a:t>
            </a:r>
            <a:r>
              <a:rPr lang="en-US" dirty="0" err="1"/>
              <a:t>Yükümlülüğüne</a:t>
            </a:r>
            <a:r>
              <a:rPr lang="en-US" dirty="0"/>
              <a:t> </a:t>
            </a:r>
            <a:r>
              <a:rPr lang="en-US" dirty="0" err="1"/>
              <a:t>Uygulanacak</a:t>
            </a:r>
            <a:r>
              <a:rPr lang="en-US" dirty="0"/>
              <a:t> </a:t>
            </a:r>
            <a:r>
              <a:rPr lang="en-US" dirty="0" err="1"/>
              <a:t>Kanuna</a:t>
            </a:r>
            <a:r>
              <a:rPr lang="en-US" dirty="0"/>
              <a:t> </a:t>
            </a:r>
            <a:r>
              <a:rPr lang="en-US" dirty="0" err="1"/>
              <a:t>Dair</a:t>
            </a:r>
            <a:r>
              <a:rPr lang="en-US" dirty="0"/>
              <a:t> </a:t>
            </a:r>
            <a:r>
              <a:rPr lang="en-US" dirty="0" err="1"/>
              <a:t>Sözleşme</a:t>
            </a:r>
            <a:endParaRPr lang="en-US" dirty="0"/>
          </a:p>
          <a:p>
            <a:r>
              <a:rPr lang="en-US" dirty="0" err="1"/>
              <a:t>Çocuklara</a:t>
            </a:r>
            <a:r>
              <a:rPr lang="en-US" dirty="0"/>
              <a:t> </a:t>
            </a:r>
            <a:r>
              <a:rPr lang="en-US" dirty="0" err="1"/>
              <a:t>Karşı</a:t>
            </a:r>
            <a:r>
              <a:rPr lang="en-US" dirty="0"/>
              <a:t> </a:t>
            </a:r>
            <a:r>
              <a:rPr lang="en-US" dirty="0" err="1"/>
              <a:t>Nafaka</a:t>
            </a:r>
            <a:r>
              <a:rPr lang="en-US" dirty="0"/>
              <a:t> </a:t>
            </a:r>
            <a:r>
              <a:rPr lang="en-US" dirty="0" err="1"/>
              <a:t>Mükellefiyetine</a:t>
            </a:r>
            <a:r>
              <a:rPr lang="en-US" dirty="0"/>
              <a:t> </a:t>
            </a:r>
            <a:r>
              <a:rPr lang="en-US" dirty="0" err="1"/>
              <a:t>Uygulanacak</a:t>
            </a:r>
            <a:r>
              <a:rPr lang="en-US" dirty="0"/>
              <a:t> </a:t>
            </a:r>
            <a:r>
              <a:rPr lang="en-US" dirty="0" err="1"/>
              <a:t>Kanuna</a:t>
            </a:r>
            <a:r>
              <a:rPr lang="en-US" dirty="0"/>
              <a:t> </a:t>
            </a:r>
            <a:r>
              <a:rPr lang="en-US" dirty="0" err="1"/>
              <a:t>Dair</a:t>
            </a:r>
            <a:r>
              <a:rPr lang="en-US" dirty="0"/>
              <a:t> </a:t>
            </a:r>
            <a:r>
              <a:rPr lang="en-US"/>
              <a:t>Sözleşme</a:t>
            </a:r>
          </a:p>
        </p:txBody>
      </p:sp>
    </p:spTree>
    <p:extLst>
      <p:ext uri="{BB962C8B-B14F-4D97-AF65-F5344CB8AC3E}">
        <p14:creationId xmlns:p14="http://schemas.microsoft.com/office/powerpoint/2010/main" val="853853792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9514</TotalTime>
  <Words>324</Words>
  <Application>Microsoft Office PowerPoint</Application>
  <PresentationFormat>Geniş ekran</PresentationFormat>
  <Paragraphs>35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Times New Roman</vt:lpstr>
      <vt:lpstr>Wingdings 3</vt:lpstr>
      <vt:lpstr>Duman</vt:lpstr>
      <vt:lpstr>SOYBAĞI</vt:lpstr>
      <vt:lpstr>SOYBAĞI</vt:lpstr>
      <vt:lpstr>SOYBAĞI</vt:lpstr>
      <vt:lpstr>SOYBAĞINA İLİŞKİN ULUSLARARASI ANLAŞMALAR</vt:lpstr>
      <vt:lpstr>EVLAT EDİNME</vt:lpstr>
      <vt:lpstr>NAFAKA</vt:lpstr>
      <vt:lpstr>NAFAKA ULUSLARARASI SÖZLEŞMELER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Kazim Sedat SIRMEN</dc:creator>
  <cp:lastModifiedBy>Kazim Sedat SIRMEN</cp:lastModifiedBy>
  <cp:revision>9</cp:revision>
  <dcterms:created xsi:type="dcterms:W3CDTF">2021-02-13T00:41:19Z</dcterms:created>
  <dcterms:modified xsi:type="dcterms:W3CDTF">2021-02-21T22:16:13Z</dcterms:modified>
</cp:coreProperties>
</file>