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63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501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72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98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19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32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762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83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16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62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68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217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48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15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35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84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831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08504D-AF4B-4CE6-BC3E-BBC4A43DC972}" type="datetimeFigureOut">
              <a:rPr lang="tr-TR" smtClean="0"/>
              <a:t>29.3.2018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1CB5F7-A8D7-4B1F-B708-28A0AFA19D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97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ATATÜRK VE MÜZİK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Öğrenme Alanı: A. DİNLEME- SÖYLEME- </a:t>
            </a:r>
            <a:r>
              <a:rPr lang="tr-TR" dirty="0" smtClean="0"/>
              <a:t>ÇALMA</a:t>
            </a:r>
          </a:p>
          <a:p>
            <a:r>
              <a:rPr lang="tr-TR" dirty="0"/>
              <a:t>Öğrenme Alanı: D. MÜZİK KÜLTÜRÜ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762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Kazanımlar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A.8. Atatürk’ü anlatan düzeyine uygun şarkıları söylemekten hoşlanır.</a:t>
            </a:r>
          </a:p>
          <a:p>
            <a:r>
              <a:rPr lang="tr-TR" dirty="0"/>
              <a:t>A.9. Atatürk’ü anlatan şarkıları anlamına uygun </a:t>
            </a:r>
            <a:r>
              <a:rPr lang="tr-TR" dirty="0" smtClean="0"/>
              <a:t>söyler.</a:t>
            </a:r>
          </a:p>
          <a:p>
            <a:r>
              <a:rPr lang="tr-TR" dirty="0"/>
              <a:t>D.4. Atatürk’le ilgili okuldaki etkin­liklere katılmaya istekli olur</a:t>
            </a:r>
            <a:r>
              <a:rPr lang="tr-TR" dirty="0" smtClean="0"/>
              <a:t>.</a:t>
            </a:r>
          </a:p>
          <a:p>
            <a:r>
              <a:rPr lang="tr-TR" dirty="0"/>
              <a:t>D.5. Okulda Atatürk’le ilgili müzik etkinliklerine katılır</a:t>
            </a:r>
            <a:r>
              <a:rPr lang="tr-TR" dirty="0" smtClean="0"/>
              <a:t>.</a:t>
            </a:r>
          </a:p>
          <a:p>
            <a:r>
              <a:rPr lang="nb-NO" dirty="0"/>
              <a:t>D.6. Çevresindeki müzik </a:t>
            </a:r>
            <a:r>
              <a:rPr lang="nb-NO" dirty="0" smtClean="0"/>
              <a:t>etkinliklerine </a:t>
            </a:r>
            <a:r>
              <a:rPr lang="nb-NO" dirty="0"/>
              <a:t>katılır.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11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Öğrencilerinize bugüne kadar okulda hangi şarkı, </a:t>
            </a:r>
            <a:r>
              <a:rPr lang="tr-TR" dirty="0" smtClean="0"/>
              <a:t>türkü </a:t>
            </a:r>
            <a:r>
              <a:rPr lang="tr-TR" dirty="0"/>
              <a:t>ve marşları öğrendiklerini sorunuz. </a:t>
            </a:r>
            <a:endParaRPr lang="tr-TR" dirty="0" smtClean="0"/>
          </a:p>
          <a:p>
            <a:r>
              <a:rPr lang="tr-TR" dirty="0" smtClean="0"/>
              <a:t>Verilen </a:t>
            </a:r>
            <a:r>
              <a:rPr lang="tr-TR" dirty="0"/>
              <a:t>cevapları tahtaya yazınız. </a:t>
            </a:r>
            <a:endParaRPr lang="tr-TR" dirty="0" smtClean="0"/>
          </a:p>
          <a:p>
            <a:r>
              <a:rPr lang="tr-TR" dirty="0" smtClean="0"/>
              <a:t>Atatürk’le </a:t>
            </a:r>
            <a:r>
              <a:rPr lang="tr-TR" dirty="0"/>
              <a:t>ilgili bildikleri şarkı ve marşları tahtada işaretleyiniz</a:t>
            </a:r>
            <a:r>
              <a:rPr lang="tr-TR" dirty="0" smtClean="0"/>
              <a:t>.</a:t>
            </a:r>
          </a:p>
          <a:p>
            <a:r>
              <a:rPr lang="tr-TR" dirty="0"/>
              <a:t>Bunların içinden Atatürk ile ilgili olanları söylemelerini isteyiniz.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45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Öğrencilerinize dinletmek için birbirinden farklı </a:t>
            </a:r>
            <a:r>
              <a:rPr lang="tr-TR" dirty="0" smtClean="0"/>
              <a:t>konuları </a:t>
            </a:r>
            <a:r>
              <a:rPr lang="tr-TR" dirty="0"/>
              <a:t>işleyen şarkılar </a:t>
            </a:r>
            <a:r>
              <a:rPr lang="tr-TR" dirty="0" smtClean="0"/>
              <a:t>bulun. </a:t>
            </a:r>
          </a:p>
          <a:p>
            <a:r>
              <a:rPr lang="tr-TR" dirty="0" smtClean="0"/>
              <a:t>Konusu </a:t>
            </a:r>
            <a:r>
              <a:rPr lang="tr-TR" dirty="0"/>
              <a:t>Atatürk </a:t>
            </a:r>
            <a:r>
              <a:rPr lang="tr-TR" dirty="0" smtClean="0"/>
              <a:t>olan şarkıların kayıtlarını dinletebilir </a:t>
            </a:r>
            <a:r>
              <a:rPr lang="tr-TR" dirty="0"/>
              <a:t>veya kendiniz </a:t>
            </a:r>
            <a:r>
              <a:rPr lang="tr-TR" dirty="0" smtClean="0"/>
              <a:t>söyleyebilirsiniz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/>
              <a:t>Şarkıyı öğrencilerinize kulaktan şarkı öğretimi ile </a:t>
            </a:r>
            <a:r>
              <a:rPr lang="tr-TR" dirty="0" smtClean="0"/>
              <a:t>öğretin. </a:t>
            </a:r>
          </a:p>
          <a:p>
            <a:r>
              <a:rPr lang="tr-TR" dirty="0" smtClean="0"/>
              <a:t>Şarkıda </a:t>
            </a:r>
            <a:r>
              <a:rPr lang="tr-TR" dirty="0"/>
              <a:t>Atatürk’ün hangi özelliklerinden bahsedildiğini sorunuz ve bu </a:t>
            </a:r>
            <a:r>
              <a:rPr lang="tr-TR" dirty="0" smtClean="0"/>
              <a:t>özellikler </a:t>
            </a:r>
            <a:r>
              <a:rPr lang="tr-TR" dirty="0"/>
              <a:t>hakkında öğrencilerinizle </a:t>
            </a:r>
            <a:r>
              <a:rPr lang="tr-TR" dirty="0" smtClean="0"/>
              <a:t>konuşun. </a:t>
            </a:r>
          </a:p>
          <a:p>
            <a:r>
              <a:rPr lang="tr-TR" dirty="0" smtClean="0"/>
              <a:t>Atatürk </a:t>
            </a:r>
            <a:r>
              <a:rPr lang="tr-TR" dirty="0"/>
              <a:t>ile ilgili şarkı ve marşları seslendirirken onun kişilik </a:t>
            </a:r>
            <a:r>
              <a:rPr lang="tr-TR" dirty="0" smtClean="0"/>
              <a:t>özelliklerinden </a:t>
            </a:r>
            <a:r>
              <a:rPr lang="tr-TR" dirty="0"/>
              <a:t>kahramanlığını, vatanseverliğini, çalışkanlığını ve Türk milletine yaptığı hizmetleri anımsamalarını ve önderimiz olduğu için gurur duymamız gerektiğini </a:t>
            </a:r>
            <a:r>
              <a:rPr lang="tr-TR" dirty="0" smtClean="0"/>
              <a:t>vurgulayın.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981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15793"/>
            <a:ext cx="3724795" cy="3296110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95" y="2361610"/>
            <a:ext cx="2676899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3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Öğrencilerinize okulda Atatürk ile ilgili belirli gün ve haftalarda hangi etkinliklerin yapıldığını </a:t>
            </a:r>
            <a:r>
              <a:rPr lang="tr-TR" dirty="0" smtClean="0"/>
              <a:t>sorun. </a:t>
            </a:r>
          </a:p>
          <a:p>
            <a:r>
              <a:rPr lang="tr-TR" dirty="0" smtClean="0"/>
              <a:t>Söyledikleri </a:t>
            </a:r>
            <a:r>
              <a:rPr lang="tr-TR" dirty="0"/>
              <a:t>etkinlikleri tahtaya </a:t>
            </a:r>
            <a:r>
              <a:rPr lang="tr-TR" dirty="0" smtClean="0"/>
              <a:t>yazıp hangilerinin </a:t>
            </a:r>
            <a:r>
              <a:rPr lang="tr-TR" dirty="0"/>
              <a:t>müzik etkinliği olduğunu </a:t>
            </a:r>
            <a:r>
              <a:rPr lang="tr-TR" dirty="0" smtClean="0"/>
              <a:t>sorun. </a:t>
            </a:r>
            <a:r>
              <a:rPr lang="tr-TR" dirty="0"/>
              <a:t>Müzik ile ilgili etkinlikleri tahtada </a:t>
            </a:r>
            <a:r>
              <a:rPr lang="tr-TR" dirty="0" smtClean="0"/>
              <a:t>işaretleyin. </a:t>
            </a:r>
          </a:p>
          <a:p>
            <a:r>
              <a:rPr lang="tr-TR" dirty="0" smtClean="0"/>
              <a:t>öğrencilerinizden </a:t>
            </a:r>
            <a:r>
              <a:rPr lang="tr-TR" dirty="0"/>
              <a:t>Atatürk ile ilgili müzik etkinliklerine ait izlenimlerini sınıfta paylaşmalarını isteyiniz. Bu </a:t>
            </a:r>
            <a:r>
              <a:rPr lang="tr-TR" dirty="0" smtClean="0"/>
              <a:t>etkinliklerden </a:t>
            </a:r>
            <a:r>
              <a:rPr lang="tr-TR" dirty="0"/>
              <a:t>en çok hangisine katılmak istediklerini ve katılmak istedikleri bu etkinlikte hangi görevde yer </a:t>
            </a:r>
            <a:r>
              <a:rPr lang="tr-TR" dirty="0" smtClean="0"/>
              <a:t>almak </a:t>
            </a:r>
            <a:r>
              <a:rPr lang="tr-TR" dirty="0"/>
              <a:t>istediklerini </a:t>
            </a:r>
            <a:r>
              <a:rPr lang="tr-TR" dirty="0" smtClean="0"/>
              <a:t>sorun. </a:t>
            </a:r>
          </a:p>
          <a:p>
            <a:r>
              <a:rPr lang="tr-TR" dirty="0" smtClean="0"/>
              <a:t>Benzer </a:t>
            </a:r>
            <a:r>
              <a:rPr lang="tr-TR" dirty="0"/>
              <a:t>görevler almak isteyen öğrencilerinizden gruplar oluşturarak yapmak istedikleri etkinliğe benzer çalışmalar yaptırılabilir veya grup </a:t>
            </a:r>
            <a:r>
              <a:rPr lang="tr-TR" dirty="0" smtClean="0"/>
              <a:t>çalışmasını </a:t>
            </a:r>
            <a:r>
              <a:rPr lang="tr-TR" dirty="0"/>
              <a:t>desteklemek için birlikte gerçekleştirecekleri </a:t>
            </a:r>
            <a:r>
              <a:rPr lang="tr-TR" dirty="0" smtClean="0"/>
              <a:t>görevler verin. </a:t>
            </a:r>
            <a:r>
              <a:rPr lang="tr-TR" dirty="0"/>
              <a:t>Örneğin; sınıfta canlandırma, koro, çalgı grupları (Bu çalgılar kendi yaptıkları ritim çalgıları olabilir.) oluşturup, birlikte etkinlikler </a:t>
            </a:r>
            <a:r>
              <a:rPr lang="tr-TR" dirty="0" smtClean="0"/>
              <a:t>gerçekleştirmelerini sağlayın.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346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389308"/>
              </p:ext>
            </p:extLst>
          </p:nvPr>
        </p:nvGraphicFramePr>
        <p:xfrm>
          <a:off x="1295400" y="2557463"/>
          <a:ext cx="383364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648">
                  <a:extLst>
                    <a:ext uri="{9D8B030D-6E8A-4147-A177-3AD203B41FA5}">
                      <a16:colId xmlns:a16="http://schemas.microsoft.com/office/drawing/2014/main" val="548152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RESİMDEKİ ATATÜRK</a:t>
                      </a:r>
                      <a:r>
                        <a:rPr lang="tr-TR" baseline="0" dirty="0" smtClean="0"/>
                        <a:t>    </a:t>
                      </a:r>
                      <a:r>
                        <a:rPr lang="tr-TR" dirty="0" err="1" smtClean="0"/>
                        <a:t>Sefai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Acay</a:t>
                      </a:r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Gözlerin mavi mavi,</a:t>
                      </a:r>
                    </a:p>
                    <a:p>
                      <a:r>
                        <a:rPr lang="tr-TR" dirty="0" smtClean="0"/>
                        <a:t>Saçların sarı sarı.</a:t>
                      </a:r>
                    </a:p>
                    <a:p>
                      <a:r>
                        <a:rPr lang="tr-TR" dirty="0" smtClean="0"/>
                        <a:t>Candan severler seni </a:t>
                      </a:r>
                    </a:p>
                    <a:p>
                      <a:r>
                        <a:rPr lang="tr-TR" dirty="0" smtClean="0"/>
                        <a:t>Bütün Türk çocukları.</a:t>
                      </a:r>
                    </a:p>
                    <a:p>
                      <a:endParaRPr lang="tr-TR" dirty="0" smtClean="0"/>
                    </a:p>
                    <a:p>
                      <a:r>
                        <a:rPr lang="tr-TR" dirty="0" smtClean="0"/>
                        <a:t>Senin için toplarız</a:t>
                      </a:r>
                    </a:p>
                    <a:p>
                      <a:r>
                        <a:rPr lang="tr-TR" dirty="0" smtClean="0"/>
                        <a:t>Karanfil, zambak, mine.</a:t>
                      </a:r>
                    </a:p>
                    <a:p>
                      <a:r>
                        <a:rPr lang="tr-TR" dirty="0" smtClean="0"/>
                        <a:t>Öpücükler yollarız </a:t>
                      </a:r>
                    </a:p>
                    <a:p>
                      <a:r>
                        <a:rPr lang="tr-TR" dirty="0" smtClean="0"/>
                        <a:t>Sınıftaki resmine.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419317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57" y="2557462"/>
            <a:ext cx="5695671" cy="35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8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Öğrencilerinizin performanslarını aşağıdaki ölçütleri kullanarak değerlendirebilirsiniz.</a:t>
            </a:r>
          </a:p>
          <a:p>
            <a:pPr marL="0" indent="0">
              <a:buNone/>
            </a:pPr>
            <a:r>
              <a:rPr lang="tr-TR" dirty="0"/>
              <a:t>ÖLÇÜTLER	</a:t>
            </a:r>
            <a:r>
              <a:rPr lang="tr-TR" dirty="0" smtClean="0"/>
              <a:t>                                                                               3</a:t>
            </a:r>
            <a:r>
              <a:rPr lang="tr-TR" dirty="0"/>
              <a:t>	2	1</a:t>
            </a:r>
          </a:p>
          <a:p>
            <a:r>
              <a:rPr lang="tr-TR" dirty="0"/>
              <a:t>1. Sınıf içinde yapılan çalışmalara aktif olarak katıldı.			</a:t>
            </a:r>
          </a:p>
          <a:p>
            <a:r>
              <a:rPr lang="tr-TR" dirty="0"/>
              <a:t>2. Sorulan sorulara konuya uygun ve doğru cevaplar verdi.			</a:t>
            </a:r>
          </a:p>
          <a:p>
            <a:r>
              <a:rPr lang="tr-TR" dirty="0"/>
              <a:t>3. Şarkıları anlamlarına uygun şekilde seslendirdi.			</a:t>
            </a:r>
          </a:p>
          <a:p>
            <a:r>
              <a:rPr lang="tr-TR" dirty="0"/>
              <a:t>4. Şarkıları sınıfla uyumlu şekilde seslendirdi.			</a:t>
            </a:r>
          </a:p>
          <a:p>
            <a:r>
              <a:rPr lang="tr-TR" dirty="0"/>
              <a:t>5. Sınıf dışındaki müzik etkinliklerine istekli olarak katıldı.			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0503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322</Words>
  <Application>Microsoft Office PowerPoint</Application>
  <PresentationFormat>Geniş ekran</PresentationFormat>
  <Paragraphs>40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</vt:lpstr>
      <vt:lpstr>ATATÜRK VE MÜZİK</vt:lpstr>
      <vt:lpstr>Kazanımlar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ATATÜRK VE MÜZİK</dc:title>
  <dc:creator>svr</dc:creator>
  <cp:lastModifiedBy>svr</cp:lastModifiedBy>
  <cp:revision>5</cp:revision>
  <dcterms:created xsi:type="dcterms:W3CDTF">2018-03-29T12:11:34Z</dcterms:created>
  <dcterms:modified xsi:type="dcterms:W3CDTF">2018-03-29T13:39:13Z</dcterms:modified>
</cp:coreProperties>
</file>