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65" r:id="rId3"/>
    <p:sldId id="266" r:id="rId4"/>
    <p:sldId id="267" r:id="rId5"/>
    <p:sldId id="268" r:id="rId6"/>
    <p:sldId id="269" r:id="rId7"/>
    <p:sldId id="270" r:id="rId8"/>
    <p:sldId id="262" r:id="rId9"/>
    <p:sldId id="256" r:id="rId10"/>
    <p:sldId id="258" r:id="rId11"/>
    <p:sldId id="260" r:id="rId12"/>
    <p:sldId id="271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89747-139D-40C0-A7B7-5542CA19F5C7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BDC09-DCFC-48E4-9AA5-F8508BB1C6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2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BDC09-DCFC-48E4-9AA5-F8508BB1C6F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74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885-F6BB-421B-A55C-BA0CB0A1EA02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679E-308F-4110-9794-D72663FB217E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18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885-F6BB-421B-A55C-BA0CB0A1EA02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679E-308F-4110-9794-D72663FB21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19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885-F6BB-421B-A55C-BA0CB0A1EA02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679E-308F-4110-9794-D72663FB21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885-F6BB-421B-A55C-BA0CB0A1EA02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679E-308F-4110-9794-D72663FB21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05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885-F6BB-421B-A55C-BA0CB0A1EA02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679E-308F-4110-9794-D72663FB217E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18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885-F6BB-421B-A55C-BA0CB0A1EA02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679E-308F-4110-9794-D72663FB21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89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885-F6BB-421B-A55C-BA0CB0A1EA02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679E-308F-4110-9794-D72663FB21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253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885-F6BB-421B-A55C-BA0CB0A1EA02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679E-308F-4110-9794-D72663FB21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50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885-F6BB-421B-A55C-BA0CB0A1EA02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679E-308F-4110-9794-D72663FB21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45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D93A885-F6BB-421B-A55C-BA0CB0A1EA02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88679E-308F-4110-9794-D72663FB21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41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885-F6BB-421B-A55C-BA0CB0A1EA02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679E-308F-4110-9794-D72663FB21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6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93A885-F6BB-421B-A55C-BA0CB0A1EA02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88679E-308F-4110-9794-D72663FB217E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76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steinhardt museum of natural history ile ilgili görsel sonucu&quot;">
            <a:extLst>
              <a:ext uri="{FF2B5EF4-FFF2-40B4-BE49-F238E27FC236}">
                <a16:creationId xmlns:a16="http://schemas.microsoft.com/office/drawing/2014/main" id="{CCB1CCC1-16C3-4BAA-98B6-A682BF465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6" b="221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8D387F2-25CC-4AB0-A79B-B1939FCFD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FFFF"/>
                </a:solidFill>
              </a:rPr>
              <a:t>THE STEINHARDT MUSEUM OF NATURAL HISTORY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C737225-7CBD-4EF5-9746-C570FC13A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FFFF"/>
                </a:solidFill>
              </a:rPr>
              <a:t>Tel AvIv Unıversıty, Israel</a:t>
            </a:r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7959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İlgili resim">
            <a:extLst>
              <a:ext uri="{FF2B5EF4-FFF2-40B4-BE49-F238E27FC236}">
                <a16:creationId xmlns:a16="http://schemas.microsoft.com/office/drawing/2014/main" id="{1D9BFFD7-E859-4909-A717-E1F504070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b="6352"/>
          <a:stretch/>
        </p:blipFill>
        <p:spPr bwMode="auto">
          <a:xfrm>
            <a:off x="20" y="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F01A7A-6AD8-4763-B7A0-FC2539FC74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6832" y="270126"/>
            <a:ext cx="100584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The Great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Bird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Migration</a:t>
            </a:r>
            <a:b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</a:b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The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birds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that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fly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over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Israel as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they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migrate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back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and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forth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between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Africa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and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Asia</a:t>
            </a:r>
            <a:endParaRPr lang="tr-TR" sz="3200" b="1" u="sng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8684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the steinhardt museum of natural history Israel’s Landscapes ile ilgili görsel sonucu&quot;">
            <a:extLst>
              <a:ext uri="{FF2B5EF4-FFF2-40B4-BE49-F238E27FC236}">
                <a16:creationId xmlns:a16="http://schemas.microsoft.com/office/drawing/2014/main" id="{E5D4A589-46C9-4CAB-9788-B383C2F9A84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" b="4570"/>
          <a:stretch/>
        </p:blipFill>
        <p:spPr bwMode="auto">
          <a:xfrm>
            <a:off x="20" y="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DE91FBC-8AE4-4DA2-A8B3-67B328B280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452" y="299370"/>
            <a:ext cx="8815137" cy="1449387"/>
          </a:xfrm>
        </p:spPr>
        <p:txBody>
          <a:bodyPr>
            <a:normAutofit fontScale="90000"/>
          </a:bodyPr>
          <a:lstStyle/>
          <a:p>
            <a: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Israel’s Landscapes </a:t>
            </a:r>
            <a:b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</a:br>
            <a: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It </a:t>
            </a:r>
            <a:r>
              <a:rPr lang="tr-TR" sz="32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surveys</a:t>
            </a:r>
            <a: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32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the</a:t>
            </a:r>
            <a: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impressive </a:t>
            </a:r>
            <a:r>
              <a:rPr lang="tr-TR" sz="32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range</a:t>
            </a:r>
            <a: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of </a:t>
            </a:r>
            <a:r>
              <a:rPr lang="tr-TR" sz="32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habitats</a:t>
            </a:r>
            <a: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in Israel, </a:t>
            </a:r>
            <a:r>
              <a:rPr lang="tr-TR" sz="32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from</a:t>
            </a:r>
            <a: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32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the</a:t>
            </a:r>
            <a: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32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desert</a:t>
            </a:r>
            <a: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to </a:t>
            </a:r>
            <a:r>
              <a:rPr lang="tr-TR" sz="32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Mount</a:t>
            </a:r>
            <a: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32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Hermon</a:t>
            </a:r>
            <a: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, </a:t>
            </a:r>
            <a:r>
              <a:rPr lang="tr-TR" sz="32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and</a:t>
            </a:r>
            <a: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32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their</a:t>
            </a:r>
            <a: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32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typical</a:t>
            </a:r>
            <a:r>
              <a:rPr lang="tr-TR" sz="32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fauna.</a:t>
            </a:r>
          </a:p>
        </p:txBody>
      </p:sp>
    </p:spTree>
    <p:extLst>
      <p:ext uri="{BB962C8B-B14F-4D97-AF65-F5344CB8AC3E}">
        <p14:creationId xmlns:p14="http://schemas.microsoft.com/office/powerpoint/2010/main" val="12007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e steinhardt museum of natural history What Makes Us Human? ile ilgili görsel sonucu&quot;">
            <a:extLst>
              <a:ext uri="{FF2B5EF4-FFF2-40B4-BE49-F238E27FC236}">
                <a16:creationId xmlns:a16="http://schemas.microsoft.com/office/drawing/2014/main" id="{C5FF316B-F3CC-4836-8EF1-E29185A22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4"/>
          <a:stretch/>
        </p:blipFill>
        <p:spPr bwMode="auto">
          <a:xfrm>
            <a:off x="20" y="1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7BDDD2AD-409F-49AB-956E-0C220E274CEC}"/>
              </a:ext>
            </a:extLst>
          </p:cNvPr>
          <p:cNvSpPr/>
          <p:nvPr/>
        </p:nvSpPr>
        <p:spPr>
          <a:xfrm>
            <a:off x="1054831" y="336639"/>
            <a:ext cx="6794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The Human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Impact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provides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a comprehensive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view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of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our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environment</a:t>
            </a:r>
            <a:endParaRPr lang="tr-TR" sz="2800" b="1" u="sng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5812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6430A57-D395-4C24-BD64-5B137EE5D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5"/>
          <a:stretch/>
        </p:blipFill>
        <p:spPr bwMode="auto">
          <a:xfrm>
            <a:off x="20" y="1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D93124B2-6A26-498F-9808-55A1A17D8FAB}"/>
              </a:ext>
            </a:extLst>
          </p:cNvPr>
          <p:cNvSpPr/>
          <p:nvPr/>
        </p:nvSpPr>
        <p:spPr>
          <a:xfrm>
            <a:off x="340893" y="404609"/>
            <a:ext cx="69382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Bugs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and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Beyond,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which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includes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live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creatures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,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visitors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enjoy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a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close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encounter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with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the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rich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and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incredibly sophisticated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world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of arthropods.</a:t>
            </a:r>
          </a:p>
        </p:txBody>
      </p:sp>
    </p:spTree>
    <p:extLst>
      <p:ext uri="{BB962C8B-B14F-4D97-AF65-F5344CB8AC3E}">
        <p14:creationId xmlns:p14="http://schemas.microsoft.com/office/powerpoint/2010/main" val="265732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teinhardt museum of natural history ile ilgili görsel sonucu&quot;">
            <a:extLst>
              <a:ext uri="{FF2B5EF4-FFF2-40B4-BE49-F238E27FC236}">
                <a16:creationId xmlns:a16="http://schemas.microsoft.com/office/drawing/2014/main" id="{35B850B3-2526-40CA-8A87-1E299ADC1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2862" b="-1"/>
          <a:stretch/>
        </p:blipFill>
        <p:spPr bwMode="auto">
          <a:xfrm>
            <a:off x="20" y="1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057435-0C85-438F-A124-6F54C7C636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297150"/>
            <a:ext cx="100584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It is a 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natural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history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museum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 in Israel,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including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both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education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and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a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research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center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. It is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the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largest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and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most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active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center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in Israel of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documentation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and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science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,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focusing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on biodiversity 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research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and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its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varied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applications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including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nature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conservation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, 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environmental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protection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,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and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4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agriculture</a:t>
            </a:r>
            <a:r>
              <a:rPr lang="tr-TR" sz="2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. 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ç mekan, tavan, tablo, bina içeren bir resim&#10;&#10;Açıklama otomatik olarak oluşturuldu">
            <a:extLst>
              <a:ext uri="{FF2B5EF4-FFF2-40B4-BE49-F238E27FC236}">
                <a16:creationId xmlns:a16="http://schemas.microsoft.com/office/drawing/2014/main" id="{2D12864F-DD02-4FBC-930D-3A5B548CA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3" b="11044"/>
          <a:stretch/>
        </p:blipFill>
        <p:spPr bwMode="auto">
          <a:xfrm>
            <a:off x="20" y="1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A625F3-98E0-4BF3-B1C6-E67C2F1BEA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07180" y="1450975"/>
            <a:ext cx="6367462" cy="3670300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Millions of years of evolution seen through living organisms, deep understanding of desert landscapes and insight into natural wonders, the Steinhardt Museum of Natural History is a thorough and detailed experience.</a:t>
            </a:r>
            <a:endParaRPr lang="en-US" sz="1700" u="sng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807E0CAD-5CB8-4D21-966D-5BD11C4175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22959" y="0"/>
            <a:ext cx="6367462" cy="14509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Inside The Steinhardt Museum of Natural History in Tel Aviv</a:t>
            </a:r>
            <a:endParaRPr lang="en-US" sz="4000" kern="1200" spc="-50" baseline="0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354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ç mekan, doldurulmuş, bakarken, pek çok içeren bir resim&#10;&#10;Açıklama otomatik olarak oluşturuldu">
            <a:extLst>
              <a:ext uri="{FF2B5EF4-FFF2-40B4-BE49-F238E27FC236}">
                <a16:creationId xmlns:a16="http://schemas.microsoft.com/office/drawing/2014/main" id="{8AEF37D6-075B-4DF6-A029-137A5DB23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4694"/>
          <a:stretch/>
        </p:blipFill>
        <p:spPr bwMode="auto">
          <a:xfrm>
            <a:off x="20" y="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38032B-1015-47A2-AEAC-6B3CD93F5D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273" y="517368"/>
            <a:ext cx="7226969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From over 5 millions of specimens of animals, the Tel Aviv museum highlights knowledge in an enticing way</a:t>
            </a:r>
            <a:r>
              <a:rPr lang="tr-TR" sz="2800" b="1" dirty="0">
                <a:solidFill>
                  <a:schemeClr val="bg1"/>
                </a:solidFill>
                <a:highlight>
                  <a:srgbClr val="808080"/>
                </a:highlight>
              </a:rPr>
              <a:t>.</a:t>
            </a:r>
            <a:endParaRPr lang="tr-TR" sz="2800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1040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ç mekan, hayvan, kişi, kadın içeren bir resim&#10;&#10;Açıklama otomatik olarak oluşturuldu">
            <a:extLst>
              <a:ext uri="{FF2B5EF4-FFF2-40B4-BE49-F238E27FC236}">
                <a16:creationId xmlns:a16="http://schemas.microsoft.com/office/drawing/2014/main" id="{7F584F94-1054-4F88-A07F-15947328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6" b="20494"/>
          <a:stretch/>
        </p:blipFill>
        <p:spPr bwMode="auto">
          <a:xfrm>
            <a:off x="20" y="1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0C6199-B2B0-4DC1-9C57-87E2B6A261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9179" y="517358"/>
            <a:ext cx="7226968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L</a:t>
            </a:r>
            <a:r>
              <a:rPr lang="en-US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arge</a:t>
            </a:r>
            <a:r>
              <a:rPr lang="en-US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overhanging fossils show the size and magnitude of the livings things on the earth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.</a:t>
            </a:r>
            <a:endParaRPr lang="tr-TR" sz="2800" u="sng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902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uş, dik, yiyecek, kadın içeren bir resim&#10;&#10;Açıklama otomatik olarak oluşturuldu">
            <a:extLst>
              <a:ext uri="{FF2B5EF4-FFF2-40B4-BE49-F238E27FC236}">
                <a16:creationId xmlns:a16="http://schemas.microsoft.com/office/drawing/2014/main" id="{B5058B57-93AD-4900-BD37-C94750965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" b="7095"/>
          <a:stretch/>
        </p:blipFill>
        <p:spPr bwMode="auto">
          <a:xfrm>
            <a:off x="20" y="1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0494D9-3B66-4B2E-AC10-2D4458519B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79" y="517358"/>
            <a:ext cx="8911389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A</a:t>
            </a:r>
            <a:r>
              <a:rPr lang="en-US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mong</a:t>
            </a:r>
            <a:r>
              <a:rPr lang="en-US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the flying exhibits, birds – from hawks to vultures, are stuffed and floating overhead which creates a meaningful connection to these feathered creatures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.</a:t>
            </a:r>
            <a:endParaRPr lang="tr-TR" sz="2800" u="sng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1771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ç mekan, tablo, oda, bakarken içeren bir resim&#10;&#10;Açıklama otomatik olarak oluşturuldu">
            <a:extLst>
              <a:ext uri="{FF2B5EF4-FFF2-40B4-BE49-F238E27FC236}">
                <a16:creationId xmlns:a16="http://schemas.microsoft.com/office/drawing/2014/main" id="{86705291-6148-4A12-9DC3-6E9AD001F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3" b="21525"/>
          <a:stretch/>
        </p:blipFill>
        <p:spPr bwMode="auto">
          <a:xfrm>
            <a:off x="0" y="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1F83D8-E94A-461B-AD7A-149D2DD1EC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5431" y="378410"/>
            <a:ext cx="8959516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Exhibitions showcase real animals which have been well-preserved and offer a glimpse of these beings found in nature.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1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he steinhardt museum of natural history The Web of Life ile ilgili görsel sonucu&quot;">
            <a:extLst>
              <a:ext uri="{FF2B5EF4-FFF2-40B4-BE49-F238E27FC236}">
                <a16:creationId xmlns:a16="http://schemas.microsoft.com/office/drawing/2014/main" id="{564D3EF3-2F6C-4FE0-A9D9-D096A3E1D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" b="6656"/>
          <a:stretch/>
        </p:blipFill>
        <p:spPr bwMode="auto">
          <a:xfrm>
            <a:off x="20" y="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426CB892-8CD2-4E6A-8312-CDEDD9D2B0EC}"/>
              </a:ext>
            </a:extLst>
          </p:cNvPr>
          <p:cNvSpPr/>
          <p:nvPr/>
        </p:nvSpPr>
        <p:spPr>
          <a:xfrm>
            <a:off x="304799" y="320467"/>
            <a:ext cx="89835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The Web of Life </a:t>
            </a:r>
          </a:p>
          <a:p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The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visitor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journeys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through a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range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of inter-relations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and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mutual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impacts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between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different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organisms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,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including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us,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humans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083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A6AF7E5-92CA-446A-A1BF-8E90B6278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4"/>
          <a:stretch/>
        </p:blipFill>
        <p:spPr bwMode="auto">
          <a:xfrm>
            <a:off x="0" y="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387B5280-D1E4-482D-B39B-B984B54F111B}"/>
              </a:ext>
            </a:extLst>
          </p:cNvPr>
          <p:cNvSpPr/>
          <p:nvPr/>
        </p:nvSpPr>
        <p:spPr>
          <a:xfrm>
            <a:off x="413083" y="230015"/>
            <a:ext cx="108605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Form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and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Function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</a:p>
          <a:p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Visitors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are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invited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to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gaze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directly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at a spectacular diversity of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creatures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from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Israel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and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around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the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tr-TR" sz="2800" b="1" u="sng" dirty="0" err="1">
                <a:solidFill>
                  <a:schemeClr val="bg1"/>
                </a:solidFill>
                <a:highlight>
                  <a:srgbClr val="808080"/>
                </a:highlight>
              </a:rPr>
              <a:t>globe</a:t>
            </a:r>
            <a:r>
              <a:rPr lang="tr-TR" sz="28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798721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316</Words>
  <Application>Microsoft Office PowerPoint</Application>
  <PresentationFormat>Geniş ekran</PresentationFormat>
  <Paragraphs>18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Geçmişe bakış</vt:lpstr>
      <vt:lpstr>THE STEINHARDT MUSEUM OF NATURAL HISTORY</vt:lpstr>
      <vt:lpstr>PowerPoint Sunusu</vt:lpstr>
      <vt:lpstr>Inside The Steinhardt Museum of Natural History in Tel Aviv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Israel’s Landscapes  It surveys the impressive range of habitats in Israel, from the desert to Mount Hermon, and their typical fauna.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STEINHARDT MUSEUM OF NATURAL HISTORY</dc:title>
  <dc:creator>1</dc:creator>
  <cp:lastModifiedBy>1</cp:lastModifiedBy>
  <cp:revision>1</cp:revision>
  <dcterms:created xsi:type="dcterms:W3CDTF">2019-11-20T20:10:27Z</dcterms:created>
  <dcterms:modified xsi:type="dcterms:W3CDTF">2019-11-20T20:14:53Z</dcterms:modified>
</cp:coreProperties>
</file>