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8" r:id="rId23"/>
    <p:sldId id="279" r:id="rId24"/>
    <p:sldId id="280" r:id="rId25"/>
    <p:sldId id="285" r:id="rId26"/>
    <p:sldId id="284" r:id="rId27"/>
    <p:sldId id="281" r:id="rId28"/>
    <p:sldId id="282" r:id="rId29"/>
    <p:sldId id="283" r:id="rId30"/>
    <p:sldId id="294" r:id="rId31"/>
    <p:sldId id="295" r:id="rId32"/>
    <p:sldId id="297" r:id="rId33"/>
    <p:sldId id="286" r:id="rId34"/>
    <p:sldId id="288" r:id="rId35"/>
    <p:sldId id="287" r:id="rId36"/>
    <p:sldId id="289" r:id="rId37"/>
    <p:sldId id="293" r:id="rId38"/>
    <p:sldId id="296" r:id="rId39"/>
    <p:sldId id="299" r:id="rId40"/>
    <p:sldId id="290" r:id="rId41"/>
    <p:sldId id="291" r:id="rId42"/>
    <p:sldId id="300" r:id="rId43"/>
    <p:sldId id="292" r:id="rId44"/>
    <p:sldId id="298" r:id="rId45"/>
    <p:sldId id="277"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CB5508-515C-42FF-81F5-E02312ECF72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C383E636-985C-40F1-8ECD-780EEA2529F8}">
      <dgm:prSet phldrT="[Metin]" custT="1"/>
      <dgm:spPr/>
      <dgm:t>
        <a:bodyPr/>
        <a:lstStyle/>
        <a:p>
          <a:r>
            <a:rPr lang="tr-TR" sz="2000" dirty="0" smtClean="0"/>
            <a:t>Duyu organları uyarıyı algılar.</a:t>
          </a:r>
          <a:endParaRPr lang="tr-TR" sz="2000" dirty="0"/>
        </a:p>
      </dgm:t>
    </dgm:pt>
    <dgm:pt modelId="{948EBB77-F3F0-474A-ADC6-EF0A224B59A2}" type="parTrans" cxnId="{1C7CF28C-17AA-49D1-A43C-D75A68600283}">
      <dgm:prSet/>
      <dgm:spPr/>
      <dgm:t>
        <a:bodyPr/>
        <a:lstStyle/>
        <a:p>
          <a:endParaRPr lang="tr-TR"/>
        </a:p>
      </dgm:t>
    </dgm:pt>
    <dgm:pt modelId="{DE9F481A-559D-47A0-9B6E-0C5997225F26}" type="sibTrans" cxnId="{1C7CF28C-17AA-49D1-A43C-D75A68600283}">
      <dgm:prSet/>
      <dgm:spPr/>
      <dgm:t>
        <a:bodyPr/>
        <a:lstStyle/>
        <a:p>
          <a:endParaRPr lang="tr-TR"/>
        </a:p>
      </dgm:t>
    </dgm:pt>
    <dgm:pt modelId="{39EC29C4-C2C0-40A2-A1B8-84C85B51B72E}">
      <dgm:prSet phldrT="[Metin]" custT="1"/>
      <dgm:spPr/>
      <dgm:t>
        <a:bodyPr/>
        <a:lstStyle/>
        <a:p>
          <a:r>
            <a:rPr lang="tr-TR" sz="2000" dirty="0" smtClean="0"/>
            <a:t>Çevresel sinir sistemiyle merkeze iletilir.</a:t>
          </a:r>
          <a:endParaRPr lang="tr-TR" sz="2000" dirty="0"/>
        </a:p>
      </dgm:t>
    </dgm:pt>
    <dgm:pt modelId="{EEB0B659-601D-4C8F-AADE-AB32E2B9E18D}" type="parTrans" cxnId="{C83EBAE2-575E-422D-BA2F-7E7E66F2E4C7}">
      <dgm:prSet/>
      <dgm:spPr/>
      <dgm:t>
        <a:bodyPr/>
        <a:lstStyle/>
        <a:p>
          <a:endParaRPr lang="tr-TR"/>
        </a:p>
      </dgm:t>
    </dgm:pt>
    <dgm:pt modelId="{13FC85A0-92F7-4128-B936-76AF97F27291}" type="sibTrans" cxnId="{C83EBAE2-575E-422D-BA2F-7E7E66F2E4C7}">
      <dgm:prSet/>
      <dgm:spPr/>
      <dgm:t>
        <a:bodyPr/>
        <a:lstStyle/>
        <a:p>
          <a:endParaRPr lang="tr-TR"/>
        </a:p>
      </dgm:t>
    </dgm:pt>
    <dgm:pt modelId="{6B9DA225-FC66-4D5D-B4A6-CE056E05132D}">
      <dgm:prSet phldrT="[Metin]" custT="1"/>
      <dgm:spPr/>
      <dgm:t>
        <a:bodyPr/>
        <a:lstStyle/>
        <a:p>
          <a:r>
            <a:rPr lang="tr-TR" sz="2000" dirty="0" smtClean="0"/>
            <a:t>Merkezi sinir sisteminde yorumlanıp cevap bilgisi üretilir.</a:t>
          </a:r>
        </a:p>
      </dgm:t>
    </dgm:pt>
    <dgm:pt modelId="{3FF55218-B333-443F-96C0-61ECAF6DCB9E}" type="parTrans" cxnId="{D4FA5018-1CD0-48DB-ACB3-5D7134497689}">
      <dgm:prSet/>
      <dgm:spPr/>
      <dgm:t>
        <a:bodyPr/>
        <a:lstStyle/>
        <a:p>
          <a:endParaRPr lang="tr-TR"/>
        </a:p>
      </dgm:t>
    </dgm:pt>
    <dgm:pt modelId="{6EA6A58A-DC41-4225-8D87-D1DA45FD58A3}" type="sibTrans" cxnId="{D4FA5018-1CD0-48DB-ACB3-5D7134497689}">
      <dgm:prSet/>
      <dgm:spPr/>
      <dgm:t>
        <a:bodyPr/>
        <a:lstStyle/>
        <a:p>
          <a:endParaRPr lang="tr-TR"/>
        </a:p>
      </dgm:t>
    </dgm:pt>
    <dgm:pt modelId="{B7B6B59E-19C3-4C40-9096-2AE23CFF01E3}">
      <dgm:prSet phldrT="[Metin]" custT="1"/>
      <dgm:spPr/>
      <dgm:t>
        <a:bodyPr/>
        <a:lstStyle/>
        <a:p>
          <a:r>
            <a:rPr lang="tr-TR" sz="2000" dirty="0" smtClean="0"/>
            <a:t>Çevresel sinir sistemine ve oradan hedef organa cevap iletilir.</a:t>
          </a:r>
          <a:endParaRPr lang="tr-TR" sz="2000" dirty="0"/>
        </a:p>
      </dgm:t>
    </dgm:pt>
    <dgm:pt modelId="{3BBF5B30-EC28-49FA-A60D-120B964B5239}" type="parTrans" cxnId="{501C6C45-F739-4C42-B87B-E2D579AC2712}">
      <dgm:prSet/>
      <dgm:spPr/>
      <dgm:t>
        <a:bodyPr/>
        <a:lstStyle/>
        <a:p>
          <a:endParaRPr lang="tr-TR"/>
        </a:p>
      </dgm:t>
    </dgm:pt>
    <dgm:pt modelId="{2AB9B6C5-F3E1-4250-BD0F-408E8CCDC991}" type="sibTrans" cxnId="{501C6C45-F739-4C42-B87B-E2D579AC2712}">
      <dgm:prSet/>
      <dgm:spPr/>
      <dgm:t>
        <a:bodyPr/>
        <a:lstStyle/>
        <a:p>
          <a:endParaRPr lang="tr-TR"/>
        </a:p>
      </dgm:t>
    </dgm:pt>
    <dgm:pt modelId="{83F5ED85-E6A5-4FA4-91C6-8321CCF89D99}">
      <dgm:prSet phldrT="[Metin]" custT="1"/>
      <dgm:spPr/>
      <dgm:t>
        <a:bodyPr/>
        <a:lstStyle/>
        <a:p>
          <a:r>
            <a:rPr lang="tr-TR" sz="2000" dirty="0" smtClean="0"/>
            <a:t>Hedef organ verilen emri uygular.</a:t>
          </a:r>
          <a:endParaRPr lang="tr-TR" sz="2000" dirty="0"/>
        </a:p>
      </dgm:t>
    </dgm:pt>
    <dgm:pt modelId="{2EEB93CE-D82A-476F-BAD4-4869248D9AFC}" type="parTrans" cxnId="{3460B38C-20BB-4C6E-9035-CF26E5786504}">
      <dgm:prSet/>
      <dgm:spPr/>
      <dgm:t>
        <a:bodyPr/>
        <a:lstStyle/>
        <a:p>
          <a:endParaRPr lang="tr-TR"/>
        </a:p>
      </dgm:t>
    </dgm:pt>
    <dgm:pt modelId="{42AC28DE-6119-424E-B8D8-134ADADEC66A}" type="sibTrans" cxnId="{3460B38C-20BB-4C6E-9035-CF26E5786504}">
      <dgm:prSet/>
      <dgm:spPr/>
      <dgm:t>
        <a:bodyPr/>
        <a:lstStyle/>
        <a:p>
          <a:endParaRPr lang="tr-TR"/>
        </a:p>
      </dgm:t>
    </dgm:pt>
    <dgm:pt modelId="{5DF4388C-651A-4E90-B49B-4B0FA5140A02}" type="pres">
      <dgm:prSet presAssocID="{92CB5508-515C-42FF-81F5-E02312ECF724}" presName="linear" presStyleCnt="0">
        <dgm:presLayoutVars>
          <dgm:dir/>
          <dgm:animLvl val="lvl"/>
          <dgm:resizeHandles val="exact"/>
        </dgm:presLayoutVars>
      </dgm:prSet>
      <dgm:spPr/>
      <dgm:t>
        <a:bodyPr/>
        <a:lstStyle/>
        <a:p>
          <a:endParaRPr lang="tr-TR"/>
        </a:p>
      </dgm:t>
    </dgm:pt>
    <dgm:pt modelId="{C69CB30F-9AD1-4407-994B-05CB9CFC2F18}" type="pres">
      <dgm:prSet presAssocID="{C383E636-985C-40F1-8ECD-780EEA2529F8}" presName="parentLin" presStyleCnt="0"/>
      <dgm:spPr/>
    </dgm:pt>
    <dgm:pt modelId="{B15BD1D1-0E01-4BC8-8530-A3296FF2E6A2}" type="pres">
      <dgm:prSet presAssocID="{C383E636-985C-40F1-8ECD-780EEA2529F8}" presName="parentLeftMargin" presStyleLbl="node1" presStyleIdx="0" presStyleCnt="5"/>
      <dgm:spPr/>
      <dgm:t>
        <a:bodyPr/>
        <a:lstStyle/>
        <a:p>
          <a:endParaRPr lang="tr-TR"/>
        </a:p>
      </dgm:t>
    </dgm:pt>
    <dgm:pt modelId="{91BC6825-A6BA-4C55-9425-DE2C3CF6346B}" type="pres">
      <dgm:prSet presAssocID="{C383E636-985C-40F1-8ECD-780EEA2529F8}" presName="parentText" presStyleLbl="node1" presStyleIdx="0" presStyleCnt="5">
        <dgm:presLayoutVars>
          <dgm:chMax val="0"/>
          <dgm:bulletEnabled val="1"/>
        </dgm:presLayoutVars>
      </dgm:prSet>
      <dgm:spPr/>
      <dgm:t>
        <a:bodyPr/>
        <a:lstStyle/>
        <a:p>
          <a:endParaRPr lang="tr-TR"/>
        </a:p>
      </dgm:t>
    </dgm:pt>
    <dgm:pt modelId="{F2E02DEC-D562-4AE0-A568-F80CA93BC8E4}" type="pres">
      <dgm:prSet presAssocID="{C383E636-985C-40F1-8ECD-780EEA2529F8}" presName="negativeSpace" presStyleCnt="0"/>
      <dgm:spPr/>
    </dgm:pt>
    <dgm:pt modelId="{7B5F7E3A-FDBA-4E9C-8DC4-72C560267221}" type="pres">
      <dgm:prSet presAssocID="{C383E636-985C-40F1-8ECD-780EEA2529F8}" presName="childText" presStyleLbl="conFgAcc1" presStyleIdx="0" presStyleCnt="5">
        <dgm:presLayoutVars>
          <dgm:bulletEnabled val="1"/>
        </dgm:presLayoutVars>
      </dgm:prSet>
      <dgm:spPr/>
    </dgm:pt>
    <dgm:pt modelId="{EF3C0092-FF31-4C9E-B9A6-D8741646D354}" type="pres">
      <dgm:prSet presAssocID="{DE9F481A-559D-47A0-9B6E-0C5997225F26}" presName="spaceBetweenRectangles" presStyleCnt="0"/>
      <dgm:spPr/>
    </dgm:pt>
    <dgm:pt modelId="{B4DC8FC1-24B4-4195-81BE-DC516D494CC5}" type="pres">
      <dgm:prSet presAssocID="{39EC29C4-C2C0-40A2-A1B8-84C85B51B72E}" presName="parentLin" presStyleCnt="0"/>
      <dgm:spPr/>
    </dgm:pt>
    <dgm:pt modelId="{62A606AF-2533-4312-99A3-31A57741640B}" type="pres">
      <dgm:prSet presAssocID="{39EC29C4-C2C0-40A2-A1B8-84C85B51B72E}" presName="parentLeftMargin" presStyleLbl="node1" presStyleIdx="0" presStyleCnt="5"/>
      <dgm:spPr/>
      <dgm:t>
        <a:bodyPr/>
        <a:lstStyle/>
        <a:p>
          <a:endParaRPr lang="tr-TR"/>
        </a:p>
      </dgm:t>
    </dgm:pt>
    <dgm:pt modelId="{B3AF8BEE-CED1-4AA2-B857-317B912E864E}" type="pres">
      <dgm:prSet presAssocID="{39EC29C4-C2C0-40A2-A1B8-84C85B51B72E}" presName="parentText" presStyleLbl="node1" presStyleIdx="1" presStyleCnt="5">
        <dgm:presLayoutVars>
          <dgm:chMax val="0"/>
          <dgm:bulletEnabled val="1"/>
        </dgm:presLayoutVars>
      </dgm:prSet>
      <dgm:spPr/>
      <dgm:t>
        <a:bodyPr/>
        <a:lstStyle/>
        <a:p>
          <a:endParaRPr lang="tr-TR"/>
        </a:p>
      </dgm:t>
    </dgm:pt>
    <dgm:pt modelId="{476404FB-BAB3-4E4F-968C-9D1218138474}" type="pres">
      <dgm:prSet presAssocID="{39EC29C4-C2C0-40A2-A1B8-84C85B51B72E}" presName="negativeSpace" presStyleCnt="0"/>
      <dgm:spPr/>
    </dgm:pt>
    <dgm:pt modelId="{62526447-31B3-42F2-A4AB-27944EAC2271}" type="pres">
      <dgm:prSet presAssocID="{39EC29C4-C2C0-40A2-A1B8-84C85B51B72E}" presName="childText" presStyleLbl="conFgAcc1" presStyleIdx="1" presStyleCnt="5">
        <dgm:presLayoutVars>
          <dgm:bulletEnabled val="1"/>
        </dgm:presLayoutVars>
      </dgm:prSet>
      <dgm:spPr/>
    </dgm:pt>
    <dgm:pt modelId="{6BDD8F0C-137D-4F05-8BC8-FE7A9B6DE30A}" type="pres">
      <dgm:prSet presAssocID="{13FC85A0-92F7-4128-B936-76AF97F27291}" presName="spaceBetweenRectangles" presStyleCnt="0"/>
      <dgm:spPr/>
    </dgm:pt>
    <dgm:pt modelId="{764E5161-8B6C-49AC-A874-247FF103EBEC}" type="pres">
      <dgm:prSet presAssocID="{6B9DA225-FC66-4D5D-B4A6-CE056E05132D}" presName="parentLin" presStyleCnt="0"/>
      <dgm:spPr/>
    </dgm:pt>
    <dgm:pt modelId="{4019023E-5105-4E64-AB3F-3D0EF7F5124E}" type="pres">
      <dgm:prSet presAssocID="{6B9DA225-FC66-4D5D-B4A6-CE056E05132D}" presName="parentLeftMargin" presStyleLbl="node1" presStyleIdx="1" presStyleCnt="5"/>
      <dgm:spPr/>
      <dgm:t>
        <a:bodyPr/>
        <a:lstStyle/>
        <a:p>
          <a:endParaRPr lang="tr-TR"/>
        </a:p>
      </dgm:t>
    </dgm:pt>
    <dgm:pt modelId="{09F7BE00-71A1-4D9C-A5D0-6BF5FDEF0085}" type="pres">
      <dgm:prSet presAssocID="{6B9DA225-FC66-4D5D-B4A6-CE056E05132D}" presName="parentText" presStyleLbl="node1" presStyleIdx="2" presStyleCnt="5">
        <dgm:presLayoutVars>
          <dgm:chMax val="0"/>
          <dgm:bulletEnabled val="1"/>
        </dgm:presLayoutVars>
      </dgm:prSet>
      <dgm:spPr/>
      <dgm:t>
        <a:bodyPr/>
        <a:lstStyle/>
        <a:p>
          <a:endParaRPr lang="tr-TR"/>
        </a:p>
      </dgm:t>
    </dgm:pt>
    <dgm:pt modelId="{F334418B-E44E-4278-94CE-A730E52C4C9F}" type="pres">
      <dgm:prSet presAssocID="{6B9DA225-FC66-4D5D-B4A6-CE056E05132D}" presName="negativeSpace" presStyleCnt="0"/>
      <dgm:spPr/>
    </dgm:pt>
    <dgm:pt modelId="{BA9E81B9-161A-4B5B-87F8-A9AE10EE5833}" type="pres">
      <dgm:prSet presAssocID="{6B9DA225-FC66-4D5D-B4A6-CE056E05132D}" presName="childText" presStyleLbl="conFgAcc1" presStyleIdx="2" presStyleCnt="5">
        <dgm:presLayoutVars>
          <dgm:bulletEnabled val="1"/>
        </dgm:presLayoutVars>
      </dgm:prSet>
      <dgm:spPr/>
    </dgm:pt>
    <dgm:pt modelId="{A30416AF-B621-498B-82BA-EAB6F00B590F}" type="pres">
      <dgm:prSet presAssocID="{6EA6A58A-DC41-4225-8D87-D1DA45FD58A3}" presName="spaceBetweenRectangles" presStyleCnt="0"/>
      <dgm:spPr/>
    </dgm:pt>
    <dgm:pt modelId="{3DCB8A18-B18B-446E-89CD-F599188A15BF}" type="pres">
      <dgm:prSet presAssocID="{B7B6B59E-19C3-4C40-9096-2AE23CFF01E3}" presName="parentLin" presStyleCnt="0"/>
      <dgm:spPr/>
    </dgm:pt>
    <dgm:pt modelId="{D0FEA829-51E0-4DED-97CE-E88EEE71C12B}" type="pres">
      <dgm:prSet presAssocID="{B7B6B59E-19C3-4C40-9096-2AE23CFF01E3}" presName="parentLeftMargin" presStyleLbl="node1" presStyleIdx="2" presStyleCnt="5"/>
      <dgm:spPr/>
      <dgm:t>
        <a:bodyPr/>
        <a:lstStyle/>
        <a:p>
          <a:endParaRPr lang="tr-TR"/>
        </a:p>
      </dgm:t>
    </dgm:pt>
    <dgm:pt modelId="{3ECB1F34-75AA-450D-A5C1-C22CFE1D2591}" type="pres">
      <dgm:prSet presAssocID="{B7B6B59E-19C3-4C40-9096-2AE23CFF01E3}" presName="parentText" presStyleLbl="node1" presStyleIdx="3" presStyleCnt="5">
        <dgm:presLayoutVars>
          <dgm:chMax val="0"/>
          <dgm:bulletEnabled val="1"/>
        </dgm:presLayoutVars>
      </dgm:prSet>
      <dgm:spPr/>
      <dgm:t>
        <a:bodyPr/>
        <a:lstStyle/>
        <a:p>
          <a:endParaRPr lang="tr-TR"/>
        </a:p>
      </dgm:t>
    </dgm:pt>
    <dgm:pt modelId="{6A39870B-5CDF-459A-B3F4-90BA0A6F1CB1}" type="pres">
      <dgm:prSet presAssocID="{B7B6B59E-19C3-4C40-9096-2AE23CFF01E3}" presName="negativeSpace" presStyleCnt="0"/>
      <dgm:spPr/>
    </dgm:pt>
    <dgm:pt modelId="{AEB5665B-2F19-4BC3-A2D0-F92DCC340F3B}" type="pres">
      <dgm:prSet presAssocID="{B7B6B59E-19C3-4C40-9096-2AE23CFF01E3}" presName="childText" presStyleLbl="conFgAcc1" presStyleIdx="3" presStyleCnt="5">
        <dgm:presLayoutVars>
          <dgm:bulletEnabled val="1"/>
        </dgm:presLayoutVars>
      </dgm:prSet>
      <dgm:spPr/>
    </dgm:pt>
    <dgm:pt modelId="{BB95CDB1-25BE-411E-B910-B2B89D0EF335}" type="pres">
      <dgm:prSet presAssocID="{2AB9B6C5-F3E1-4250-BD0F-408E8CCDC991}" presName="spaceBetweenRectangles" presStyleCnt="0"/>
      <dgm:spPr/>
    </dgm:pt>
    <dgm:pt modelId="{BF7435EB-5F45-41FE-B456-EC5C033891F4}" type="pres">
      <dgm:prSet presAssocID="{83F5ED85-E6A5-4FA4-91C6-8321CCF89D99}" presName="parentLin" presStyleCnt="0"/>
      <dgm:spPr/>
    </dgm:pt>
    <dgm:pt modelId="{7C34D006-6AAC-45F2-9180-6B5795CB3407}" type="pres">
      <dgm:prSet presAssocID="{83F5ED85-E6A5-4FA4-91C6-8321CCF89D99}" presName="parentLeftMargin" presStyleLbl="node1" presStyleIdx="3" presStyleCnt="5"/>
      <dgm:spPr/>
      <dgm:t>
        <a:bodyPr/>
        <a:lstStyle/>
        <a:p>
          <a:endParaRPr lang="tr-TR"/>
        </a:p>
      </dgm:t>
    </dgm:pt>
    <dgm:pt modelId="{B165CD21-4A4F-459F-9BA7-F56F9BE09644}" type="pres">
      <dgm:prSet presAssocID="{83F5ED85-E6A5-4FA4-91C6-8321CCF89D99}" presName="parentText" presStyleLbl="node1" presStyleIdx="4" presStyleCnt="5">
        <dgm:presLayoutVars>
          <dgm:chMax val="0"/>
          <dgm:bulletEnabled val="1"/>
        </dgm:presLayoutVars>
      </dgm:prSet>
      <dgm:spPr/>
      <dgm:t>
        <a:bodyPr/>
        <a:lstStyle/>
        <a:p>
          <a:endParaRPr lang="tr-TR"/>
        </a:p>
      </dgm:t>
    </dgm:pt>
    <dgm:pt modelId="{003742DF-475D-4B56-A5D5-2A782692799D}" type="pres">
      <dgm:prSet presAssocID="{83F5ED85-E6A5-4FA4-91C6-8321CCF89D99}" presName="negativeSpace" presStyleCnt="0"/>
      <dgm:spPr/>
    </dgm:pt>
    <dgm:pt modelId="{52E97538-F58F-43BA-90A9-D501A7B5089E}" type="pres">
      <dgm:prSet presAssocID="{83F5ED85-E6A5-4FA4-91C6-8321CCF89D99}" presName="childText" presStyleLbl="conFgAcc1" presStyleIdx="4" presStyleCnt="5">
        <dgm:presLayoutVars>
          <dgm:bulletEnabled val="1"/>
        </dgm:presLayoutVars>
      </dgm:prSet>
      <dgm:spPr/>
    </dgm:pt>
  </dgm:ptLst>
  <dgm:cxnLst>
    <dgm:cxn modelId="{997C1EBD-CFE7-48B2-9C3E-457DD5E64B02}" type="presOf" srcId="{C383E636-985C-40F1-8ECD-780EEA2529F8}" destId="{91BC6825-A6BA-4C55-9425-DE2C3CF6346B}" srcOrd="1" destOrd="0" presId="urn:microsoft.com/office/officeart/2005/8/layout/list1"/>
    <dgm:cxn modelId="{CB6D7E61-FB2E-472A-89C9-520C2266CC3F}" type="presOf" srcId="{92CB5508-515C-42FF-81F5-E02312ECF724}" destId="{5DF4388C-651A-4E90-B49B-4B0FA5140A02}" srcOrd="0" destOrd="0" presId="urn:microsoft.com/office/officeart/2005/8/layout/list1"/>
    <dgm:cxn modelId="{03FA91EB-ABA2-4509-A467-2B07AA6F18D3}" type="presOf" srcId="{39EC29C4-C2C0-40A2-A1B8-84C85B51B72E}" destId="{62A606AF-2533-4312-99A3-31A57741640B}" srcOrd="0" destOrd="0" presId="urn:microsoft.com/office/officeart/2005/8/layout/list1"/>
    <dgm:cxn modelId="{F1616E7A-79B4-4632-A084-EF3163CD8AC5}" type="presOf" srcId="{C383E636-985C-40F1-8ECD-780EEA2529F8}" destId="{B15BD1D1-0E01-4BC8-8530-A3296FF2E6A2}" srcOrd="0" destOrd="0" presId="urn:microsoft.com/office/officeart/2005/8/layout/list1"/>
    <dgm:cxn modelId="{E04B980C-B40F-40C4-98A1-9040034ACC46}" type="presOf" srcId="{B7B6B59E-19C3-4C40-9096-2AE23CFF01E3}" destId="{D0FEA829-51E0-4DED-97CE-E88EEE71C12B}" srcOrd="0" destOrd="0" presId="urn:microsoft.com/office/officeart/2005/8/layout/list1"/>
    <dgm:cxn modelId="{13023195-764C-43EC-8E06-540994D7597F}" type="presOf" srcId="{B7B6B59E-19C3-4C40-9096-2AE23CFF01E3}" destId="{3ECB1F34-75AA-450D-A5C1-C22CFE1D2591}" srcOrd="1" destOrd="0" presId="urn:microsoft.com/office/officeart/2005/8/layout/list1"/>
    <dgm:cxn modelId="{701630D0-5B49-4304-8785-F060FC1E80B3}" type="presOf" srcId="{83F5ED85-E6A5-4FA4-91C6-8321CCF89D99}" destId="{B165CD21-4A4F-459F-9BA7-F56F9BE09644}" srcOrd="1" destOrd="0" presId="urn:microsoft.com/office/officeart/2005/8/layout/list1"/>
    <dgm:cxn modelId="{D4FA5018-1CD0-48DB-ACB3-5D7134497689}" srcId="{92CB5508-515C-42FF-81F5-E02312ECF724}" destId="{6B9DA225-FC66-4D5D-B4A6-CE056E05132D}" srcOrd="2" destOrd="0" parTransId="{3FF55218-B333-443F-96C0-61ECAF6DCB9E}" sibTransId="{6EA6A58A-DC41-4225-8D87-D1DA45FD58A3}"/>
    <dgm:cxn modelId="{1C7CF28C-17AA-49D1-A43C-D75A68600283}" srcId="{92CB5508-515C-42FF-81F5-E02312ECF724}" destId="{C383E636-985C-40F1-8ECD-780EEA2529F8}" srcOrd="0" destOrd="0" parTransId="{948EBB77-F3F0-474A-ADC6-EF0A224B59A2}" sibTransId="{DE9F481A-559D-47A0-9B6E-0C5997225F26}"/>
    <dgm:cxn modelId="{1A9752AA-D4FF-40D1-B072-B1BBB6E21884}" type="presOf" srcId="{6B9DA225-FC66-4D5D-B4A6-CE056E05132D}" destId="{4019023E-5105-4E64-AB3F-3D0EF7F5124E}" srcOrd="0" destOrd="0" presId="urn:microsoft.com/office/officeart/2005/8/layout/list1"/>
    <dgm:cxn modelId="{C83EBAE2-575E-422D-BA2F-7E7E66F2E4C7}" srcId="{92CB5508-515C-42FF-81F5-E02312ECF724}" destId="{39EC29C4-C2C0-40A2-A1B8-84C85B51B72E}" srcOrd="1" destOrd="0" parTransId="{EEB0B659-601D-4C8F-AADE-AB32E2B9E18D}" sibTransId="{13FC85A0-92F7-4128-B936-76AF97F27291}"/>
    <dgm:cxn modelId="{B07E39A0-4A03-44DC-A56A-F11E4271BE77}" type="presOf" srcId="{39EC29C4-C2C0-40A2-A1B8-84C85B51B72E}" destId="{B3AF8BEE-CED1-4AA2-B857-317B912E864E}" srcOrd="1" destOrd="0" presId="urn:microsoft.com/office/officeart/2005/8/layout/list1"/>
    <dgm:cxn modelId="{650E69E4-320D-4A77-BC42-F69D5BD132D7}" type="presOf" srcId="{83F5ED85-E6A5-4FA4-91C6-8321CCF89D99}" destId="{7C34D006-6AAC-45F2-9180-6B5795CB3407}" srcOrd="0" destOrd="0" presId="urn:microsoft.com/office/officeart/2005/8/layout/list1"/>
    <dgm:cxn modelId="{3460B38C-20BB-4C6E-9035-CF26E5786504}" srcId="{92CB5508-515C-42FF-81F5-E02312ECF724}" destId="{83F5ED85-E6A5-4FA4-91C6-8321CCF89D99}" srcOrd="4" destOrd="0" parTransId="{2EEB93CE-D82A-476F-BAD4-4869248D9AFC}" sibTransId="{42AC28DE-6119-424E-B8D8-134ADADEC66A}"/>
    <dgm:cxn modelId="{501C6C45-F739-4C42-B87B-E2D579AC2712}" srcId="{92CB5508-515C-42FF-81F5-E02312ECF724}" destId="{B7B6B59E-19C3-4C40-9096-2AE23CFF01E3}" srcOrd="3" destOrd="0" parTransId="{3BBF5B30-EC28-49FA-A60D-120B964B5239}" sibTransId="{2AB9B6C5-F3E1-4250-BD0F-408E8CCDC991}"/>
    <dgm:cxn modelId="{3C081FC8-C1EC-49E0-98F0-89EAB7B2D3A3}" type="presOf" srcId="{6B9DA225-FC66-4D5D-B4A6-CE056E05132D}" destId="{09F7BE00-71A1-4D9C-A5D0-6BF5FDEF0085}" srcOrd="1" destOrd="0" presId="urn:microsoft.com/office/officeart/2005/8/layout/list1"/>
    <dgm:cxn modelId="{02663615-BE2D-44FC-B1AD-4E90EDE79734}" type="presParOf" srcId="{5DF4388C-651A-4E90-B49B-4B0FA5140A02}" destId="{C69CB30F-9AD1-4407-994B-05CB9CFC2F18}" srcOrd="0" destOrd="0" presId="urn:microsoft.com/office/officeart/2005/8/layout/list1"/>
    <dgm:cxn modelId="{517A01CB-F5A7-45D6-9E8D-2956419404A8}" type="presParOf" srcId="{C69CB30F-9AD1-4407-994B-05CB9CFC2F18}" destId="{B15BD1D1-0E01-4BC8-8530-A3296FF2E6A2}" srcOrd="0" destOrd="0" presId="urn:microsoft.com/office/officeart/2005/8/layout/list1"/>
    <dgm:cxn modelId="{F50BE274-C9D9-423E-9DB1-E227135DBD5D}" type="presParOf" srcId="{C69CB30F-9AD1-4407-994B-05CB9CFC2F18}" destId="{91BC6825-A6BA-4C55-9425-DE2C3CF6346B}" srcOrd="1" destOrd="0" presId="urn:microsoft.com/office/officeart/2005/8/layout/list1"/>
    <dgm:cxn modelId="{B31C20BB-E9DC-4223-A09D-88BA661ABA91}" type="presParOf" srcId="{5DF4388C-651A-4E90-B49B-4B0FA5140A02}" destId="{F2E02DEC-D562-4AE0-A568-F80CA93BC8E4}" srcOrd="1" destOrd="0" presId="urn:microsoft.com/office/officeart/2005/8/layout/list1"/>
    <dgm:cxn modelId="{42FE4697-1D5D-4D3F-9154-D35AF1792C12}" type="presParOf" srcId="{5DF4388C-651A-4E90-B49B-4B0FA5140A02}" destId="{7B5F7E3A-FDBA-4E9C-8DC4-72C560267221}" srcOrd="2" destOrd="0" presId="urn:microsoft.com/office/officeart/2005/8/layout/list1"/>
    <dgm:cxn modelId="{4B360081-1B63-48D4-B810-3B13CAF88EF6}" type="presParOf" srcId="{5DF4388C-651A-4E90-B49B-4B0FA5140A02}" destId="{EF3C0092-FF31-4C9E-B9A6-D8741646D354}" srcOrd="3" destOrd="0" presId="urn:microsoft.com/office/officeart/2005/8/layout/list1"/>
    <dgm:cxn modelId="{CBE82C4B-2146-4B63-BA9F-E89285B57741}" type="presParOf" srcId="{5DF4388C-651A-4E90-B49B-4B0FA5140A02}" destId="{B4DC8FC1-24B4-4195-81BE-DC516D494CC5}" srcOrd="4" destOrd="0" presId="urn:microsoft.com/office/officeart/2005/8/layout/list1"/>
    <dgm:cxn modelId="{ED1BB750-BF74-44FF-9E3A-425A902AF3F0}" type="presParOf" srcId="{B4DC8FC1-24B4-4195-81BE-DC516D494CC5}" destId="{62A606AF-2533-4312-99A3-31A57741640B}" srcOrd="0" destOrd="0" presId="urn:microsoft.com/office/officeart/2005/8/layout/list1"/>
    <dgm:cxn modelId="{207494DE-FCB6-41E4-BC0E-8694DAA656D1}" type="presParOf" srcId="{B4DC8FC1-24B4-4195-81BE-DC516D494CC5}" destId="{B3AF8BEE-CED1-4AA2-B857-317B912E864E}" srcOrd="1" destOrd="0" presId="urn:microsoft.com/office/officeart/2005/8/layout/list1"/>
    <dgm:cxn modelId="{0D64F39D-6C5E-4462-872E-471363E78C9A}" type="presParOf" srcId="{5DF4388C-651A-4E90-B49B-4B0FA5140A02}" destId="{476404FB-BAB3-4E4F-968C-9D1218138474}" srcOrd="5" destOrd="0" presId="urn:microsoft.com/office/officeart/2005/8/layout/list1"/>
    <dgm:cxn modelId="{8ECB4165-AADD-4B4F-B1E0-BE164A7A01EF}" type="presParOf" srcId="{5DF4388C-651A-4E90-B49B-4B0FA5140A02}" destId="{62526447-31B3-42F2-A4AB-27944EAC2271}" srcOrd="6" destOrd="0" presId="urn:microsoft.com/office/officeart/2005/8/layout/list1"/>
    <dgm:cxn modelId="{6049D7F0-901F-47A7-97B6-46E221EB8961}" type="presParOf" srcId="{5DF4388C-651A-4E90-B49B-4B0FA5140A02}" destId="{6BDD8F0C-137D-4F05-8BC8-FE7A9B6DE30A}" srcOrd="7" destOrd="0" presId="urn:microsoft.com/office/officeart/2005/8/layout/list1"/>
    <dgm:cxn modelId="{D9798215-F28D-42C4-925A-BBD80F91A20E}" type="presParOf" srcId="{5DF4388C-651A-4E90-B49B-4B0FA5140A02}" destId="{764E5161-8B6C-49AC-A874-247FF103EBEC}" srcOrd="8" destOrd="0" presId="urn:microsoft.com/office/officeart/2005/8/layout/list1"/>
    <dgm:cxn modelId="{8EEC8B14-230F-409A-9F26-AB0334E1E177}" type="presParOf" srcId="{764E5161-8B6C-49AC-A874-247FF103EBEC}" destId="{4019023E-5105-4E64-AB3F-3D0EF7F5124E}" srcOrd="0" destOrd="0" presId="urn:microsoft.com/office/officeart/2005/8/layout/list1"/>
    <dgm:cxn modelId="{305AA2D8-0B57-4356-82E9-7EACA4B9A318}" type="presParOf" srcId="{764E5161-8B6C-49AC-A874-247FF103EBEC}" destId="{09F7BE00-71A1-4D9C-A5D0-6BF5FDEF0085}" srcOrd="1" destOrd="0" presId="urn:microsoft.com/office/officeart/2005/8/layout/list1"/>
    <dgm:cxn modelId="{2B9C4F57-0F02-4DA3-98AF-0A70A92A3E5F}" type="presParOf" srcId="{5DF4388C-651A-4E90-B49B-4B0FA5140A02}" destId="{F334418B-E44E-4278-94CE-A730E52C4C9F}" srcOrd="9" destOrd="0" presId="urn:microsoft.com/office/officeart/2005/8/layout/list1"/>
    <dgm:cxn modelId="{7051CB10-8498-4F69-A644-932A5F643356}" type="presParOf" srcId="{5DF4388C-651A-4E90-B49B-4B0FA5140A02}" destId="{BA9E81B9-161A-4B5B-87F8-A9AE10EE5833}" srcOrd="10" destOrd="0" presId="urn:microsoft.com/office/officeart/2005/8/layout/list1"/>
    <dgm:cxn modelId="{EA081752-6ABC-47B6-8001-74953225037C}" type="presParOf" srcId="{5DF4388C-651A-4E90-B49B-4B0FA5140A02}" destId="{A30416AF-B621-498B-82BA-EAB6F00B590F}" srcOrd="11" destOrd="0" presId="urn:microsoft.com/office/officeart/2005/8/layout/list1"/>
    <dgm:cxn modelId="{D79DCC90-9977-49C0-B818-0CD42DB32D79}" type="presParOf" srcId="{5DF4388C-651A-4E90-B49B-4B0FA5140A02}" destId="{3DCB8A18-B18B-446E-89CD-F599188A15BF}" srcOrd="12" destOrd="0" presId="urn:microsoft.com/office/officeart/2005/8/layout/list1"/>
    <dgm:cxn modelId="{F5C569F1-E32E-442D-8667-4D84AD958CAB}" type="presParOf" srcId="{3DCB8A18-B18B-446E-89CD-F599188A15BF}" destId="{D0FEA829-51E0-4DED-97CE-E88EEE71C12B}" srcOrd="0" destOrd="0" presId="urn:microsoft.com/office/officeart/2005/8/layout/list1"/>
    <dgm:cxn modelId="{CBFAA5F6-0577-475B-AC4D-13BD9BAAB250}" type="presParOf" srcId="{3DCB8A18-B18B-446E-89CD-F599188A15BF}" destId="{3ECB1F34-75AA-450D-A5C1-C22CFE1D2591}" srcOrd="1" destOrd="0" presId="urn:microsoft.com/office/officeart/2005/8/layout/list1"/>
    <dgm:cxn modelId="{CF9DD460-72A3-43E9-8F3F-CFA329FFFE05}" type="presParOf" srcId="{5DF4388C-651A-4E90-B49B-4B0FA5140A02}" destId="{6A39870B-5CDF-459A-B3F4-90BA0A6F1CB1}" srcOrd="13" destOrd="0" presId="urn:microsoft.com/office/officeart/2005/8/layout/list1"/>
    <dgm:cxn modelId="{FD40158C-FE9E-40DA-AB8D-017CB84F6B50}" type="presParOf" srcId="{5DF4388C-651A-4E90-B49B-4B0FA5140A02}" destId="{AEB5665B-2F19-4BC3-A2D0-F92DCC340F3B}" srcOrd="14" destOrd="0" presId="urn:microsoft.com/office/officeart/2005/8/layout/list1"/>
    <dgm:cxn modelId="{65E5D139-B19F-4EBE-8818-5F51315D63F3}" type="presParOf" srcId="{5DF4388C-651A-4E90-B49B-4B0FA5140A02}" destId="{BB95CDB1-25BE-411E-B910-B2B89D0EF335}" srcOrd="15" destOrd="0" presId="urn:microsoft.com/office/officeart/2005/8/layout/list1"/>
    <dgm:cxn modelId="{6A449C6D-A632-4610-8AFB-FB11A305177D}" type="presParOf" srcId="{5DF4388C-651A-4E90-B49B-4B0FA5140A02}" destId="{BF7435EB-5F45-41FE-B456-EC5C033891F4}" srcOrd="16" destOrd="0" presId="urn:microsoft.com/office/officeart/2005/8/layout/list1"/>
    <dgm:cxn modelId="{D96A6F49-C24B-4CE1-B894-9190841ED3B4}" type="presParOf" srcId="{BF7435EB-5F45-41FE-B456-EC5C033891F4}" destId="{7C34D006-6AAC-45F2-9180-6B5795CB3407}" srcOrd="0" destOrd="0" presId="urn:microsoft.com/office/officeart/2005/8/layout/list1"/>
    <dgm:cxn modelId="{A74CD4B1-603C-4DE5-BC92-E495A8F374DD}" type="presParOf" srcId="{BF7435EB-5F45-41FE-B456-EC5C033891F4}" destId="{B165CD21-4A4F-459F-9BA7-F56F9BE09644}" srcOrd="1" destOrd="0" presId="urn:microsoft.com/office/officeart/2005/8/layout/list1"/>
    <dgm:cxn modelId="{63E697C7-0210-42D7-8B96-428F6F0C3506}" type="presParOf" srcId="{5DF4388C-651A-4E90-B49B-4B0FA5140A02}" destId="{003742DF-475D-4B56-A5D5-2A782692799D}" srcOrd="17" destOrd="0" presId="urn:microsoft.com/office/officeart/2005/8/layout/list1"/>
    <dgm:cxn modelId="{722BA898-3D1A-47F1-9C9E-04715B41F985}" type="presParOf" srcId="{5DF4388C-651A-4E90-B49B-4B0FA5140A02}" destId="{52E97538-F58F-43BA-90A9-D501A7B5089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2FD96B-9EB0-4371-BC3D-DF7B3264A74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63DC899E-C75D-4E87-9FDE-405FADF6F609}">
      <dgm:prSet phldrT="[Metin]"/>
      <dgm:spPr/>
      <dgm:t>
        <a:bodyPr/>
        <a:lstStyle/>
        <a:p>
          <a:r>
            <a:rPr lang="tr-TR" dirty="0" smtClean="0"/>
            <a:t>Sinir sistemi</a:t>
          </a:r>
          <a:endParaRPr lang="tr-TR" dirty="0"/>
        </a:p>
      </dgm:t>
    </dgm:pt>
    <dgm:pt modelId="{155AF915-42AF-4F2D-945B-5702315E1DF5}" type="parTrans" cxnId="{70DCB1C2-A10C-44D1-8A2A-9F0D5D41F965}">
      <dgm:prSet/>
      <dgm:spPr/>
      <dgm:t>
        <a:bodyPr/>
        <a:lstStyle/>
        <a:p>
          <a:endParaRPr lang="tr-TR"/>
        </a:p>
      </dgm:t>
    </dgm:pt>
    <dgm:pt modelId="{4C80452C-A645-40E1-AE1A-1A791AB1FA6B}" type="sibTrans" cxnId="{70DCB1C2-A10C-44D1-8A2A-9F0D5D41F965}">
      <dgm:prSet/>
      <dgm:spPr/>
      <dgm:t>
        <a:bodyPr/>
        <a:lstStyle/>
        <a:p>
          <a:endParaRPr lang="tr-TR"/>
        </a:p>
      </dgm:t>
    </dgm:pt>
    <dgm:pt modelId="{729BF484-66C8-4B91-B9E5-9FE477E52CAD}">
      <dgm:prSet phldrT="[Metin]"/>
      <dgm:spPr/>
      <dgm:t>
        <a:bodyPr/>
        <a:lstStyle/>
        <a:p>
          <a:r>
            <a:rPr lang="tr-TR" dirty="0" smtClean="0"/>
            <a:t>Çevresel sinir sistemi</a:t>
          </a:r>
          <a:endParaRPr lang="tr-TR" dirty="0"/>
        </a:p>
      </dgm:t>
    </dgm:pt>
    <dgm:pt modelId="{A9CBC237-D153-4FF0-B196-D6E09ECEC868}" type="parTrans" cxnId="{331ECDAC-65A1-44A9-A053-D27627FCB4AD}">
      <dgm:prSet/>
      <dgm:spPr/>
      <dgm:t>
        <a:bodyPr/>
        <a:lstStyle/>
        <a:p>
          <a:endParaRPr lang="tr-TR"/>
        </a:p>
      </dgm:t>
    </dgm:pt>
    <dgm:pt modelId="{C0FC0F7E-155A-4166-B6C3-22FD6C26EEFC}" type="sibTrans" cxnId="{331ECDAC-65A1-44A9-A053-D27627FCB4AD}">
      <dgm:prSet/>
      <dgm:spPr/>
      <dgm:t>
        <a:bodyPr/>
        <a:lstStyle/>
        <a:p>
          <a:endParaRPr lang="tr-TR"/>
        </a:p>
      </dgm:t>
    </dgm:pt>
    <dgm:pt modelId="{30DAD3B3-48EC-4C73-99C3-DF9C7279B40F}">
      <dgm:prSet phldrT="[Metin]"/>
      <dgm:spPr/>
      <dgm:t>
        <a:bodyPr/>
        <a:lstStyle/>
        <a:p>
          <a:r>
            <a:rPr lang="tr-TR" dirty="0" smtClean="0"/>
            <a:t>Merkezi sinir sistemi</a:t>
          </a:r>
          <a:endParaRPr lang="tr-TR" dirty="0"/>
        </a:p>
      </dgm:t>
    </dgm:pt>
    <dgm:pt modelId="{48D65829-CB42-4A00-9AB6-0D56BA01053A}" type="parTrans" cxnId="{90A56B39-A96F-4147-8CAD-C706B798D01C}">
      <dgm:prSet/>
      <dgm:spPr/>
      <dgm:t>
        <a:bodyPr/>
        <a:lstStyle/>
        <a:p>
          <a:endParaRPr lang="tr-TR"/>
        </a:p>
      </dgm:t>
    </dgm:pt>
    <dgm:pt modelId="{33888102-578B-41B7-B3AD-B8CF619BD147}" type="sibTrans" cxnId="{90A56B39-A96F-4147-8CAD-C706B798D01C}">
      <dgm:prSet/>
      <dgm:spPr/>
      <dgm:t>
        <a:bodyPr/>
        <a:lstStyle/>
        <a:p>
          <a:endParaRPr lang="tr-TR"/>
        </a:p>
      </dgm:t>
    </dgm:pt>
    <dgm:pt modelId="{3D625B97-1F48-4267-AFB5-ED5A049E13EA}" type="pres">
      <dgm:prSet presAssocID="{C32FD96B-9EB0-4371-BC3D-DF7B3264A746}" presName="Name0" presStyleCnt="0">
        <dgm:presLayoutVars>
          <dgm:chPref val="1"/>
          <dgm:dir/>
          <dgm:animOne val="branch"/>
          <dgm:animLvl val="lvl"/>
          <dgm:resizeHandles val="exact"/>
        </dgm:presLayoutVars>
      </dgm:prSet>
      <dgm:spPr/>
      <dgm:t>
        <a:bodyPr/>
        <a:lstStyle/>
        <a:p>
          <a:endParaRPr lang="tr-TR"/>
        </a:p>
      </dgm:t>
    </dgm:pt>
    <dgm:pt modelId="{FB716A81-63C3-402C-8F9E-7D83A0E1E696}" type="pres">
      <dgm:prSet presAssocID="{63DC899E-C75D-4E87-9FDE-405FADF6F609}" presName="root1" presStyleCnt="0"/>
      <dgm:spPr/>
    </dgm:pt>
    <dgm:pt modelId="{5CCADF5A-E7EF-4D7C-94AF-8CA249B9AC47}" type="pres">
      <dgm:prSet presAssocID="{63DC899E-C75D-4E87-9FDE-405FADF6F609}" presName="LevelOneTextNode" presStyleLbl="node0" presStyleIdx="0" presStyleCnt="1">
        <dgm:presLayoutVars>
          <dgm:chPref val="3"/>
        </dgm:presLayoutVars>
      </dgm:prSet>
      <dgm:spPr/>
      <dgm:t>
        <a:bodyPr/>
        <a:lstStyle/>
        <a:p>
          <a:endParaRPr lang="tr-TR"/>
        </a:p>
      </dgm:t>
    </dgm:pt>
    <dgm:pt modelId="{BA4E1B92-2C68-437A-A5BE-623A34CF945B}" type="pres">
      <dgm:prSet presAssocID="{63DC899E-C75D-4E87-9FDE-405FADF6F609}" presName="level2hierChild" presStyleCnt="0"/>
      <dgm:spPr/>
    </dgm:pt>
    <dgm:pt modelId="{D438BB28-26A9-443F-92BC-AB090E418C41}" type="pres">
      <dgm:prSet presAssocID="{A9CBC237-D153-4FF0-B196-D6E09ECEC868}" presName="conn2-1" presStyleLbl="parChTrans1D2" presStyleIdx="0" presStyleCnt="2"/>
      <dgm:spPr/>
      <dgm:t>
        <a:bodyPr/>
        <a:lstStyle/>
        <a:p>
          <a:endParaRPr lang="tr-TR"/>
        </a:p>
      </dgm:t>
    </dgm:pt>
    <dgm:pt modelId="{E91AAD3B-091B-4AA9-A62A-0EEA8640220C}" type="pres">
      <dgm:prSet presAssocID="{A9CBC237-D153-4FF0-B196-D6E09ECEC868}" presName="connTx" presStyleLbl="parChTrans1D2" presStyleIdx="0" presStyleCnt="2"/>
      <dgm:spPr/>
      <dgm:t>
        <a:bodyPr/>
        <a:lstStyle/>
        <a:p>
          <a:endParaRPr lang="tr-TR"/>
        </a:p>
      </dgm:t>
    </dgm:pt>
    <dgm:pt modelId="{3C420147-98A2-472E-8804-C44AB2EC7526}" type="pres">
      <dgm:prSet presAssocID="{729BF484-66C8-4B91-B9E5-9FE477E52CAD}" presName="root2" presStyleCnt="0"/>
      <dgm:spPr/>
    </dgm:pt>
    <dgm:pt modelId="{2162DAAC-2A86-4F4B-B28D-B41094A9CD80}" type="pres">
      <dgm:prSet presAssocID="{729BF484-66C8-4B91-B9E5-9FE477E52CAD}" presName="LevelTwoTextNode" presStyleLbl="node2" presStyleIdx="0" presStyleCnt="2" custScaleX="149464" custScaleY="140119">
        <dgm:presLayoutVars>
          <dgm:chPref val="3"/>
        </dgm:presLayoutVars>
      </dgm:prSet>
      <dgm:spPr/>
      <dgm:t>
        <a:bodyPr/>
        <a:lstStyle/>
        <a:p>
          <a:endParaRPr lang="tr-TR"/>
        </a:p>
      </dgm:t>
    </dgm:pt>
    <dgm:pt modelId="{1D60872C-FC91-491F-A1BD-1200312F871F}" type="pres">
      <dgm:prSet presAssocID="{729BF484-66C8-4B91-B9E5-9FE477E52CAD}" presName="level3hierChild" presStyleCnt="0"/>
      <dgm:spPr/>
    </dgm:pt>
    <dgm:pt modelId="{EBC901E9-81BE-4BED-8709-98501A8FD170}" type="pres">
      <dgm:prSet presAssocID="{48D65829-CB42-4A00-9AB6-0D56BA01053A}" presName="conn2-1" presStyleLbl="parChTrans1D2" presStyleIdx="1" presStyleCnt="2"/>
      <dgm:spPr/>
      <dgm:t>
        <a:bodyPr/>
        <a:lstStyle/>
        <a:p>
          <a:endParaRPr lang="tr-TR"/>
        </a:p>
      </dgm:t>
    </dgm:pt>
    <dgm:pt modelId="{E921D926-12CB-4A78-B2C3-6E785400795F}" type="pres">
      <dgm:prSet presAssocID="{48D65829-CB42-4A00-9AB6-0D56BA01053A}" presName="connTx" presStyleLbl="parChTrans1D2" presStyleIdx="1" presStyleCnt="2"/>
      <dgm:spPr/>
      <dgm:t>
        <a:bodyPr/>
        <a:lstStyle/>
        <a:p>
          <a:endParaRPr lang="tr-TR"/>
        </a:p>
      </dgm:t>
    </dgm:pt>
    <dgm:pt modelId="{BF803EA1-91C5-4974-A050-9627B6FFD6AF}" type="pres">
      <dgm:prSet presAssocID="{30DAD3B3-48EC-4C73-99C3-DF9C7279B40F}" presName="root2" presStyleCnt="0"/>
      <dgm:spPr/>
    </dgm:pt>
    <dgm:pt modelId="{F06A787C-4042-4689-BBD3-31870F0E494C}" type="pres">
      <dgm:prSet presAssocID="{30DAD3B3-48EC-4C73-99C3-DF9C7279B40F}" presName="LevelTwoTextNode" presStyleLbl="node2" presStyleIdx="1" presStyleCnt="2" custScaleX="148384" custScaleY="146476">
        <dgm:presLayoutVars>
          <dgm:chPref val="3"/>
        </dgm:presLayoutVars>
      </dgm:prSet>
      <dgm:spPr/>
      <dgm:t>
        <a:bodyPr/>
        <a:lstStyle/>
        <a:p>
          <a:endParaRPr lang="tr-TR"/>
        </a:p>
      </dgm:t>
    </dgm:pt>
    <dgm:pt modelId="{159D0702-B285-4B43-8FA4-ED26E7768765}" type="pres">
      <dgm:prSet presAssocID="{30DAD3B3-48EC-4C73-99C3-DF9C7279B40F}" presName="level3hierChild" presStyleCnt="0"/>
      <dgm:spPr/>
    </dgm:pt>
  </dgm:ptLst>
  <dgm:cxnLst>
    <dgm:cxn modelId="{28CEAC0C-1C6E-47E3-B883-54448B9F700B}" type="presOf" srcId="{63DC899E-C75D-4E87-9FDE-405FADF6F609}" destId="{5CCADF5A-E7EF-4D7C-94AF-8CA249B9AC47}" srcOrd="0" destOrd="0" presId="urn:microsoft.com/office/officeart/2008/layout/HorizontalMultiLevelHierarchy"/>
    <dgm:cxn modelId="{E93ECF8E-5FCF-45AD-8D1C-130758444148}" type="presOf" srcId="{C32FD96B-9EB0-4371-BC3D-DF7B3264A746}" destId="{3D625B97-1F48-4267-AFB5-ED5A049E13EA}" srcOrd="0" destOrd="0" presId="urn:microsoft.com/office/officeart/2008/layout/HorizontalMultiLevelHierarchy"/>
    <dgm:cxn modelId="{E30AEA96-E340-4370-ABA2-4F7FE6817477}" type="presOf" srcId="{A9CBC237-D153-4FF0-B196-D6E09ECEC868}" destId="{D438BB28-26A9-443F-92BC-AB090E418C41}" srcOrd="0" destOrd="0" presId="urn:microsoft.com/office/officeart/2008/layout/HorizontalMultiLevelHierarchy"/>
    <dgm:cxn modelId="{3EC75512-5BB7-4DF2-9432-83BC3C0ACD33}" type="presOf" srcId="{729BF484-66C8-4B91-B9E5-9FE477E52CAD}" destId="{2162DAAC-2A86-4F4B-B28D-B41094A9CD80}" srcOrd="0" destOrd="0" presId="urn:microsoft.com/office/officeart/2008/layout/HorizontalMultiLevelHierarchy"/>
    <dgm:cxn modelId="{1ABCB9C4-8D8E-4DF0-9237-A605FAB3BF0B}" type="presOf" srcId="{48D65829-CB42-4A00-9AB6-0D56BA01053A}" destId="{EBC901E9-81BE-4BED-8709-98501A8FD170}" srcOrd="0" destOrd="0" presId="urn:microsoft.com/office/officeart/2008/layout/HorizontalMultiLevelHierarchy"/>
    <dgm:cxn modelId="{FBF030B8-8B07-48A2-82C9-B03DF359E784}" type="presOf" srcId="{48D65829-CB42-4A00-9AB6-0D56BA01053A}" destId="{E921D926-12CB-4A78-B2C3-6E785400795F}" srcOrd="1" destOrd="0" presId="urn:microsoft.com/office/officeart/2008/layout/HorizontalMultiLevelHierarchy"/>
    <dgm:cxn modelId="{C831F0C1-611A-4295-8908-0DED8C53BC19}" type="presOf" srcId="{A9CBC237-D153-4FF0-B196-D6E09ECEC868}" destId="{E91AAD3B-091B-4AA9-A62A-0EEA8640220C}" srcOrd="1" destOrd="0" presId="urn:microsoft.com/office/officeart/2008/layout/HorizontalMultiLevelHierarchy"/>
    <dgm:cxn modelId="{331ECDAC-65A1-44A9-A053-D27627FCB4AD}" srcId="{63DC899E-C75D-4E87-9FDE-405FADF6F609}" destId="{729BF484-66C8-4B91-B9E5-9FE477E52CAD}" srcOrd="0" destOrd="0" parTransId="{A9CBC237-D153-4FF0-B196-D6E09ECEC868}" sibTransId="{C0FC0F7E-155A-4166-B6C3-22FD6C26EEFC}"/>
    <dgm:cxn modelId="{90A56B39-A96F-4147-8CAD-C706B798D01C}" srcId="{63DC899E-C75D-4E87-9FDE-405FADF6F609}" destId="{30DAD3B3-48EC-4C73-99C3-DF9C7279B40F}" srcOrd="1" destOrd="0" parTransId="{48D65829-CB42-4A00-9AB6-0D56BA01053A}" sibTransId="{33888102-578B-41B7-B3AD-B8CF619BD147}"/>
    <dgm:cxn modelId="{70DCB1C2-A10C-44D1-8A2A-9F0D5D41F965}" srcId="{C32FD96B-9EB0-4371-BC3D-DF7B3264A746}" destId="{63DC899E-C75D-4E87-9FDE-405FADF6F609}" srcOrd="0" destOrd="0" parTransId="{155AF915-42AF-4F2D-945B-5702315E1DF5}" sibTransId="{4C80452C-A645-40E1-AE1A-1A791AB1FA6B}"/>
    <dgm:cxn modelId="{5FF0CB1F-D2B6-4E87-9163-ACA80BA2C25E}" type="presOf" srcId="{30DAD3B3-48EC-4C73-99C3-DF9C7279B40F}" destId="{F06A787C-4042-4689-BBD3-31870F0E494C}" srcOrd="0" destOrd="0" presId="urn:microsoft.com/office/officeart/2008/layout/HorizontalMultiLevelHierarchy"/>
    <dgm:cxn modelId="{BDD05DFF-A271-40E0-95CC-52CD07D31EF2}" type="presParOf" srcId="{3D625B97-1F48-4267-AFB5-ED5A049E13EA}" destId="{FB716A81-63C3-402C-8F9E-7D83A0E1E696}" srcOrd="0" destOrd="0" presId="urn:microsoft.com/office/officeart/2008/layout/HorizontalMultiLevelHierarchy"/>
    <dgm:cxn modelId="{D35C07C0-449A-4CB2-8AEE-FC3035A591CC}" type="presParOf" srcId="{FB716A81-63C3-402C-8F9E-7D83A0E1E696}" destId="{5CCADF5A-E7EF-4D7C-94AF-8CA249B9AC47}" srcOrd="0" destOrd="0" presId="urn:microsoft.com/office/officeart/2008/layout/HorizontalMultiLevelHierarchy"/>
    <dgm:cxn modelId="{E98CA97D-35DC-488B-81AD-BD0C42817CF2}" type="presParOf" srcId="{FB716A81-63C3-402C-8F9E-7D83A0E1E696}" destId="{BA4E1B92-2C68-437A-A5BE-623A34CF945B}" srcOrd="1" destOrd="0" presId="urn:microsoft.com/office/officeart/2008/layout/HorizontalMultiLevelHierarchy"/>
    <dgm:cxn modelId="{10132259-2FCE-4985-95BB-CC9613088B3F}" type="presParOf" srcId="{BA4E1B92-2C68-437A-A5BE-623A34CF945B}" destId="{D438BB28-26A9-443F-92BC-AB090E418C41}" srcOrd="0" destOrd="0" presId="urn:microsoft.com/office/officeart/2008/layout/HorizontalMultiLevelHierarchy"/>
    <dgm:cxn modelId="{E9A57D5F-04C9-4125-B8FF-9497927FEC39}" type="presParOf" srcId="{D438BB28-26A9-443F-92BC-AB090E418C41}" destId="{E91AAD3B-091B-4AA9-A62A-0EEA8640220C}" srcOrd="0" destOrd="0" presId="urn:microsoft.com/office/officeart/2008/layout/HorizontalMultiLevelHierarchy"/>
    <dgm:cxn modelId="{27302C0B-611C-4AE5-BC15-2A0155C1D73B}" type="presParOf" srcId="{BA4E1B92-2C68-437A-A5BE-623A34CF945B}" destId="{3C420147-98A2-472E-8804-C44AB2EC7526}" srcOrd="1" destOrd="0" presId="urn:microsoft.com/office/officeart/2008/layout/HorizontalMultiLevelHierarchy"/>
    <dgm:cxn modelId="{DC0C9D7C-8236-4369-8FAD-D34C227DA971}" type="presParOf" srcId="{3C420147-98A2-472E-8804-C44AB2EC7526}" destId="{2162DAAC-2A86-4F4B-B28D-B41094A9CD80}" srcOrd="0" destOrd="0" presId="urn:microsoft.com/office/officeart/2008/layout/HorizontalMultiLevelHierarchy"/>
    <dgm:cxn modelId="{E696331F-3CD3-4B8A-9143-4E43D16EB461}" type="presParOf" srcId="{3C420147-98A2-472E-8804-C44AB2EC7526}" destId="{1D60872C-FC91-491F-A1BD-1200312F871F}" srcOrd="1" destOrd="0" presId="urn:microsoft.com/office/officeart/2008/layout/HorizontalMultiLevelHierarchy"/>
    <dgm:cxn modelId="{969F07BD-81E4-45C0-972C-0C7907899F78}" type="presParOf" srcId="{BA4E1B92-2C68-437A-A5BE-623A34CF945B}" destId="{EBC901E9-81BE-4BED-8709-98501A8FD170}" srcOrd="2" destOrd="0" presId="urn:microsoft.com/office/officeart/2008/layout/HorizontalMultiLevelHierarchy"/>
    <dgm:cxn modelId="{F082112E-2121-4190-B041-6ED20845C1A0}" type="presParOf" srcId="{EBC901E9-81BE-4BED-8709-98501A8FD170}" destId="{E921D926-12CB-4A78-B2C3-6E785400795F}" srcOrd="0" destOrd="0" presId="urn:microsoft.com/office/officeart/2008/layout/HorizontalMultiLevelHierarchy"/>
    <dgm:cxn modelId="{15DE654B-EB61-413D-9E94-9AB0A0201B8F}" type="presParOf" srcId="{BA4E1B92-2C68-437A-A5BE-623A34CF945B}" destId="{BF803EA1-91C5-4974-A050-9627B6FFD6AF}" srcOrd="3" destOrd="0" presId="urn:microsoft.com/office/officeart/2008/layout/HorizontalMultiLevelHierarchy"/>
    <dgm:cxn modelId="{DB78C831-F32E-4274-B67B-BFCE08274DC6}" type="presParOf" srcId="{BF803EA1-91C5-4974-A050-9627B6FFD6AF}" destId="{F06A787C-4042-4689-BBD3-31870F0E494C}" srcOrd="0" destOrd="0" presId="urn:microsoft.com/office/officeart/2008/layout/HorizontalMultiLevelHierarchy"/>
    <dgm:cxn modelId="{B47B2FFF-E92D-41C1-8CBC-907AC9D06F38}" type="presParOf" srcId="{BF803EA1-91C5-4974-A050-9627B6FFD6AF}" destId="{159D0702-B285-4B43-8FA4-ED26E776876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24BD77-A0BF-42DD-AF07-64A3ABE7615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tr-TR"/>
        </a:p>
      </dgm:t>
    </dgm:pt>
    <dgm:pt modelId="{53BD69C5-17DF-49E1-8966-36C3714FF613}">
      <dgm:prSet phldrT="[Metin]"/>
      <dgm:spPr/>
      <dgm:t>
        <a:bodyPr/>
        <a:lstStyle/>
        <a:p>
          <a:r>
            <a:rPr lang="tr-TR" dirty="0" smtClean="0"/>
            <a:t>BEYİN</a:t>
          </a:r>
          <a:endParaRPr lang="tr-TR" dirty="0"/>
        </a:p>
      </dgm:t>
    </dgm:pt>
    <dgm:pt modelId="{A9D05F9F-8B1F-41D7-BA3D-24AC20EBC56C}" type="parTrans" cxnId="{1BA49379-66CF-4515-A2F8-D3B0E75C17BD}">
      <dgm:prSet/>
      <dgm:spPr/>
      <dgm:t>
        <a:bodyPr/>
        <a:lstStyle/>
        <a:p>
          <a:endParaRPr lang="tr-TR"/>
        </a:p>
      </dgm:t>
    </dgm:pt>
    <dgm:pt modelId="{3B0B7453-B4B3-49BC-89E1-1DC33234879B}" type="sibTrans" cxnId="{1BA49379-66CF-4515-A2F8-D3B0E75C17BD}">
      <dgm:prSet/>
      <dgm:spPr/>
      <dgm:t>
        <a:bodyPr/>
        <a:lstStyle/>
        <a:p>
          <a:endParaRPr lang="tr-TR"/>
        </a:p>
      </dgm:t>
    </dgm:pt>
    <dgm:pt modelId="{443A4D35-843E-4058-B88A-52B0D7C2DDCF}">
      <dgm:prSet phldrT="[Metin]"/>
      <dgm:spPr/>
      <dgm:t>
        <a:bodyPr/>
        <a:lstStyle/>
        <a:p>
          <a:r>
            <a:rPr lang="tr-TR" dirty="0" smtClean="0"/>
            <a:t>BEYİNCİK</a:t>
          </a:r>
          <a:endParaRPr lang="tr-TR" dirty="0"/>
        </a:p>
      </dgm:t>
    </dgm:pt>
    <dgm:pt modelId="{520C723C-09C7-4C15-BEA1-191A798C7AD6}" type="parTrans" cxnId="{1B8B7CC2-8F86-4540-8569-7507E1C659B5}">
      <dgm:prSet/>
      <dgm:spPr/>
      <dgm:t>
        <a:bodyPr/>
        <a:lstStyle/>
        <a:p>
          <a:endParaRPr lang="tr-TR"/>
        </a:p>
      </dgm:t>
    </dgm:pt>
    <dgm:pt modelId="{E2EAE474-5AA2-466C-8E6B-9581701F08DF}" type="sibTrans" cxnId="{1B8B7CC2-8F86-4540-8569-7507E1C659B5}">
      <dgm:prSet/>
      <dgm:spPr/>
      <dgm:t>
        <a:bodyPr/>
        <a:lstStyle/>
        <a:p>
          <a:endParaRPr lang="tr-TR"/>
        </a:p>
      </dgm:t>
    </dgm:pt>
    <dgm:pt modelId="{C6FCFC69-1F66-4D3F-834E-A450E9ADB15A}">
      <dgm:prSet phldrT="[Metin]"/>
      <dgm:spPr/>
      <dgm:t>
        <a:bodyPr/>
        <a:lstStyle/>
        <a:p>
          <a:r>
            <a:rPr lang="tr-TR" dirty="0" smtClean="0"/>
            <a:t>OMURİLİK SOĞANI</a:t>
          </a:r>
          <a:endParaRPr lang="tr-TR" dirty="0"/>
        </a:p>
      </dgm:t>
    </dgm:pt>
    <dgm:pt modelId="{1B7AE572-CAFF-4470-A3C8-5C93BBBB4B1A}" type="parTrans" cxnId="{6C5A3F86-3B21-4AC5-92B9-F45EF0DA24A1}">
      <dgm:prSet/>
      <dgm:spPr/>
      <dgm:t>
        <a:bodyPr/>
        <a:lstStyle/>
        <a:p>
          <a:endParaRPr lang="tr-TR"/>
        </a:p>
      </dgm:t>
    </dgm:pt>
    <dgm:pt modelId="{149DB10E-D368-46A6-9FAB-567CF5FEFCCA}" type="sibTrans" cxnId="{6C5A3F86-3B21-4AC5-92B9-F45EF0DA24A1}">
      <dgm:prSet/>
      <dgm:spPr/>
      <dgm:t>
        <a:bodyPr/>
        <a:lstStyle/>
        <a:p>
          <a:endParaRPr lang="tr-TR"/>
        </a:p>
      </dgm:t>
    </dgm:pt>
    <dgm:pt modelId="{04E85B7A-539A-4267-9956-A4F4A47161A2}">
      <dgm:prSet phldrT="[Metin]"/>
      <dgm:spPr/>
      <dgm:t>
        <a:bodyPr/>
        <a:lstStyle/>
        <a:p>
          <a:r>
            <a:rPr lang="tr-TR" dirty="0" smtClean="0"/>
            <a:t>OMURİLİK</a:t>
          </a:r>
          <a:endParaRPr lang="tr-TR" dirty="0"/>
        </a:p>
      </dgm:t>
    </dgm:pt>
    <dgm:pt modelId="{792BCB22-F4B1-4FEA-80DE-31E97819440A}" type="parTrans" cxnId="{7C8985B8-E756-4A67-8784-B5A019D5F4F6}">
      <dgm:prSet/>
      <dgm:spPr/>
      <dgm:t>
        <a:bodyPr/>
        <a:lstStyle/>
        <a:p>
          <a:endParaRPr lang="tr-TR"/>
        </a:p>
      </dgm:t>
    </dgm:pt>
    <dgm:pt modelId="{2E2A8352-659B-4FDA-B48C-8E0A4C1B0D18}" type="sibTrans" cxnId="{7C8985B8-E756-4A67-8784-B5A019D5F4F6}">
      <dgm:prSet/>
      <dgm:spPr/>
      <dgm:t>
        <a:bodyPr/>
        <a:lstStyle/>
        <a:p>
          <a:endParaRPr lang="tr-TR"/>
        </a:p>
      </dgm:t>
    </dgm:pt>
    <dgm:pt modelId="{97881D58-E89A-430B-AE89-9B97C80E6667}" type="pres">
      <dgm:prSet presAssocID="{1524BD77-A0BF-42DD-AF07-64A3ABE76156}" presName="linearFlow" presStyleCnt="0">
        <dgm:presLayoutVars>
          <dgm:dir/>
          <dgm:resizeHandles val="exact"/>
        </dgm:presLayoutVars>
      </dgm:prSet>
      <dgm:spPr/>
      <dgm:t>
        <a:bodyPr/>
        <a:lstStyle/>
        <a:p>
          <a:endParaRPr lang="tr-TR"/>
        </a:p>
      </dgm:t>
    </dgm:pt>
    <dgm:pt modelId="{B5CCCA00-0702-4BAA-ACC3-ECED733A8F83}" type="pres">
      <dgm:prSet presAssocID="{53BD69C5-17DF-49E1-8966-36C3714FF613}" presName="composite" presStyleCnt="0"/>
      <dgm:spPr/>
    </dgm:pt>
    <dgm:pt modelId="{3AD16A15-F17C-43E7-A0F5-3E4182132A55}" type="pres">
      <dgm:prSet presAssocID="{53BD69C5-17DF-49E1-8966-36C3714FF613}" presName="imgShp" presStyleLbl="fgImgPlace1" presStyleIdx="0" presStyleCnt="4"/>
      <dgm:spPr/>
    </dgm:pt>
    <dgm:pt modelId="{C7236AD1-0ABC-4182-A491-FA281E278081}" type="pres">
      <dgm:prSet presAssocID="{53BD69C5-17DF-49E1-8966-36C3714FF613}" presName="txShp" presStyleLbl="node1" presStyleIdx="0" presStyleCnt="4">
        <dgm:presLayoutVars>
          <dgm:bulletEnabled val="1"/>
        </dgm:presLayoutVars>
      </dgm:prSet>
      <dgm:spPr/>
      <dgm:t>
        <a:bodyPr/>
        <a:lstStyle/>
        <a:p>
          <a:endParaRPr lang="tr-TR"/>
        </a:p>
      </dgm:t>
    </dgm:pt>
    <dgm:pt modelId="{8EAFFA61-C40D-4F9A-AE17-E8768BC4AD1A}" type="pres">
      <dgm:prSet presAssocID="{3B0B7453-B4B3-49BC-89E1-1DC33234879B}" presName="spacing" presStyleCnt="0"/>
      <dgm:spPr/>
    </dgm:pt>
    <dgm:pt modelId="{CEF8A164-974A-4674-A64B-40841E204C4B}" type="pres">
      <dgm:prSet presAssocID="{443A4D35-843E-4058-B88A-52B0D7C2DDCF}" presName="composite" presStyleCnt="0"/>
      <dgm:spPr/>
    </dgm:pt>
    <dgm:pt modelId="{2039EC0C-5FA7-4BC9-8E0F-3C10BB2A44F1}" type="pres">
      <dgm:prSet presAssocID="{443A4D35-843E-4058-B88A-52B0D7C2DDCF}" presName="imgShp" presStyleLbl="fgImgPlace1" presStyleIdx="1" presStyleCnt="4"/>
      <dgm:spPr/>
    </dgm:pt>
    <dgm:pt modelId="{D2CEFA12-8C54-49A6-8150-5D7372E6C112}" type="pres">
      <dgm:prSet presAssocID="{443A4D35-843E-4058-B88A-52B0D7C2DDCF}" presName="txShp" presStyleLbl="node1" presStyleIdx="1" presStyleCnt="4">
        <dgm:presLayoutVars>
          <dgm:bulletEnabled val="1"/>
        </dgm:presLayoutVars>
      </dgm:prSet>
      <dgm:spPr/>
      <dgm:t>
        <a:bodyPr/>
        <a:lstStyle/>
        <a:p>
          <a:endParaRPr lang="tr-TR"/>
        </a:p>
      </dgm:t>
    </dgm:pt>
    <dgm:pt modelId="{A763557C-0254-47BF-908F-101CC0AF1DF0}" type="pres">
      <dgm:prSet presAssocID="{E2EAE474-5AA2-466C-8E6B-9581701F08DF}" presName="spacing" presStyleCnt="0"/>
      <dgm:spPr/>
    </dgm:pt>
    <dgm:pt modelId="{A67EBFA3-E1F8-439D-B24C-B166790D838F}" type="pres">
      <dgm:prSet presAssocID="{C6FCFC69-1F66-4D3F-834E-A450E9ADB15A}" presName="composite" presStyleCnt="0"/>
      <dgm:spPr/>
    </dgm:pt>
    <dgm:pt modelId="{514F242B-D959-4A4A-B404-F3CFFF30C778}" type="pres">
      <dgm:prSet presAssocID="{C6FCFC69-1F66-4D3F-834E-A450E9ADB15A}" presName="imgShp" presStyleLbl="fgImgPlace1" presStyleIdx="2" presStyleCnt="4"/>
      <dgm:spPr/>
    </dgm:pt>
    <dgm:pt modelId="{08FCEC04-1B0A-45C4-84F4-736FE89619C1}" type="pres">
      <dgm:prSet presAssocID="{C6FCFC69-1F66-4D3F-834E-A450E9ADB15A}" presName="txShp" presStyleLbl="node1" presStyleIdx="2" presStyleCnt="4">
        <dgm:presLayoutVars>
          <dgm:bulletEnabled val="1"/>
        </dgm:presLayoutVars>
      </dgm:prSet>
      <dgm:spPr/>
      <dgm:t>
        <a:bodyPr/>
        <a:lstStyle/>
        <a:p>
          <a:endParaRPr lang="tr-TR"/>
        </a:p>
      </dgm:t>
    </dgm:pt>
    <dgm:pt modelId="{D9BE2DF6-DD72-4C81-86D8-27F7986EDC35}" type="pres">
      <dgm:prSet presAssocID="{149DB10E-D368-46A6-9FAB-567CF5FEFCCA}" presName="spacing" presStyleCnt="0"/>
      <dgm:spPr/>
    </dgm:pt>
    <dgm:pt modelId="{0022FA71-6EC4-4810-9C94-860B34227925}" type="pres">
      <dgm:prSet presAssocID="{04E85B7A-539A-4267-9956-A4F4A47161A2}" presName="composite" presStyleCnt="0"/>
      <dgm:spPr/>
    </dgm:pt>
    <dgm:pt modelId="{328EF3D8-81F0-4603-99F2-E2AC8F4FE371}" type="pres">
      <dgm:prSet presAssocID="{04E85B7A-539A-4267-9956-A4F4A47161A2}" presName="imgShp" presStyleLbl="fgImgPlace1" presStyleIdx="3" presStyleCnt="4"/>
      <dgm:spPr/>
    </dgm:pt>
    <dgm:pt modelId="{4E6B76B5-096E-4CD2-9EDC-EBF01F1DEA21}" type="pres">
      <dgm:prSet presAssocID="{04E85B7A-539A-4267-9956-A4F4A47161A2}" presName="txShp" presStyleLbl="node1" presStyleIdx="3" presStyleCnt="4">
        <dgm:presLayoutVars>
          <dgm:bulletEnabled val="1"/>
        </dgm:presLayoutVars>
      </dgm:prSet>
      <dgm:spPr/>
      <dgm:t>
        <a:bodyPr/>
        <a:lstStyle/>
        <a:p>
          <a:endParaRPr lang="tr-TR"/>
        </a:p>
      </dgm:t>
    </dgm:pt>
  </dgm:ptLst>
  <dgm:cxnLst>
    <dgm:cxn modelId="{6F6A9D1D-FDCC-411B-B752-9CFBB549DE0E}" type="presOf" srcId="{C6FCFC69-1F66-4D3F-834E-A450E9ADB15A}" destId="{08FCEC04-1B0A-45C4-84F4-736FE89619C1}" srcOrd="0" destOrd="0" presId="urn:microsoft.com/office/officeart/2005/8/layout/vList3"/>
    <dgm:cxn modelId="{CAFFA284-1DA1-46BF-B83C-0C68BA91203E}" type="presOf" srcId="{04E85B7A-539A-4267-9956-A4F4A47161A2}" destId="{4E6B76B5-096E-4CD2-9EDC-EBF01F1DEA21}" srcOrd="0" destOrd="0" presId="urn:microsoft.com/office/officeart/2005/8/layout/vList3"/>
    <dgm:cxn modelId="{18333E71-A2B1-45EA-AD04-8492A5549F72}" type="presOf" srcId="{443A4D35-843E-4058-B88A-52B0D7C2DDCF}" destId="{D2CEFA12-8C54-49A6-8150-5D7372E6C112}" srcOrd="0" destOrd="0" presId="urn:microsoft.com/office/officeart/2005/8/layout/vList3"/>
    <dgm:cxn modelId="{236B0C4A-9439-4DBA-9A78-5097578B1490}" type="presOf" srcId="{53BD69C5-17DF-49E1-8966-36C3714FF613}" destId="{C7236AD1-0ABC-4182-A491-FA281E278081}" srcOrd="0" destOrd="0" presId="urn:microsoft.com/office/officeart/2005/8/layout/vList3"/>
    <dgm:cxn modelId="{1BA49379-66CF-4515-A2F8-D3B0E75C17BD}" srcId="{1524BD77-A0BF-42DD-AF07-64A3ABE76156}" destId="{53BD69C5-17DF-49E1-8966-36C3714FF613}" srcOrd="0" destOrd="0" parTransId="{A9D05F9F-8B1F-41D7-BA3D-24AC20EBC56C}" sibTransId="{3B0B7453-B4B3-49BC-89E1-1DC33234879B}"/>
    <dgm:cxn modelId="{1B8B7CC2-8F86-4540-8569-7507E1C659B5}" srcId="{1524BD77-A0BF-42DD-AF07-64A3ABE76156}" destId="{443A4D35-843E-4058-B88A-52B0D7C2DDCF}" srcOrd="1" destOrd="0" parTransId="{520C723C-09C7-4C15-BEA1-191A798C7AD6}" sibTransId="{E2EAE474-5AA2-466C-8E6B-9581701F08DF}"/>
    <dgm:cxn modelId="{7C8985B8-E756-4A67-8784-B5A019D5F4F6}" srcId="{1524BD77-A0BF-42DD-AF07-64A3ABE76156}" destId="{04E85B7A-539A-4267-9956-A4F4A47161A2}" srcOrd="3" destOrd="0" parTransId="{792BCB22-F4B1-4FEA-80DE-31E97819440A}" sibTransId="{2E2A8352-659B-4FDA-B48C-8E0A4C1B0D18}"/>
    <dgm:cxn modelId="{1A448534-B625-4B2C-8733-E1F615D4C24C}" type="presOf" srcId="{1524BD77-A0BF-42DD-AF07-64A3ABE76156}" destId="{97881D58-E89A-430B-AE89-9B97C80E6667}" srcOrd="0" destOrd="0" presId="urn:microsoft.com/office/officeart/2005/8/layout/vList3"/>
    <dgm:cxn modelId="{6C5A3F86-3B21-4AC5-92B9-F45EF0DA24A1}" srcId="{1524BD77-A0BF-42DD-AF07-64A3ABE76156}" destId="{C6FCFC69-1F66-4D3F-834E-A450E9ADB15A}" srcOrd="2" destOrd="0" parTransId="{1B7AE572-CAFF-4470-A3C8-5C93BBBB4B1A}" sibTransId="{149DB10E-D368-46A6-9FAB-567CF5FEFCCA}"/>
    <dgm:cxn modelId="{BDA9B298-A0D7-406B-AC6D-CE14371A5D11}" type="presParOf" srcId="{97881D58-E89A-430B-AE89-9B97C80E6667}" destId="{B5CCCA00-0702-4BAA-ACC3-ECED733A8F83}" srcOrd="0" destOrd="0" presId="urn:microsoft.com/office/officeart/2005/8/layout/vList3"/>
    <dgm:cxn modelId="{595BD133-EC56-4A7E-8C51-1092F70DCABF}" type="presParOf" srcId="{B5CCCA00-0702-4BAA-ACC3-ECED733A8F83}" destId="{3AD16A15-F17C-43E7-A0F5-3E4182132A55}" srcOrd="0" destOrd="0" presId="urn:microsoft.com/office/officeart/2005/8/layout/vList3"/>
    <dgm:cxn modelId="{8B0BE079-A0A7-4D56-8CE1-CADEED1922BB}" type="presParOf" srcId="{B5CCCA00-0702-4BAA-ACC3-ECED733A8F83}" destId="{C7236AD1-0ABC-4182-A491-FA281E278081}" srcOrd="1" destOrd="0" presId="urn:microsoft.com/office/officeart/2005/8/layout/vList3"/>
    <dgm:cxn modelId="{169F493F-407F-4D86-8CA6-E67581B71A74}" type="presParOf" srcId="{97881D58-E89A-430B-AE89-9B97C80E6667}" destId="{8EAFFA61-C40D-4F9A-AE17-E8768BC4AD1A}" srcOrd="1" destOrd="0" presId="urn:microsoft.com/office/officeart/2005/8/layout/vList3"/>
    <dgm:cxn modelId="{59AFF575-E290-41FA-A7A3-021AECFDEB91}" type="presParOf" srcId="{97881D58-E89A-430B-AE89-9B97C80E6667}" destId="{CEF8A164-974A-4674-A64B-40841E204C4B}" srcOrd="2" destOrd="0" presId="urn:microsoft.com/office/officeart/2005/8/layout/vList3"/>
    <dgm:cxn modelId="{E77FE620-C81A-4B6E-9D5A-EBF9CB1A4E1D}" type="presParOf" srcId="{CEF8A164-974A-4674-A64B-40841E204C4B}" destId="{2039EC0C-5FA7-4BC9-8E0F-3C10BB2A44F1}" srcOrd="0" destOrd="0" presId="urn:microsoft.com/office/officeart/2005/8/layout/vList3"/>
    <dgm:cxn modelId="{D2135725-05DA-469A-96EB-C33C01A0982F}" type="presParOf" srcId="{CEF8A164-974A-4674-A64B-40841E204C4B}" destId="{D2CEFA12-8C54-49A6-8150-5D7372E6C112}" srcOrd="1" destOrd="0" presId="urn:microsoft.com/office/officeart/2005/8/layout/vList3"/>
    <dgm:cxn modelId="{98159FCD-CC8C-46FC-A2D8-360C8D89DDD1}" type="presParOf" srcId="{97881D58-E89A-430B-AE89-9B97C80E6667}" destId="{A763557C-0254-47BF-908F-101CC0AF1DF0}" srcOrd="3" destOrd="0" presId="urn:microsoft.com/office/officeart/2005/8/layout/vList3"/>
    <dgm:cxn modelId="{3C7295CE-A18A-4A93-B8E0-24B4C581E1F4}" type="presParOf" srcId="{97881D58-E89A-430B-AE89-9B97C80E6667}" destId="{A67EBFA3-E1F8-439D-B24C-B166790D838F}" srcOrd="4" destOrd="0" presId="urn:microsoft.com/office/officeart/2005/8/layout/vList3"/>
    <dgm:cxn modelId="{E974761A-57FC-4E6E-8B19-758A3F99949C}" type="presParOf" srcId="{A67EBFA3-E1F8-439D-B24C-B166790D838F}" destId="{514F242B-D959-4A4A-B404-F3CFFF30C778}" srcOrd="0" destOrd="0" presId="urn:microsoft.com/office/officeart/2005/8/layout/vList3"/>
    <dgm:cxn modelId="{77D7D46B-A3BB-464A-BC55-F4C54FCE7673}" type="presParOf" srcId="{A67EBFA3-E1F8-439D-B24C-B166790D838F}" destId="{08FCEC04-1B0A-45C4-84F4-736FE89619C1}" srcOrd="1" destOrd="0" presId="urn:microsoft.com/office/officeart/2005/8/layout/vList3"/>
    <dgm:cxn modelId="{0F90F6F8-E829-4015-871D-E459FC1D17ED}" type="presParOf" srcId="{97881D58-E89A-430B-AE89-9B97C80E6667}" destId="{D9BE2DF6-DD72-4C81-86D8-27F7986EDC35}" srcOrd="5" destOrd="0" presId="urn:microsoft.com/office/officeart/2005/8/layout/vList3"/>
    <dgm:cxn modelId="{B4B5A329-C217-436B-9871-9A14A1F6980C}" type="presParOf" srcId="{97881D58-E89A-430B-AE89-9B97C80E6667}" destId="{0022FA71-6EC4-4810-9C94-860B34227925}" srcOrd="6" destOrd="0" presId="urn:microsoft.com/office/officeart/2005/8/layout/vList3"/>
    <dgm:cxn modelId="{7FE21471-E373-458D-80D3-36C5B3F6C24C}" type="presParOf" srcId="{0022FA71-6EC4-4810-9C94-860B34227925}" destId="{328EF3D8-81F0-4603-99F2-E2AC8F4FE371}" srcOrd="0" destOrd="0" presId="urn:microsoft.com/office/officeart/2005/8/layout/vList3"/>
    <dgm:cxn modelId="{5B0B1F36-76AF-4287-9C4B-237628BDE37C}" type="presParOf" srcId="{0022FA71-6EC4-4810-9C94-860B34227925}" destId="{4E6B76B5-096E-4CD2-9EDC-EBF01F1DEA2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F7E3A-FDBA-4E9C-8DC4-72C560267221}">
      <dsp:nvSpPr>
        <dsp:cNvPr id="0" name=""/>
        <dsp:cNvSpPr/>
      </dsp:nvSpPr>
      <dsp:spPr>
        <a:xfrm>
          <a:off x="0" y="405049"/>
          <a:ext cx="8596668" cy="529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BC6825-A6BA-4C55-9425-DE2C3CF6346B}">
      <dsp:nvSpPr>
        <dsp:cNvPr id="0" name=""/>
        <dsp:cNvSpPr/>
      </dsp:nvSpPr>
      <dsp:spPr>
        <a:xfrm>
          <a:off x="429833" y="95089"/>
          <a:ext cx="6017667" cy="619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54" tIns="0" rIns="227454" bIns="0" numCol="1" spcCol="1270" anchor="ctr" anchorCtr="0">
          <a:noAutofit/>
        </a:bodyPr>
        <a:lstStyle/>
        <a:p>
          <a:pPr lvl="0" algn="l" defTabSz="889000">
            <a:lnSpc>
              <a:spcPct val="90000"/>
            </a:lnSpc>
            <a:spcBef>
              <a:spcPct val="0"/>
            </a:spcBef>
            <a:spcAft>
              <a:spcPct val="35000"/>
            </a:spcAft>
          </a:pPr>
          <a:r>
            <a:rPr lang="tr-TR" sz="2000" kern="1200" dirty="0" smtClean="0"/>
            <a:t>Duyu organları uyarıyı algılar.</a:t>
          </a:r>
          <a:endParaRPr lang="tr-TR" sz="2000" kern="1200" dirty="0"/>
        </a:p>
      </dsp:txBody>
      <dsp:txXfrm>
        <a:off x="460095" y="125351"/>
        <a:ext cx="5957143" cy="559396"/>
      </dsp:txXfrm>
    </dsp:sp>
    <dsp:sp modelId="{62526447-31B3-42F2-A4AB-27944EAC2271}">
      <dsp:nvSpPr>
        <dsp:cNvPr id="0" name=""/>
        <dsp:cNvSpPr/>
      </dsp:nvSpPr>
      <dsp:spPr>
        <a:xfrm>
          <a:off x="0" y="1357609"/>
          <a:ext cx="8596668" cy="529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AF8BEE-CED1-4AA2-B857-317B912E864E}">
      <dsp:nvSpPr>
        <dsp:cNvPr id="0" name=""/>
        <dsp:cNvSpPr/>
      </dsp:nvSpPr>
      <dsp:spPr>
        <a:xfrm>
          <a:off x="429833" y="1047649"/>
          <a:ext cx="6017667" cy="619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54" tIns="0" rIns="227454" bIns="0" numCol="1" spcCol="1270" anchor="ctr" anchorCtr="0">
          <a:noAutofit/>
        </a:bodyPr>
        <a:lstStyle/>
        <a:p>
          <a:pPr lvl="0" algn="l" defTabSz="889000">
            <a:lnSpc>
              <a:spcPct val="90000"/>
            </a:lnSpc>
            <a:spcBef>
              <a:spcPct val="0"/>
            </a:spcBef>
            <a:spcAft>
              <a:spcPct val="35000"/>
            </a:spcAft>
          </a:pPr>
          <a:r>
            <a:rPr lang="tr-TR" sz="2000" kern="1200" dirty="0" smtClean="0"/>
            <a:t>Çevresel sinir sistemiyle merkeze iletilir.</a:t>
          </a:r>
          <a:endParaRPr lang="tr-TR" sz="2000" kern="1200" dirty="0"/>
        </a:p>
      </dsp:txBody>
      <dsp:txXfrm>
        <a:off x="460095" y="1077911"/>
        <a:ext cx="5957143" cy="559396"/>
      </dsp:txXfrm>
    </dsp:sp>
    <dsp:sp modelId="{BA9E81B9-161A-4B5B-87F8-A9AE10EE5833}">
      <dsp:nvSpPr>
        <dsp:cNvPr id="0" name=""/>
        <dsp:cNvSpPr/>
      </dsp:nvSpPr>
      <dsp:spPr>
        <a:xfrm>
          <a:off x="0" y="2310169"/>
          <a:ext cx="8596668" cy="529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F7BE00-71A1-4D9C-A5D0-6BF5FDEF0085}">
      <dsp:nvSpPr>
        <dsp:cNvPr id="0" name=""/>
        <dsp:cNvSpPr/>
      </dsp:nvSpPr>
      <dsp:spPr>
        <a:xfrm>
          <a:off x="429833" y="2000209"/>
          <a:ext cx="6017667" cy="619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54" tIns="0" rIns="227454" bIns="0" numCol="1" spcCol="1270" anchor="ctr" anchorCtr="0">
          <a:noAutofit/>
        </a:bodyPr>
        <a:lstStyle/>
        <a:p>
          <a:pPr lvl="0" algn="l" defTabSz="889000">
            <a:lnSpc>
              <a:spcPct val="90000"/>
            </a:lnSpc>
            <a:spcBef>
              <a:spcPct val="0"/>
            </a:spcBef>
            <a:spcAft>
              <a:spcPct val="35000"/>
            </a:spcAft>
          </a:pPr>
          <a:r>
            <a:rPr lang="tr-TR" sz="2000" kern="1200" dirty="0" smtClean="0"/>
            <a:t>Merkezi sinir sisteminde yorumlanıp cevap bilgisi üretilir.</a:t>
          </a:r>
        </a:p>
      </dsp:txBody>
      <dsp:txXfrm>
        <a:off x="460095" y="2030471"/>
        <a:ext cx="5957143" cy="559396"/>
      </dsp:txXfrm>
    </dsp:sp>
    <dsp:sp modelId="{AEB5665B-2F19-4BC3-A2D0-F92DCC340F3B}">
      <dsp:nvSpPr>
        <dsp:cNvPr id="0" name=""/>
        <dsp:cNvSpPr/>
      </dsp:nvSpPr>
      <dsp:spPr>
        <a:xfrm>
          <a:off x="0" y="3262729"/>
          <a:ext cx="8596668" cy="529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CB1F34-75AA-450D-A5C1-C22CFE1D2591}">
      <dsp:nvSpPr>
        <dsp:cNvPr id="0" name=""/>
        <dsp:cNvSpPr/>
      </dsp:nvSpPr>
      <dsp:spPr>
        <a:xfrm>
          <a:off x="429833" y="2952769"/>
          <a:ext cx="6017667" cy="619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54" tIns="0" rIns="227454" bIns="0" numCol="1" spcCol="1270" anchor="ctr" anchorCtr="0">
          <a:noAutofit/>
        </a:bodyPr>
        <a:lstStyle/>
        <a:p>
          <a:pPr lvl="0" algn="l" defTabSz="889000">
            <a:lnSpc>
              <a:spcPct val="90000"/>
            </a:lnSpc>
            <a:spcBef>
              <a:spcPct val="0"/>
            </a:spcBef>
            <a:spcAft>
              <a:spcPct val="35000"/>
            </a:spcAft>
          </a:pPr>
          <a:r>
            <a:rPr lang="tr-TR" sz="2000" kern="1200" dirty="0" smtClean="0"/>
            <a:t>Çevresel sinir sistemine ve oradan hedef organa cevap iletilir.</a:t>
          </a:r>
          <a:endParaRPr lang="tr-TR" sz="2000" kern="1200" dirty="0"/>
        </a:p>
      </dsp:txBody>
      <dsp:txXfrm>
        <a:off x="460095" y="2983031"/>
        <a:ext cx="5957143" cy="559396"/>
      </dsp:txXfrm>
    </dsp:sp>
    <dsp:sp modelId="{52E97538-F58F-43BA-90A9-D501A7B5089E}">
      <dsp:nvSpPr>
        <dsp:cNvPr id="0" name=""/>
        <dsp:cNvSpPr/>
      </dsp:nvSpPr>
      <dsp:spPr>
        <a:xfrm>
          <a:off x="0" y="4215289"/>
          <a:ext cx="8596668" cy="5292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5CD21-4A4F-459F-9BA7-F56F9BE09644}">
      <dsp:nvSpPr>
        <dsp:cNvPr id="0" name=""/>
        <dsp:cNvSpPr/>
      </dsp:nvSpPr>
      <dsp:spPr>
        <a:xfrm>
          <a:off x="429833" y="3905329"/>
          <a:ext cx="6017667" cy="6199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454" tIns="0" rIns="227454" bIns="0" numCol="1" spcCol="1270" anchor="ctr" anchorCtr="0">
          <a:noAutofit/>
        </a:bodyPr>
        <a:lstStyle/>
        <a:p>
          <a:pPr lvl="0" algn="l" defTabSz="889000">
            <a:lnSpc>
              <a:spcPct val="90000"/>
            </a:lnSpc>
            <a:spcBef>
              <a:spcPct val="0"/>
            </a:spcBef>
            <a:spcAft>
              <a:spcPct val="35000"/>
            </a:spcAft>
          </a:pPr>
          <a:r>
            <a:rPr lang="tr-TR" sz="2000" kern="1200" dirty="0" smtClean="0"/>
            <a:t>Hedef organ verilen emri uygular.</a:t>
          </a:r>
          <a:endParaRPr lang="tr-TR" sz="2000" kern="1200" dirty="0"/>
        </a:p>
      </dsp:txBody>
      <dsp:txXfrm>
        <a:off x="460095" y="3935591"/>
        <a:ext cx="5957143"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901E9-81BE-4BED-8709-98501A8FD170}">
      <dsp:nvSpPr>
        <dsp:cNvPr id="0" name=""/>
        <dsp:cNvSpPr/>
      </dsp:nvSpPr>
      <dsp:spPr>
        <a:xfrm>
          <a:off x="2617765" y="1940386"/>
          <a:ext cx="483699" cy="608749"/>
        </a:xfrm>
        <a:custGeom>
          <a:avLst/>
          <a:gdLst/>
          <a:ahLst/>
          <a:cxnLst/>
          <a:rect l="0" t="0" r="0" b="0"/>
          <a:pathLst>
            <a:path>
              <a:moveTo>
                <a:pt x="0" y="0"/>
              </a:moveTo>
              <a:lnTo>
                <a:pt x="241849" y="0"/>
              </a:lnTo>
              <a:lnTo>
                <a:pt x="241849" y="608749"/>
              </a:lnTo>
              <a:lnTo>
                <a:pt x="483699" y="60874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840177" y="2225323"/>
        <a:ext cx="38876" cy="38876"/>
      </dsp:txXfrm>
    </dsp:sp>
    <dsp:sp modelId="{D438BB28-26A9-443F-92BC-AB090E418C41}">
      <dsp:nvSpPr>
        <dsp:cNvPr id="0" name=""/>
        <dsp:cNvSpPr/>
      </dsp:nvSpPr>
      <dsp:spPr>
        <a:xfrm>
          <a:off x="2617765" y="1308200"/>
          <a:ext cx="483699" cy="632186"/>
        </a:xfrm>
        <a:custGeom>
          <a:avLst/>
          <a:gdLst/>
          <a:ahLst/>
          <a:cxnLst/>
          <a:rect l="0" t="0" r="0" b="0"/>
          <a:pathLst>
            <a:path>
              <a:moveTo>
                <a:pt x="0" y="632186"/>
              </a:moveTo>
              <a:lnTo>
                <a:pt x="241849" y="632186"/>
              </a:lnTo>
              <a:lnTo>
                <a:pt x="241849" y="0"/>
              </a:lnTo>
              <a:lnTo>
                <a:pt x="483699"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2839715" y="1604393"/>
        <a:ext cx="39800" cy="39800"/>
      </dsp:txXfrm>
    </dsp:sp>
    <dsp:sp modelId="{5CCADF5A-E7EF-4D7C-94AF-8CA249B9AC47}">
      <dsp:nvSpPr>
        <dsp:cNvPr id="0" name=""/>
        <dsp:cNvSpPr/>
      </dsp:nvSpPr>
      <dsp:spPr>
        <a:xfrm rot="16200000">
          <a:off x="308706" y="1571713"/>
          <a:ext cx="3880773" cy="73734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2222500">
            <a:lnSpc>
              <a:spcPct val="90000"/>
            </a:lnSpc>
            <a:spcBef>
              <a:spcPct val="0"/>
            </a:spcBef>
            <a:spcAft>
              <a:spcPct val="35000"/>
            </a:spcAft>
          </a:pPr>
          <a:r>
            <a:rPr lang="tr-TR" sz="5000" kern="1200" dirty="0" smtClean="0"/>
            <a:t>Sinir sistemi</a:t>
          </a:r>
          <a:endParaRPr lang="tr-TR" sz="5000" kern="1200" dirty="0"/>
        </a:p>
      </dsp:txBody>
      <dsp:txXfrm>
        <a:off x="308706" y="1571713"/>
        <a:ext cx="3880773" cy="737346"/>
      </dsp:txXfrm>
    </dsp:sp>
    <dsp:sp modelId="{2162DAAC-2A86-4F4B-B28D-B41094A9CD80}">
      <dsp:nvSpPr>
        <dsp:cNvPr id="0" name=""/>
        <dsp:cNvSpPr/>
      </dsp:nvSpPr>
      <dsp:spPr>
        <a:xfrm>
          <a:off x="3101465" y="791618"/>
          <a:ext cx="3614783" cy="103316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r-TR" sz="3400" kern="1200" dirty="0" smtClean="0"/>
            <a:t>Çevresel sinir sistemi</a:t>
          </a:r>
          <a:endParaRPr lang="tr-TR" sz="3400" kern="1200" dirty="0"/>
        </a:p>
      </dsp:txBody>
      <dsp:txXfrm>
        <a:off x="3101465" y="791618"/>
        <a:ext cx="3614783" cy="1033163"/>
      </dsp:txXfrm>
    </dsp:sp>
    <dsp:sp modelId="{F06A787C-4042-4689-BBD3-31870F0E494C}">
      <dsp:nvSpPr>
        <dsp:cNvPr id="0" name=""/>
        <dsp:cNvSpPr/>
      </dsp:nvSpPr>
      <dsp:spPr>
        <a:xfrm>
          <a:off x="3101465" y="2009118"/>
          <a:ext cx="3588663" cy="10800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tr-TR" sz="3400" kern="1200" dirty="0" smtClean="0"/>
            <a:t>Merkezi sinir sistemi</a:t>
          </a:r>
          <a:endParaRPr lang="tr-TR" sz="3400" kern="1200" dirty="0"/>
        </a:p>
      </dsp:txBody>
      <dsp:txXfrm>
        <a:off x="3101465" y="2009118"/>
        <a:ext cx="3588663" cy="10800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36AD1-0ABC-4182-A491-FA281E278081}">
      <dsp:nvSpPr>
        <dsp:cNvPr id="0" name=""/>
        <dsp:cNvSpPr/>
      </dsp:nvSpPr>
      <dsp:spPr>
        <a:xfrm rot="10800000">
          <a:off x="1637863" y="2526"/>
          <a:ext cx="5716784" cy="79168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112" tIns="140970" rIns="263144" bIns="140970" numCol="1" spcCol="1270" anchor="ctr" anchorCtr="0">
          <a:noAutofit/>
        </a:bodyPr>
        <a:lstStyle/>
        <a:p>
          <a:pPr lvl="0" algn="ctr" defTabSz="1644650">
            <a:lnSpc>
              <a:spcPct val="90000"/>
            </a:lnSpc>
            <a:spcBef>
              <a:spcPct val="0"/>
            </a:spcBef>
            <a:spcAft>
              <a:spcPct val="35000"/>
            </a:spcAft>
          </a:pPr>
          <a:r>
            <a:rPr lang="tr-TR" sz="3700" kern="1200" dirty="0" smtClean="0"/>
            <a:t>BEYİN</a:t>
          </a:r>
          <a:endParaRPr lang="tr-TR" sz="3700" kern="1200" dirty="0"/>
        </a:p>
      </dsp:txBody>
      <dsp:txXfrm rot="10800000">
        <a:off x="1835784" y="2526"/>
        <a:ext cx="5518863" cy="791686"/>
      </dsp:txXfrm>
    </dsp:sp>
    <dsp:sp modelId="{3AD16A15-F17C-43E7-A0F5-3E4182132A55}">
      <dsp:nvSpPr>
        <dsp:cNvPr id="0" name=""/>
        <dsp:cNvSpPr/>
      </dsp:nvSpPr>
      <dsp:spPr>
        <a:xfrm>
          <a:off x="1242020" y="2526"/>
          <a:ext cx="791686" cy="791686"/>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CEFA12-8C54-49A6-8150-5D7372E6C112}">
      <dsp:nvSpPr>
        <dsp:cNvPr id="0" name=""/>
        <dsp:cNvSpPr/>
      </dsp:nvSpPr>
      <dsp:spPr>
        <a:xfrm rot="10800000">
          <a:off x="1637863" y="1030537"/>
          <a:ext cx="5716784" cy="79168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112" tIns="140970" rIns="263144" bIns="140970" numCol="1" spcCol="1270" anchor="ctr" anchorCtr="0">
          <a:noAutofit/>
        </a:bodyPr>
        <a:lstStyle/>
        <a:p>
          <a:pPr lvl="0" algn="ctr" defTabSz="1644650">
            <a:lnSpc>
              <a:spcPct val="90000"/>
            </a:lnSpc>
            <a:spcBef>
              <a:spcPct val="0"/>
            </a:spcBef>
            <a:spcAft>
              <a:spcPct val="35000"/>
            </a:spcAft>
          </a:pPr>
          <a:r>
            <a:rPr lang="tr-TR" sz="3700" kern="1200" dirty="0" smtClean="0"/>
            <a:t>BEYİNCİK</a:t>
          </a:r>
          <a:endParaRPr lang="tr-TR" sz="3700" kern="1200" dirty="0"/>
        </a:p>
      </dsp:txBody>
      <dsp:txXfrm rot="10800000">
        <a:off x="1835784" y="1030537"/>
        <a:ext cx="5518863" cy="791686"/>
      </dsp:txXfrm>
    </dsp:sp>
    <dsp:sp modelId="{2039EC0C-5FA7-4BC9-8E0F-3C10BB2A44F1}">
      <dsp:nvSpPr>
        <dsp:cNvPr id="0" name=""/>
        <dsp:cNvSpPr/>
      </dsp:nvSpPr>
      <dsp:spPr>
        <a:xfrm>
          <a:off x="1242020" y="1030537"/>
          <a:ext cx="791686" cy="791686"/>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FCEC04-1B0A-45C4-84F4-736FE89619C1}">
      <dsp:nvSpPr>
        <dsp:cNvPr id="0" name=""/>
        <dsp:cNvSpPr/>
      </dsp:nvSpPr>
      <dsp:spPr>
        <a:xfrm rot="10800000">
          <a:off x="1637863" y="2058548"/>
          <a:ext cx="5716784" cy="79168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112" tIns="140970" rIns="263144" bIns="140970" numCol="1" spcCol="1270" anchor="ctr" anchorCtr="0">
          <a:noAutofit/>
        </a:bodyPr>
        <a:lstStyle/>
        <a:p>
          <a:pPr lvl="0" algn="ctr" defTabSz="1644650">
            <a:lnSpc>
              <a:spcPct val="90000"/>
            </a:lnSpc>
            <a:spcBef>
              <a:spcPct val="0"/>
            </a:spcBef>
            <a:spcAft>
              <a:spcPct val="35000"/>
            </a:spcAft>
          </a:pPr>
          <a:r>
            <a:rPr lang="tr-TR" sz="3700" kern="1200" dirty="0" smtClean="0"/>
            <a:t>OMURİLİK SOĞANI</a:t>
          </a:r>
          <a:endParaRPr lang="tr-TR" sz="3700" kern="1200" dirty="0"/>
        </a:p>
      </dsp:txBody>
      <dsp:txXfrm rot="10800000">
        <a:off x="1835784" y="2058548"/>
        <a:ext cx="5518863" cy="791686"/>
      </dsp:txXfrm>
    </dsp:sp>
    <dsp:sp modelId="{514F242B-D959-4A4A-B404-F3CFFF30C778}">
      <dsp:nvSpPr>
        <dsp:cNvPr id="0" name=""/>
        <dsp:cNvSpPr/>
      </dsp:nvSpPr>
      <dsp:spPr>
        <a:xfrm>
          <a:off x="1242020" y="2058548"/>
          <a:ext cx="791686" cy="791686"/>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6B76B5-096E-4CD2-9EDC-EBF01F1DEA21}">
      <dsp:nvSpPr>
        <dsp:cNvPr id="0" name=""/>
        <dsp:cNvSpPr/>
      </dsp:nvSpPr>
      <dsp:spPr>
        <a:xfrm rot="10800000">
          <a:off x="1637863" y="3086559"/>
          <a:ext cx="5716784" cy="79168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9112" tIns="140970" rIns="263144" bIns="140970" numCol="1" spcCol="1270" anchor="ctr" anchorCtr="0">
          <a:noAutofit/>
        </a:bodyPr>
        <a:lstStyle/>
        <a:p>
          <a:pPr lvl="0" algn="ctr" defTabSz="1644650">
            <a:lnSpc>
              <a:spcPct val="90000"/>
            </a:lnSpc>
            <a:spcBef>
              <a:spcPct val="0"/>
            </a:spcBef>
            <a:spcAft>
              <a:spcPct val="35000"/>
            </a:spcAft>
          </a:pPr>
          <a:r>
            <a:rPr lang="tr-TR" sz="3700" kern="1200" dirty="0" smtClean="0"/>
            <a:t>OMURİLİK</a:t>
          </a:r>
          <a:endParaRPr lang="tr-TR" sz="3700" kern="1200" dirty="0"/>
        </a:p>
      </dsp:txBody>
      <dsp:txXfrm rot="10800000">
        <a:off x="1835784" y="3086559"/>
        <a:ext cx="5518863" cy="791686"/>
      </dsp:txXfrm>
    </dsp:sp>
    <dsp:sp modelId="{328EF3D8-81F0-4603-99F2-E2AC8F4FE371}">
      <dsp:nvSpPr>
        <dsp:cNvPr id="0" name=""/>
        <dsp:cNvSpPr/>
      </dsp:nvSpPr>
      <dsp:spPr>
        <a:xfrm>
          <a:off x="1242020" y="3086559"/>
          <a:ext cx="791686" cy="791686"/>
        </a:xfrm>
        <a:prstGeom prst="ellipse">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3/27/2021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3/27/2021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3/27/2021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tr.wikipedia.org/wiki/Sinir_h%C3%BCcresi" TargetMode="External"/><Relationship Id="rId2" Type="http://schemas.openxmlformats.org/officeDocument/2006/relationships/hyperlink" Target="https://tr.wikipedia.org/wiki/Stroma" TargetMode="External"/><Relationship Id="rId1" Type="http://schemas.openxmlformats.org/officeDocument/2006/relationships/slideLayout" Target="../slideLayouts/slideLayout2.xml"/><Relationship Id="rId4" Type="http://schemas.openxmlformats.org/officeDocument/2006/relationships/hyperlink" Target="https://tr.wikipedia.org/wiki/Glia_h%C3%BCcresi"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tr.wikipedia.org/wiki/Beyin_h%C3%BCcresi" TargetMode="External"/><Relationship Id="rId2" Type="http://schemas.openxmlformats.org/officeDocument/2006/relationships/hyperlink" Target="https://www.beyin.gen.t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BEYNİN YAPISI</a:t>
            </a:r>
            <a:endParaRPr lang="tr-TR" dirty="0"/>
          </a:p>
        </p:txBody>
      </p:sp>
      <p:sp>
        <p:nvSpPr>
          <p:cNvPr id="3" name="Alt Başlık 2"/>
          <p:cNvSpPr>
            <a:spLocks noGrp="1"/>
          </p:cNvSpPr>
          <p:nvPr>
            <p:ph type="subTitle" idx="1"/>
          </p:nvPr>
        </p:nvSpPr>
        <p:spPr/>
        <p:txBody>
          <a:bodyPr>
            <a:normAutofit lnSpcReduction="10000"/>
          </a:bodyPr>
          <a:lstStyle/>
          <a:p>
            <a:r>
              <a:rPr lang="tr-TR" dirty="0" smtClean="0"/>
              <a:t>DOÇ. DR. ENDER DURUALP</a:t>
            </a:r>
          </a:p>
          <a:p>
            <a:r>
              <a:rPr lang="tr-TR" dirty="0" smtClean="0"/>
              <a:t>ANKARA ÜNİVERSİTESİ SAĞLIK BİLİMLERİ FAKÜLTESİ</a:t>
            </a:r>
          </a:p>
          <a:p>
            <a:r>
              <a:rPr lang="tr-TR" dirty="0" smtClean="0"/>
              <a:t>ÇOCUK GELİŞİMİ BÖLÜMÜ</a:t>
            </a:r>
            <a:endParaRPr lang="tr-TR" dirty="0"/>
          </a:p>
        </p:txBody>
      </p:sp>
    </p:spTree>
    <p:extLst>
      <p:ext uri="{BB962C8B-B14F-4D97-AF65-F5344CB8AC3E}">
        <p14:creationId xmlns:p14="http://schemas.microsoft.com/office/powerpoint/2010/main" val="1568023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946318" y="609600"/>
            <a:ext cx="8432186" cy="5703277"/>
          </a:xfrm>
          <a:prstGeom prst="rect">
            <a:avLst/>
          </a:prstGeom>
        </p:spPr>
      </p:pic>
    </p:spTree>
    <p:extLst>
      <p:ext uri="{BB962C8B-B14F-4D97-AF65-F5344CB8AC3E}">
        <p14:creationId xmlns:p14="http://schemas.microsoft.com/office/powerpoint/2010/main" val="1855129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dirty="0" smtClean="0"/>
              <a:t>MERKEZİ SİNİR SİSTEMİ</a:t>
            </a:r>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364930615"/>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1625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BEYİN</a:t>
            </a:r>
            <a:endParaRPr lang="tr-TR" dirty="0"/>
          </a:p>
        </p:txBody>
      </p:sp>
      <p:sp>
        <p:nvSpPr>
          <p:cNvPr id="3" name="İçerik Yer Tutucusu 2"/>
          <p:cNvSpPr>
            <a:spLocks noGrp="1"/>
          </p:cNvSpPr>
          <p:nvPr>
            <p:ph idx="1"/>
          </p:nvPr>
        </p:nvSpPr>
        <p:spPr>
          <a:xfrm>
            <a:off x="677334" y="1763487"/>
            <a:ext cx="9224312" cy="4506684"/>
          </a:xfrm>
        </p:spPr>
        <p:txBody>
          <a:bodyPr>
            <a:noAutofit/>
          </a:bodyPr>
          <a:lstStyle/>
          <a:p>
            <a:r>
              <a:rPr lang="tr-TR" sz="2400" dirty="0" smtClean="0"/>
              <a:t>Merkezi sinir sisteminin en gelişmiş organıdır.</a:t>
            </a:r>
          </a:p>
          <a:p>
            <a:r>
              <a:rPr lang="tr-TR" sz="2400" dirty="0" smtClean="0"/>
              <a:t>Milyonlarca sinir hücresinden meydana gelir.</a:t>
            </a:r>
          </a:p>
          <a:p>
            <a:r>
              <a:rPr lang="tr-TR" sz="2400" dirty="0" smtClean="0"/>
              <a:t>Öğrenme, hafıza ve yönetim merkezidir.</a:t>
            </a:r>
          </a:p>
          <a:p>
            <a:r>
              <a:rPr lang="tr-TR" sz="2400" dirty="0" smtClean="0"/>
              <a:t>İnsan zihninin gelişmişliğine paralel olarak diğer canlılardan daha kıvrımlıdır.</a:t>
            </a:r>
          </a:p>
          <a:p>
            <a:r>
              <a:rPr lang="tr-TR" sz="2400" dirty="0" smtClean="0"/>
              <a:t>Bu kıvrımlar, daha fazla nöronun yerleşmesine imkan sağlar.</a:t>
            </a:r>
          </a:p>
          <a:p>
            <a:r>
              <a:rPr lang="tr-TR" sz="2400" dirty="0" smtClean="0"/>
              <a:t>Sinir sistemi yoluyla gelen uyarıları alan, algılayan, yorumlayan, uyaranlara karşı gerekli tepkiyi belirleyen ve yaptıran bilinç merkezidir.</a:t>
            </a:r>
            <a:endParaRPr lang="tr-TR" sz="2400" dirty="0"/>
          </a:p>
        </p:txBody>
      </p:sp>
    </p:spTree>
    <p:extLst>
      <p:ext uri="{BB962C8B-B14F-4D97-AF65-F5344CB8AC3E}">
        <p14:creationId xmlns:p14="http://schemas.microsoft.com/office/powerpoint/2010/main" val="1994037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677334" y="888275"/>
            <a:ext cx="9407192" cy="5512526"/>
          </a:xfrm>
        </p:spPr>
        <p:txBody>
          <a:bodyPr>
            <a:normAutofit/>
          </a:bodyPr>
          <a:lstStyle/>
          <a:p>
            <a:r>
              <a:rPr lang="tr-TR" sz="2400" dirty="0" smtClean="0"/>
              <a:t>İnsan </a:t>
            </a:r>
            <a:r>
              <a:rPr lang="tr-TR" sz="2400" dirty="0"/>
              <a:t>beyni yaklaşık olarak </a:t>
            </a:r>
            <a:r>
              <a:rPr lang="tr-TR" sz="2400" dirty="0" smtClean="0"/>
              <a:t>1.25-1.5 kilodur.</a:t>
            </a:r>
            <a:r>
              <a:rPr lang="tr-TR" dirty="0"/>
              <a:t> </a:t>
            </a:r>
            <a:r>
              <a:rPr lang="tr-TR" dirty="0" smtClean="0"/>
              <a:t>(Yunus </a:t>
            </a:r>
            <a:r>
              <a:rPr lang="tr-TR" dirty="0"/>
              <a:t>1.500 g, deve 762 g, zürafa 680 g , su aygırı 582 g, at 532 g, kutup ayısı 498 g, inek 425-458 g, şempanze 420 g, aslan 240 g,  koyun 140 g, köpek 72 g, kedi 30 g, tavşan 10 g, timsah 8,4 g, fare 2 g, kaplumbağa 0,3 g , yeşil kertenkele 0,08 </a:t>
            </a:r>
            <a:r>
              <a:rPr lang="tr-TR" dirty="0" smtClean="0"/>
              <a:t>g)</a:t>
            </a:r>
            <a:endParaRPr lang="tr-TR" sz="2400" dirty="0" smtClean="0"/>
          </a:p>
          <a:p>
            <a:r>
              <a:rPr lang="tr-TR" sz="2400" dirty="0" smtClean="0"/>
              <a:t>Beyin darbe </a:t>
            </a:r>
            <a:r>
              <a:rPr lang="tr-TR" sz="2400" dirty="0"/>
              <a:t>aldığında </a:t>
            </a:r>
            <a:r>
              <a:rPr lang="tr-TR" sz="2400" dirty="0" smtClean="0"/>
              <a:t>onu </a:t>
            </a:r>
            <a:r>
              <a:rPr lang="tr-TR" sz="2400" dirty="0"/>
              <a:t>koruyan </a:t>
            </a:r>
            <a:r>
              <a:rPr lang="tr-TR" sz="2400" dirty="0" smtClean="0"/>
              <a:t>zarlarla (</a:t>
            </a:r>
            <a:r>
              <a:rPr lang="tr-TR" sz="2400" dirty="0" err="1" smtClean="0"/>
              <a:t>meninks</a:t>
            </a:r>
            <a:r>
              <a:rPr lang="tr-TR" sz="2400" dirty="0" smtClean="0"/>
              <a:t>) kaplıdır.</a:t>
            </a:r>
          </a:p>
          <a:p>
            <a:r>
              <a:rPr lang="tr-TR" sz="2400" dirty="0"/>
              <a:t>Daha fazla koruma için beyin omurilik sıvısının </a:t>
            </a:r>
            <a:r>
              <a:rPr lang="tr-TR" sz="2400" dirty="0" smtClean="0"/>
              <a:t>içerisindedir.</a:t>
            </a:r>
          </a:p>
          <a:p>
            <a:r>
              <a:rPr lang="tr-TR" sz="2400" dirty="0"/>
              <a:t>Bir beyin kesitine bakıldığı zaman boz ve beyaz olmak üzere iki renk görülür. Boz kısımlara boz madde, beyaz kısımlara beyaz madde denir. </a:t>
            </a:r>
            <a:endParaRPr lang="tr-TR" sz="2400" dirty="0" smtClean="0"/>
          </a:p>
          <a:p>
            <a:r>
              <a:rPr lang="tr-TR" sz="2400" dirty="0" smtClean="0"/>
              <a:t>İnsan </a:t>
            </a:r>
            <a:r>
              <a:rPr lang="tr-TR" sz="2400" dirty="0"/>
              <a:t>beyninde </a:t>
            </a:r>
            <a:r>
              <a:rPr lang="tr-TR" sz="2400" dirty="0" smtClean="0"/>
              <a:t>yaklaşık 100 </a:t>
            </a:r>
            <a:r>
              <a:rPr lang="tr-TR" sz="2400" dirty="0"/>
              <a:t>milyar sinir </a:t>
            </a:r>
            <a:r>
              <a:rPr lang="tr-TR" sz="2400" dirty="0" smtClean="0"/>
              <a:t>hücresi bulunmaktadır. </a:t>
            </a:r>
            <a:endParaRPr lang="tr-TR" sz="2400" dirty="0"/>
          </a:p>
          <a:p>
            <a:r>
              <a:rPr lang="tr-TR" sz="2400" dirty="0" smtClean="0"/>
              <a:t>Sağ ve sol olmak üzere iki yarı küreden (</a:t>
            </a:r>
            <a:r>
              <a:rPr lang="tr-TR" sz="2400" dirty="0" err="1" smtClean="0"/>
              <a:t>hemisfer</a:t>
            </a:r>
            <a:r>
              <a:rPr lang="tr-TR" sz="2400" dirty="0" smtClean="0"/>
              <a:t>) </a:t>
            </a:r>
            <a:r>
              <a:rPr lang="tr-TR" sz="2400" dirty="0"/>
              <a:t>oluşur. Sağ beyin resim yapma gibi soyut olayları, sol beyin ise öğrenme, konuşma, dil, matematik gibi faaliyetleri yürütür</a:t>
            </a:r>
            <a:r>
              <a:rPr lang="tr-TR" sz="2400" dirty="0" smtClean="0"/>
              <a:t>.</a:t>
            </a:r>
          </a:p>
        </p:txBody>
      </p:sp>
    </p:spTree>
    <p:extLst>
      <p:ext uri="{BB962C8B-B14F-4D97-AF65-F5344CB8AC3E}">
        <p14:creationId xmlns:p14="http://schemas.microsoft.com/office/powerpoint/2010/main" val="2010952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77333" y="609601"/>
            <a:ext cx="9145935" cy="5431762"/>
          </a:xfrm>
        </p:spPr>
        <p:txBody>
          <a:bodyPr>
            <a:normAutofit lnSpcReduction="10000"/>
          </a:bodyPr>
          <a:lstStyle/>
          <a:p>
            <a:r>
              <a:rPr lang="tr-TR" sz="2400" dirty="0"/>
              <a:t>Yarımkürelerin her biri de bölümlere (lob) ayrılmıştır. </a:t>
            </a:r>
          </a:p>
          <a:p>
            <a:r>
              <a:rPr lang="tr-TR" sz="2400" b="1" dirty="0" err="1" smtClean="0"/>
              <a:t>Frontal</a:t>
            </a:r>
            <a:r>
              <a:rPr lang="tr-TR" sz="2400" b="1" dirty="0" smtClean="0"/>
              <a:t> </a:t>
            </a:r>
            <a:r>
              <a:rPr lang="tr-TR" sz="2400" b="1" dirty="0"/>
              <a:t>lob:</a:t>
            </a:r>
            <a:r>
              <a:rPr lang="tr-TR" sz="2400" dirty="0"/>
              <a:t> </a:t>
            </a:r>
            <a:r>
              <a:rPr lang="tr-TR" sz="2400" dirty="0" smtClean="0"/>
              <a:t>Bilinçli </a:t>
            </a:r>
            <a:r>
              <a:rPr lang="tr-TR" sz="2400" dirty="0"/>
              <a:t>düşünmeyi sağlar. Eğer hasar görürse kişinin </a:t>
            </a:r>
            <a:r>
              <a:rPr lang="tr-TR" sz="2400" dirty="0" smtClean="0"/>
              <a:t>ruhsal ve </a:t>
            </a:r>
            <a:r>
              <a:rPr lang="tr-TR" sz="2400" dirty="0"/>
              <a:t>duygusal halinde değişim </a:t>
            </a:r>
            <a:r>
              <a:rPr lang="tr-TR" sz="2400" dirty="0" smtClean="0"/>
              <a:t>olabilir.</a:t>
            </a:r>
            <a:endParaRPr lang="tr-TR" sz="2400" dirty="0"/>
          </a:p>
          <a:p>
            <a:r>
              <a:rPr lang="tr-TR" sz="2400" b="1" dirty="0" err="1"/>
              <a:t>Parietal</a:t>
            </a:r>
            <a:r>
              <a:rPr lang="tr-TR" sz="2400" b="1" dirty="0"/>
              <a:t> lob: </a:t>
            </a:r>
            <a:r>
              <a:rPr lang="tr-TR" sz="2400" b="1" dirty="0" smtClean="0"/>
              <a:t>D</a:t>
            </a:r>
            <a:r>
              <a:rPr lang="tr-TR" sz="2400" dirty="0" smtClean="0"/>
              <a:t>uyu </a:t>
            </a:r>
            <a:r>
              <a:rPr lang="tr-TR" sz="2400" dirty="0"/>
              <a:t>organlarından gelen bilgilerin birleştirilmesinde görevlidir. Nesnelerin kullanımında ve </a:t>
            </a:r>
            <a:r>
              <a:rPr lang="tr-TR" sz="2400" dirty="0" err="1"/>
              <a:t>mekansal</a:t>
            </a:r>
            <a:r>
              <a:rPr lang="tr-TR" sz="2400" dirty="0"/>
              <a:t> görüşte </a:t>
            </a:r>
            <a:r>
              <a:rPr lang="tr-TR" sz="2400" dirty="0" smtClean="0"/>
              <a:t>etkili </a:t>
            </a:r>
            <a:r>
              <a:rPr lang="tr-TR" sz="2400" dirty="0"/>
              <a:t>olur.</a:t>
            </a:r>
          </a:p>
          <a:p>
            <a:r>
              <a:rPr lang="tr-TR" sz="2400" b="1" dirty="0" err="1" smtClean="0"/>
              <a:t>Oksipital</a:t>
            </a:r>
            <a:r>
              <a:rPr lang="tr-TR" sz="2400" b="1" dirty="0" smtClean="0"/>
              <a:t> </a:t>
            </a:r>
            <a:r>
              <a:rPr lang="tr-TR" sz="2400" b="1" dirty="0"/>
              <a:t>lob:</a:t>
            </a:r>
            <a:r>
              <a:rPr lang="tr-TR" sz="2400" dirty="0"/>
              <a:t> </a:t>
            </a:r>
            <a:r>
              <a:rPr lang="tr-TR" sz="2400" dirty="0" smtClean="0"/>
              <a:t>Bu lob </a:t>
            </a:r>
            <a:r>
              <a:rPr lang="tr-TR" sz="2400" dirty="0"/>
              <a:t>görme duyusu bilgilerini işler. Hafif bile zarar </a:t>
            </a:r>
            <a:r>
              <a:rPr lang="tr-TR" sz="2400" dirty="0" smtClean="0"/>
              <a:t>görürse görme </a:t>
            </a:r>
            <a:r>
              <a:rPr lang="tr-TR" sz="2400" dirty="0"/>
              <a:t>sorunu olur.</a:t>
            </a:r>
          </a:p>
          <a:p>
            <a:r>
              <a:rPr lang="tr-TR" sz="2400" b="1" dirty="0" err="1"/>
              <a:t>Temporal</a:t>
            </a:r>
            <a:r>
              <a:rPr lang="tr-TR" sz="2400" b="1" dirty="0"/>
              <a:t> lob:</a:t>
            </a:r>
            <a:r>
              <a:rPr lang="tr-TR" sz="2400" dirty="0"/>
              <a:t> </a:t>
            </a:r>
            <a:r>
              <a:rPr lang="tr-TR" sz="2400" dirty="0" smtClean="0"/>
              <a:t>Ses </a:t>
            </a:r>
            <a:r>
              <a:rPr lang="tr-TR" sz="2400" dirty="0"/>
              <a:t>ve koku algılamada, mekan, yüz gibi uyaranları </a:t>
            </a:r>
            <a:r>
              <a:rPr lang="tr-TR" sz="2400" dirty="0" smtClean="0"/>
              <a:t>işler.</a:t>
            </a:r>
            <a:endParaRPr lang="tr-TR" sz="2400" dirty="0"/>
          </a:p>
          <a:p>
            <a:r>
              <a:rPr lang="tr-TR" sz="2400" b="1" dirty="0" err="1"/>
              <a:t>Serebellum</a:t>
            </a:r>
            <a:r>
              <a:rPr lang="tr-TR" sz="2400" b="1" dirty="0"/>
              <a:t> lob: </a:t>
            </a:r>
            <a:r>
              <a:rPr lang="tr-TR" sz="2400" dirty="0"/>
              <a:t>Bu lob duyu organlarından gelen her tür bilgiyi hareketle ilişkilendirir. Bu sayede vücutta dengeyi sağlamada etkili olur.</a:t>
            </a:r>
          </a:p>
          <a:p>
            <a:endParaRPr lang="tr-TR" sz="2400" dirty="0"/>
          </a:p>
        </p:txBody>
      </p:sp>
    </p:spTree>
    <p:extLst>
      <p:ext uri="{BB962C8B-B14F-4D97-AF65-F5344CB8AC3E}">
        <p14:creationId xmlns:p14="http://schemas.microsoft.com/office/powerpoint/2010/main" val="3364007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smtClean="0"/>
              <a:t>Beyin vücut ağırlığının %2’sini oluşturur.</a:t>
            </a:r>
          </a:p>
          <a:p>
            <a:r>
              <a:rPr lang="tr-TR" sz="2400" dirty="0" smtClean="0"/>
              <a:t>Kalorinin %20-25’ini tüketir.</a:t>
            </a:r>
          </a:p>
          <a:p>
            <a:r>
              <a:rPr lang="tr-TR" sz="2400" dirty="0" smtClean="0"/>
              <a:t>Beyin hücreleri yakıt olarak oksijen ve glikoz tüketir.</a:t>
            </a:r>
          </a:p>
          <a:p>
            <a:r>
              <a:rPr lang="tr-TR" sz="2400" dirty="0" smtClean="0"/>
              <a:t>Beynin yaklaşık %78’i su, %10’u yağ ve %8’i proteindir. Su nöron sinyallerinin hareketi için gereklidir.</a:t>
            </a:r>
            <a:endParaRPr lang="tr-TR" sz="2400" dirty="0"/>
          </a:p>
        </p:txBody>
      </p:sp>
    </p:spTree>
    <p:extLst>
      <p:ext uri="{BB962C8B-B14F-4D97-AF65-F5344CB8AC3E}">
        <p14:creationId xmlns:p14="http://schemas.microsoft.com/office/powerpoint/2010/main" val="4052211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b="1" dirty="0"/>
              <a:t>Beyin </a:t>
            </a:r>
            <a:r>
              <a:rPr lang="tr-TR" sz="2400" b="1" dirty="0" smtClean="0"/>
              <a:t>Zarının</a:t>
            </a:r>
            <a:r>
              <a:rPr lang="tr-TR" sz="2400" dirty="0" smtClean="0"/>
              <a:t> (</a:t>
            </a:r>
            <a:r>
              <a:rPr lang="tr-TR" sz="2400" dirty="0" err="1" smtClean="0"/>
              <a:t>meninks</a:t>
            </a:r>
            <a:r>
              <a:rPr lang="tr-TR" sz="2400" dirty="0" smtClean="0"/>
              <a:t>) görevi </a:t>
            </a:r>
            <a:r>
              <a:rPr lang="tr-TR" sz="2400" dirty="0"/>
              <a:t>beyin ve omuriliği korumaktır. </a:t>
            </a:r>
            <a:endParaRPr lang="tr-TR" sz="2400" dirty="0" smtClean="0"/>
          </a:p>
          <a:p>
            <a:r>
              <a:rPr lang="tr-TR" sz="2400" dirty="0" smtClean="0"/>
              <a:t>En </a:t>
            </a:r>
            <a:r>
              <a:rPr lang="tr-TR" sz="2400" dirty="0"/>
              <a:t>dış </a:t>
            </a:r>
            <a:r>
              <a:rPr lang="tr-TR" sz="2400" dirty="0" smtClean="0"/>
              <a:t>tabakaya </a:t>
            </a:r>
            <a:r>
              <a:rPr lang="tr-TR" sz="2400" dirty="0" err="1" smtClean="0"/>
              <a:t>Duramater</a:t>
            </a:r>
            <a:r>
              <a:rPr lang="tr-TR" sz="2400" dirty="0" smtClean="0"/>
              <a:t> </a:t>
            </a:r>
            <a:r>
              <a:rPr lang="tr-TR" sz="2400" dirty="0"/>
              <a:t>(sert zar</a:t>
            </a:r>
            <a:r>
              <a:rPr lang="tr-TR" sz="2400" dirty="0" smtClean="0"/>
              <a:t>), </a:t>
            </a:r>
          </a:p>
          <a:p>
            <a:r>
              <a:rPr lang="tr-TR" sz="2400" dirty="0" err="1" smtClean="0"/>
              <a:t>Araknoid</a:t>
            </a:r>
            <a:r>
              <a:rPr lang="tr-TR" sz="2400" dirty="0" smtClean="0"/>
              <a:t> </a:t>
            </a:r>
            <a:r>
              <a:rPr lang="tr-TR" sz="2400" dirty="0"/>
              <a:t>(örümceksi zar) ortada bulunan ikinci </a:t>
            </a:r>
            <a:r>
              <a:rPr lang="tr-TR" sz="2400" dirty="0" smtClean="0"/>
              <a:t>katman ve, </a:t>
            </a:r>
          </a:p>
          <a:p>
            <a:r>
              <a:rPr lang="tr-TR" sz="2400" dirty="0" err="1" smtClean="0"/>
              <a:t>Pia</a:t>
            </a:r>
            <a:r>
              <a:rPr lang="tr-TR" sz="2400" dirty="0" smtClean="0"/>
              <a:t> </a:t>
            </a:r>
            <a:r>
              <a:rPr lang="tr-TR" sz="2400" dirty="0" err="1"/>
              <a:t>materdir</a:t>
            </a:r>
            <a:r>
              <a:rPr lang="tr-TR" sz="2400" dirty="0"/>
              <a:t> (ince zar</a:t>
            </a:r>
            <a:r>
              <a:rPr lang="tr-TR" sz="2400" dirty="0" smtClean="0"/>
              <a:t>)</a:t>
            </a:r>
            <a:r>
              <a:rPr lang="tr-TR" sz="2400" dirty="0"/>
              <a:t> en iç tabaka</a:t>
            </a:r>
          </a:p>
        </p:txBody>
      </p:sp>
    </p:spTree>
    <p:extLst>
      <p:ext uri="{BB962C8B-B14F-4D97-AF65-F5344CB8AC3E}">
        <p14:creationId xmlns:p14="http://schemas.microsoft.com/office/powerpoint/2010/main" val="49803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004271" y="826198"/>
            <a:ext cx="8269731" cy="5234967"/>
          </a:xfrm>
          <a:prstGeom prst="rect">
            <a:avLst/>
          </a:prstGeom>
        </p:spPr>
      </p:pic>
    </p:spTree>
    <p:extLst>
      <p:ext uri="{BB962C8B-B14F-4D97-AF65-F5344CB8AC3E}">
        <p14:creationId xmlns:p14="http://schemas.microsoft.com/office/powerpoint/2010/main" val="4121951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77334" y="1463040"/>
            <a:ext cx="8596668" cy="4578323"/>
          </a:xfrm>
        </p:spPr>
        <p:txBody>
          <a:bodyPr>
            <a:noAutofit/>
          </a:bodyPr>
          <a:lstStyle/>
          <a:p>
            <a:r>
              <a:rPr lang="tr-TR" sz="2400" b="1" dirty="0"/>
              <a:t>Dura </a:t>
            </a:r>
            <a:r>
              <a:rPr lang="tr-TR" sz="2400" b="1" dirty="0" err="1" smtClean="0"/>
              <a:t>mater</a:t>
            </a:r>
            <a:r>
              <a:rPr lang="tr-TR" sz="2400" dirty="0" smtClean="0"/>
              <a:t>; en </a:t>
            </a:r>
            <a:r>
              <a:rPr lang="tr-TR" sz="2400" dirty="0"/>
              <a:t>dışta bulunan ve kalın, sağlam ve yoğun lifli bir dokudan oluşan en sert zardır. </a:t>
            </a:r>
            <a:endParaRPr lang="tr-TR" sz="2400" dirty="0" smtClean="0"/>
          </a:p>
          <a:p>
            <a:r>
              <a:rPr lang="tr-TR" sz="2400" dirty="0" smtClean="0"/>
              <a:t>Bu </a:t>
            </a:r>
            <a:r>
              <a:rPr lang="tr-TR" sz="2400" dirty="0"/>
              <a:t>zarın iç yüzeyi diğer iki zar katmanında olduğu gibi yassı ve çokgen hücrelerle kaplıdır. </a:t>
            </a:r>
            <a:endParaRPr lang="tr-TR" sz="2400" dirty="0" smtClean="0"/>
          </a:p>
          <a:p>
            <a:r>
              <a:rPr lang="tr-TR" sz="2400" dirty="0" smtClean="0"/>
              <a:t>Diğer </a:t>
            </a:r>
            <a:r>
              <a:rPr lang="tr-TR" sz="2400" dirty="0"/>
              <a:t>iki zardan çok daha karmaşık bir yapıya </a:t>
            </a:r>
            <a:r>
              <a:rPr lang="tr-TR" sz="2400" dirty="0" smtClean="0"/>
              <a:t>sahiptir.</a:t>
            </a:r>
          </a:p>
          <a:p>
            <a:r>
              <a:rPr lang="tr-TR" sz="2400" dirty="0" smtClean="0"/>
              <a:t>Temel </a:t>
            </a:r>
            <a:r>
              <a:rPr lang="tr-TR" sz="2400" dirty="0"/>
              <a:t>görevi </a:t>
            </a:r>
            <a:r>
              <a:rPr lang="tr-TR" sz="2400" dirty="0" err="1"/>
              <a:t>arkonoid</a:t>
            </a:r>
            <a:r>
              <a:rPr lang="tr-TR" sz="2400" dirty="0"/>
              <a:t> zarını sarmak ve </a:t>
            </a:r>
            <a:r>
              <a:rPr lang="tr-TR" sz="2400" dirty="0" smtClean="0"/>
              <a:t>korumaktır.</a:t>
            </a:r>
          </a:p>
          <a:p>
            <a:r>
              <a:rPr lang="tr-TR" sz="2400" dirty="0" smtClean="0"/>
              <a:t>Dura </a:t>
            </a:r>
            <a:r>
              <a:rPr lang="tr-TR" sz="2400" dirty="0" err="1"/>
              <a:t>materin</a:t>
            </a:r>
            <a:r>
              <a:rPr lang="tr-TR" sz="2400" dirty="0"/>
              <a:t> kafatası içinde kalan bölümü, </a:t>
            </a:r>
            <a:r>
              <a:rPr lang="tr-TR" sz="2400" dirty="0" smtClean="0"/>
              <a:t>beyin </a:t>
            </a:r>
            <a:r>
              <a:rPr lang="tr-TR" sz="2400" dirty="0"/>
              <a:t>dokularından aldığı </a:t>
            </a:r>
            <a:r>
              <a:rPr lang="tr-TR" sz="2400" dirty="0" smtClean="0"/>
              <a:t>kanı </a:t>
            </a:r>
            <a:r>
              <a:rPr lang="tr-TR" sz="2400" dirty="0"/>
              <a:t>kalbe taşıyan büyük toplardamar kanallarını çevreler ve destekler. </a:t>
            </a:r>
          </a:p>
        </p:txBody>
      </p:sp>
    </p:spTree>
    <p:extLst>
      <p:ext uri="{BB962C8B-B14F-4D97-AF65-F5344CB8AC3E}">
        <p14:creationId xmlns:p14="http://schemas.microsoft.com/office/powerpoint/2010/main" val="4237935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b="1" dirty="0" err="1"/>
              <a:t>Araknoid</a:t>
            </a:r>
            <a:r>
              <a:rPr lang="tr-TR" sz="2400" dirty="0"/>
              <a:t>, </a:t>
            </a:r>
            <a:r>
              <a:rPr lang="tr-TR" sz="2400" dirty="0" err="1"/>
              <a:t>pia</a:t>
            </a:r>
            <a:r>
              <a:rPr lang="tr-TR" sz="2400" dirty="0"/>
              <a:t> </a:t>
            </a:r>
            <a:r>
              <a:rPr lang="tr-TR" sz="2400" dirty="0" err="1"/>
              <a:t>mater</a:t>
            </a:r>
            <a:r>
              <a:rPr lang="tr-TR" sz="2400" dirty="0"/>
              <a:t> ve dura </a:t>
            </a:r>
            <a:r>
              <a:rPr lang="tr-TR" sz="2400" dirty="0" err="1"/>
              <a:t>mater</a:t>
            </a:r>
            <a:r>
              <a:rPr lang="tr-TR" sz="2400" dirty="0"/>
              <a:t> arasında bulunan ve </a:t>
            </a:r>
            <a:r>
              <a:rPr lang="tr-TR" sz="2400" dirty="0" err="1"/>
              <a:t>pia</a:t>
            </a:r>
            <a:r>
              <a:rPr lang="tr-TR" sz="2400" dirty="0"/>
              <a:t> </a:t>
            </a:r>
            <a:r>
              <a:rPr lang="tr-TR" sz="2400" dirty="0" err="1"/>
              <a:t>materi</a:t>
            </a:r>
            <a:r>
              <a:rPr lang="tr-TR" sz="2400" dirty="0"/>
              <a:t> saran bu zar son derece ince, saydam ve kolay örselenebilen bir yapıya sahiptir. </a:t>
            </a:r>
            <a:endParaRPr lang="tr-TR" sz="2400" dirty="0" smtClean="0"/>
          </a:p>
          <a:p>
            <a:r>
              <a:rPr lang="tr-TR" sz="2400" dirty="0" smtClean="0"/>
              <a:t>Lifli </a:t>
            </a:r>
            <a:r>
              <a:rPr lang="tr-TR" sz="2400" dirty="0"/>
              <a:t>dokulardan meydana gelmiştir ve sıvıyı geçirmeyen yassı çokgen hücrelerle oluşmuş bir katmanla kaplıdır. </a:t>
            </a:r>
            <a:endParaRPr lang="tr-TR" sz="2400" dirty="0" smtClean="0"/>
          </a:p>
        </p:txBody>
      </p:sp>
    </p:spTree>
    <p:extLst>
      <p:ext uri="{BB962C8B-B14F-4D97-AF65-F5344CB8AC3E}">
        <p14:creationId xmlns:p14="http://schemas.microsoft.com/office/powerpoint/2010/main" val="1779757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SİNİR SİSTEMİ</a:t>
            </a:r>
            <a:endParaRPr lang="tr-TR" b="1" dirty="0"/>
          </a:p>
        </p:txBody>
      </p:sp>
      <p:sp>
        <p:nvSpPr>
          <p:cNvPr id="3" name="İçerik Yer Tutucusu 2"/>
          <p:cNvSpPr>
            <a:spLocks noGrp="1"/>
          </p:cNvSpPr>
          <p:nvPr>
            <p:ph idx="1"/>
          </p:nvPr>
        </p:nvSpPr>
        <p:spPr/>
        <p:txBody>
          <a:bodyPr>
            <a:normAutofit/>
          </a:bodyPr>
          <a:lstStyle/>
          <a:p>
            <a:r>
              <a:rPr lang="tr-TR" sz="2400" dirty="0" smtClean="0"/>
              <a:t>İnsanı, içinde yaşadığı çevre ile ilişkiye geçiren, insanla çevresi arasında iletişimi sağlayan sinir sistemidir. Sinir sistemi vücudun her köşesinde, her organında olup bitenleri başlatan, devam ettiren ve sonlandıran bir koordinatördür. </a:t>
            </a:r>
            <a:endParaRPr lang="tr-TR" sz="2400" dirty="0"/>
          </a:p>
        </p:txBody>
      </p:sp>
    </p:spTree>
    <p:extLst>
      <p:ext uri="{BB962C8B-B14F-4D97-AF65-F5344CB8AC3E}">
        <p14:creationId xmlns:p14="http://schemas.microsoft.com/office/powerpoint/2010/main" val="363140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77334" y="1930401"/>
            <a:ext cx="8596668" cy="4110962"/>
          </a:xfrm>
        </p:spPr>
        <p:txBody>
          <a:bodyPr>
            <a:normAutofit/>
          </a:bodyPr>
          <a:lstStyle/>
          <a:p>
            <a:r>
              <a:rPr lang="tr-TR" sz="2400" b="1" dirty="0" err="1"/>
              <a:t>Pia</a:t>
            </a:r>
            <a:r>
              <a:rPr lang="tr-TR" sz="2400" b="1" dirty="0"/>
              <a:t> </a:t>
            </a:r>
            <a:r>
              <a:rPr lang="tr-TR" sz="2400" b="1" dirty="0" err="1" smtClean="0"/>
              <a:t>mater</a:t>
            </a:r>
            <a:r>
              <a:rPr lang="tr-TR" sz="2400" dirty="0" smtClean="0"/>
              <a:t>; </a:t>
            </a:r>
            <a:r>
              <a:rPr lang="tr-TR" sz="2400" dirty="0"/>
              <a:t>beyne en yakın ve doğrudan doğruya beyin ve omurilik yüzeyine temas eden, bu yapılara sıkıca sarılmış olan iç örtüdür. </a:t>
            </a:r>
            <a:endParaRPr lang="tr-TR" sz="2400" dirty="0" smtClean="0"/>
          </a:p>
          <a:p>
            <a:r>
              <a:rPr lang="tr-TR" sz="2400" dirty="0" smtClean="0"/>
              <a:t>Lifli </a:t>
            </a:r>
            <a:r>
              <a:rPr lang="tr-TR" sz="2400" dirty="0"/>
              <a:t>dokudan yapılmış, çok ince bir yapıya sahiptir ve sıvı geçirmeyen yassı çokgen hücrelerden oluşmuş bir katmanla kaplıdır. </a:t>
            </a:r>
            <a:endParaRPr lang="tr-TR" sz="2400" dirty="0" smtClean="0"/>
          </a:p>
          <a:p>
            <a:r>
              <a:rPr lang="tr-TR" sz="2400" dirty="0" smtClean="0"/>
              <a:t>Beyne </a:t>
            </a:r>
            <a:r>
              <a:rPr lang="tr-TR" sz="2400" dirty="0"/>
              <a:t>ve omuriliğe giden kan damarları </a:t>
            </a:r>
            <a:r>
              <a:rPr lang="tr-TR" sz="2400" dirty="0" err="1"/>
              <a:t>pia</a:t>
            </a:r>
            <a:r>
              <a:rPr lang="tr-TR" sz="2400" dirty="0"/>
              <a:t> </a:t>
            </a:r>
            <a:r>
              <a:rPr lang="tr-TR" sz="2400" dirty="0" err="1"/>
              <a:t>materden</a:t>
            </a:r>
            <a:r>
              <a:rPr lang="tr-TR" sz="2400" dirty="0"/>
              <a:t> geçer. </a:t>
            </a:r>
            <a:r>
              <a:rPr lang="tr-TR" sz="2400" dirty="0" err="1"/>
              <a:t>Pia</a:t>
            </a:r>
            <a:r>
              <a:rPr lang="tr-TR" sz="2400" dirty="0"/>
              <a:t> </a:t>
            </a:r>
            <a:r>
              <a:rPr lang="tr-TR" sz="2400" dirty="0" err="1"/>
              <a:t>mater</a:t>
            </a:r>
            <a:r>
              <a:rPr lang="tr-TR" sz="2400" dirty="0"/>
              <a:t> bu damarlarla birlikte beynin iç kısımlarına doğru </a:t>
            </a:r>
            <a:r>
              <a:rPr lang="tr-TR" sz="2400" dirty="0" smtClean="0"/>
              <a:t>ilerler ve sinir </a:t>
            </a:r>
            <a:r>
              <a:rPr lang="tr-TR" sz="2400" dirty="0"/>
              <a:t>dokularına sıkıca yapışır.</a:t>
            </a:r>
          </a:p>
        </p:txBody>
      </p:sp>
    </p:spTree>
    <p:extLst>
      <p:ext uri="{BB962C8B-B14F-4D97-AF65-F5344CB8AC3E}">
        <p14:creationId xmlns:p14="http://schemas.microsoft.com/office/powerpoint/2010/main" val="3709257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77334" y="1685109"/>
            <a:ext cx="8596668" cy="4356253"/>
          </a:xfrm>
        </p:spPr>
        <p:txBody>
          <a:bodyPr>
            <a:normAutofit/>
          </a:bodyPr>
          <a:lstStyle/>
          <a:p>
            <a:r>
              <a:rPr lang="tr-TR" sz="2400" dirty="0" err="1"/>
              <a:t>Pia</a:t>
            </a:r>
            <a:r>
              <a:rPr lang="tr-TR" sz="2400" dirty="0"/>
              <a:t> </a:t>
            </a:r>
            <a:r>
              <a:rPr lang="tr-TR" sz="2400" dirty="0" err="1"/>
              <a:t>mater</a:t>
            </a:r>
            <a:r>
              <a:rPr lang="tr-TR" sz="2400" dirty="0"/>
              <a:t> beyin ve omuriliği en ince girintilerine kadar sarar. </a:t>
            </a:r>
            <a:endParaRPr lang="tr-TR" sz="2400" dirty="0" smtClean="0"/>
          </a:p>
          <a:p>
            <a:r>
              <a:rPr lang="tr-TR" sz="2400" dirty="0" err="1" smtClean="0"/>
              <a:t>Araknoid</a:t>
            </a:r>
            <a:r>
              <a:rPr lang="tr-TR" sz="2400" dirty="0" smtClean="0"/>
              <a:t> </a:t>
            </a:r>
            <a:r>
              <a:rPr lang="tr-TR" sz="2400" dirty="0"/>
              <a:t>ise girintilerin üzerinden atlar ve </a:t>
            </a:r>
            <a:r>
              <a:rPr lang="tr-TR" sz="2400" dirty="0" err="1"/>
              <a:t>araknoid</a:t>
            </a:r>
            <a:r>
              <a:rPr lang="tr-TR" sz="2400" dirty="0"/>
              <a:t> ile </a:t>
            </a:r>
            <a:r>
              <a:rPr lang="tr-TR" sz="2400" dirty="0" err="1"/>
              <a:t>pia</a:t>
            </a:r>
            <a:r>
              <a:rPr lang="tr-TR" sz="2400" dirty="0"/>
              <a:t> </a:t>
            </a:r>
            <a:r>
              <a:rPr lang="tr-TR" sz="2400" dirty="0" err="1"/>
              <a:t>mater</a:t>
            </a:r>
            <a:r>
              <a:rPr lang="tr-TR" sz="2400" dirty="0"/>
              <a:t> arasında boşluklar oluşur. Bu boşluklara </a:t>
            </a:r>
            <a:r>
              <a:rPr lang="tr-TR" sz="2400" dirty="0" err="1"/>
              <a:t>Subaraknoid</a:t>
            </a:r>
            <a:r>
              <a:rPr lang="tr-TR" sz="2400" dirty="0"/>
              <a:t> </a:t>
            </a:r>
            <a:r>
              <a:rPr lang="tr-TR" sz="2400" dirty="0" smtClean="0"/>
              <a:t>Boşluk, </a:t>
            </a:r>
          </a:p>
          <a:p>
            <a:r>
              <a:rPr lang="tr-TR" sz="2400" dirty="0" smtClean="0"/>
              <a:t>Dura </a:t>
            </a:r>
            <a:r>
              <a:rPr lang="tr-TR" sz="2400" dirty="0" err="1"/>
              <a:t>mater</a:t>
            </a:r>
            <a:r>
              <a:rPr lang="tr-TR" sz="2400" dirty="0"/>
              <a:t> ile </a:t>
            </a:r>
            <a:r>
              <a:rPr lang="tr-TR" sz="2400" dirty="0" err="1"/>
              <a:t>araknoid</a:t>
            </a:r>
            <a:r>
              <a:rPr lang="tr-TR" sz="2400" dirty="0"/>
              <a:t> arasında kalan boşluğa </a:t>
            </a:r>
            <a:r>
              <a:rPr lang="tr-TR" sz="2400" dirty="0" err="1"/>
              <a:t>Subdural</a:t>
            </a:r>
            <a:r>
              <a:rPr lang="tr-TR" sz="2400" dirty="0"/>
              <a:t> </a:t>
            </a:r>
            <a:r>
              <a:rPr lang="tr-TR" sz="2400" dirty="0" smtClean="0"/>
              <a:t>Boşluk, </a:t>
            </a:r>
          </a:p>
          <a:p>
            <a:r>
              <a:rPr lang="tr-TR" sz="2400" dirty="0" smtClean="0"/>
              <a:t>Dura </a:t>
            </a:r>
            <a:r>
              <a:rPr lang="tr-TR" sz="2400" dirty="0" err="1"/>
              <a:t>mater</a:t>
            </a:r>
            <a:r>
              <a:rPr lang="tr-TR" sz="2400" dirty="0"/>
              <a:t> ile kafatası arasındaki boşluğa ise </a:t>
            </a:r>
            <a:r>
              <a:rPr lang="tr-TR" sz="2400" dirty="0" err="1"/>
              <a:t>Epidural</a:t>
            </a:r>
            <a:r>
              <a:rPr lang="tr-TR" sz="2400" dirty="0"/>
              <a:t> Boşluk adı verilir.</a:t>
            </a:r>
          </a:p>
        </p:txBody>
      </p:sp>
    </p:spTree>
    <p:extLst>
      <p:ext uri="{BB962C8B-B14F-4D97-AF65-F5344CB8AC3E}">
        <p14:creationId xmlns:p14="http://schemas.microsoft.com/office/powerpoint/2010/main" val="3481954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Beyin hücreleri</a:t>
            </a:r>
            <a:endParaRPr lang="tr-TR" dirty="0"/>
          </a:p>
        </p:txBody>
      </p:sp>
      <p:sp>
        <p:nvSpPr>
          <p:cNvPr id="3" name="İçerik Yer Tutucusu 2"/>
          <p:cNvSpPr>
            <a:spLocks noGrp="1"/>
          </p:cNvSpPr>
          <p:nvPr>
            <p:ph idx="1"/>
          </p:nvPr>
        </p:nvSpPr>
        <p:spPr/>
        <p:txBody>
          <a:bodyPr>
            <a:normAutofit/>
          </a:bodyPr>
          <a:lstStyle/>
          <a:p>
            <a:r>
              <a:rPr lang="tr-TR" sz="2400" dirty="0">
                <a:solidFill>
                  <a:schemeClr val="tx1"/>
                </a:solidFill>
              </a:rPr>
              <a:t>Beyin hücreleri</a:t>
            </a:r>
            <a:r>
              <a:rPr lang="tr-TR" sz="2400" dirty="0" smtClean="0">
                <a:solidFill>
                  <a:schemeClr val="tx1"/>
                </a:solidFill>
              </a:rPr>
              <a:t>, beynin </a:t>
            </a:r>
            <a:r>
              <a:rPr lang="tr-TR" sz="2400" dirty="0">
                <a:solidFill>
                  <a:schemeClr val="tx1"/>
                </a:solidFill>
              </a:rPr>
              <a:t>işlevsel dokusunu oluşturur. Beyin dokusunun geri kalanı, kan </a:t>
            </a:r>
            <a:r>
              <a:rPr lang="tr-TR" sz="2400" dirty="0" smtClean="0">
                <a:solidFill>
                  <a:schemeClr val="tx1"/>
                </a:solidFill>
              </a:rPr>
              <a:t>damarlarını içeren</a:t>
            </a:r>
            <a:r>
              <a:rPr lang="tr-TR" sz="2400" dirty="0">
                <a:solidFill>
                  <a:schemeClr val="tx1"/>
                </a:solidFill>
              </a:rPr>
              <a:t>, </a:t>
            </a:r>
            <a:r>
              <a:rPr lang="tr-TR" sz="2400" dirty="0" err="1">
                <a:solidFill>
                  <a:schemeClr val="tx1"/>
                </a:solidFill>
                <a:hlinkClick r:id="rId2" tooltip="Stroma"/>
              </a:rPr>
              <a:t>stroma</a:t>
            </a:r>
            <a:r>
              <a:rPr lang="tr-TR" sz="2400" dirty="0">
                <a:solidFill>
                  <a:schemeClr val="tx1"/>
                </a:solidFill>
              </a:rPr>
              <a:t> adı verilen yapıdır. </a:t>
            </a:r>
            <a:endParaRPr lang="tr-TR" sz="2400" dirty="0" smtClean="0">
              <a:solidFill>
                <a:schemeClr val="tx1"/>
              </a:solidFill>
            </a:endParaRPr>
          </a:p>
          <a:p>
            <a:r>
              <a:rPr lang="tr-TR" sz="2400" dirty="0" smtClean="0">
                <a:solidFill>
                  <a:schemeClr val="tx1"/>
                </a:solidFill>
              </a:rPr>
              <a:t>Beyinde </a:t>
            </a:r>
            <a:r>
              <a:rPr lang="tr-TR" sz="2400" dirty="0">
                <a:solidFill>
                  <a:schemeClr val="tx1"/>
                </a:solidFill>
              </a:rPr>
              <a:t>iki ana hücre </a:t>
            </a:r>
            <a:r>
              <a:rPr lang="tr-TR" sz="2400" dirty="0" smtClean="0">
                <a:solidFill>
                  <a:schemeClr val="tx1"/>
                </a:solidFill>
              </a:rPr>
              <a:t>tipi bulunmaktadır.</a:t>
            </a:r>
          </a:p>
          <a:p>
            <a:pPr lvl="1"/>
            <a:r>
              <a:rPr lang="tr-TR" sz="2200" dirty="0" smtClean="0">
                <a:solidFill>
                  <a:schemeClr val="tx1"/>
                </a:solidFill>
              </a:rPr>
              <a:t>sinir </a:t>
            </a:r>
            <a:r>
              <a:rPr lang="tr-TR" sz="2200" dirty="0">
                <a:solidFill>
                  <a:schemeClr val="tx1"/>
                </a:solidFill>
              </a:rPr>
              <a:t>hücreleri olarak da bilinen </a:t>
            </a:r>
            <a:r>
              <a:rPr lang="tr-TR" sz="2200" dirty="0">
                <a:solidFill>
                  <a:schemeClr val="tx1"/>
                </a:solidFill>
                <a:hlinkClick r:id="rId3" tooltip="Sinir hücresi"/>
              </a:rPr>
              <a:t>nöronlar</a:t>
            </a:r>
            <a:r>
              <a:rPr lang="tr-TR" sz="2200" dirty="0">
                <a:solidFill>
                  <a:schemeClr val="tx1"/>
                </a:solidFill>
              </a:rPr>
              <a:t> </a:t>
            </a:r>
            <a:endParaRPr lang="tr-TR" sz="2200" dirty="0" smtClean="0">
              <a:solidFill>
                <a:schemeClr val="tx1"/>
              </a:solidFill>
            </a:endParaRPr>
          </a:p>
          <a:p>
            <a:pPr lvl="1"/>
            <a:r>
              <a:rPr lang="tr-TR" sz="2200" dirty="0" err="1" smtClean="0">
                <a:solidFill>
                  <a:schemeClr val="tx1"/>
                </a:solidFill>
              </a:rPr>
              <a:t>nöroglia</a:t>
            </a:r>
            <a:r>
              <a:rPr lang="tr-TR" sz="2200" dirty="0" smtClean="0">
                <a:solidFill>
                  <a:schemeClr val="tx1"/>
                </a:solidFill>
              </a:rPr>
              <a:t> </a:t>
            </a:r>
            <a:r>
              <a:rPr lang="tr-TR" sz="2200" dirty="0">
                <a:solidFill>
                  <a:schemeClr val="tx1"/>
                </a:solidFill>
              </a:rPr>
              <a:t>olarak da bilinen </a:t>
            </a:r>
            <a:r>
              <a:rPr lang="tr-TR" sz="2200" dirty="0" err="1">
                <a:solidFill>
                  <a:schemeClr val="tx1"/>
                </a:solidFill>
                <a:hlinkClick r:id="rId4" tooltip="Glia hücresi"/>
              </a:rPr>
              <a:t>glial</a:t>
            </a:r>
            <a:r>
              <a:rPr lang="tr-TR" sz="2200" dirty="0">
                <a:solidFill>
                  <a:schemeClr val="tx1"/>
                </a:solidFill>
                <a:hlinkClick r:id="rId4" tooltip="Glia hücresi"/>
              </a:rPr>
              <a:t> </a:t>
            </a:r>
            <a:r>
              <a:rPr lang="tr-TR" sz="2200" dirty="0" smtClean="0">
                <a:solidFill>
                  <a:schemeClr val="tx1"/>
                </a:solidFill>
                <a:hlinkClick r:id="rId4" tooltip="Glia hücresi"/>
              </a:rPr>
              <a:t>hücrelerdir</a:t>
            </a:r>
            <a:r>
              <a:rPr lang="tr-TR" sz="2200" dirty="0" smtClean="0">
                <a:solidFill>
                  <a:schemeClr val="tx1"/>
                </a:solidFill>
              </a:rPr>
              <a:t>.</a:t>
            </a:r>
            <a:endParaRPr lang="tr-TR" sz="2200" dirty="0">
              <a:solidFill>
                <a:schemeClr val="tx1"/>
              </a:solidFill>
            </a:endParaRPr>
          </a:p>
        </p:txBody>
      </p:sp>
    </p:spTree>
    <p:extLst>
      <p:ext uri="{BB962C8B-B14F-4D97-AF65-F5344CB8AC3E}">
        <p14:creationId xmlns:p14="http://schemas.microsoft.com/office/powerpoint/2010/main" val="1495813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635966" y="0"/>
            <a:ext cx="4556034" cy="2562769"/>
          </a:xfrm>
          <a:prstGeom prst="rect">
            <a:avLst/>
          </a:prstGeom>
        </p:spPr>
      </p:pic>
      <p:sp>
        <p:nvSpPr>
          <p:cNvPr id="2" name="Unvan 1"/>
          <p:cNvSpPr>
            <a:spLocks noGrp="1"/>
          </p:cNvSpPr>
          <p:nvPr>
            <p:ph type="title"/>
          </p:nvPr>
        </p:nvSpPr>
        <p:spPr/>
        <p:txBody>
          <a:bodyPr/>
          <a:lstStyle/>
          <a:p>
            <a:r>
              <a:rPr lang="tr-TR" dirty="0" smtClean="0"/>
              <a:t>Sinir hücreleri (Nöron)</a:t>
            </a:r>
            <a:endParaRPr lang="tr-TR" dirty="0"/>
          </a:p>
        </p:txBody>
      </p:sp>
      <p:sp>
        <p:nvSpPr>
          <p:cNvPr id="3" name="İçerik Yer Tutucusu 2"/>
          <p:cNvSpPr>
            <a:spLocks noGrp="1"/>
          </p:cNvSpPr>
          <p:nvPr>
            <p:ph idx="1"/>
          </p:nvPr>
        </p:nvSpPr>
        <p:spPr>
          <a:xfrm>
            <a:off x="677334" y="2540000"/>
            <a:ext cx="9812140" cy="3880773"/>
          </a:xfrm>
        </p:spPr>
        <p:txBody>
          <a:bodyPr>
            <a:normAutofit/>
          </a:bodyPr>
          <a:lstStyle/>
          <a:p>
            <a:endParaRPr lang="tr-TR" sz="2400" dirty="0" smtClean="0"/>
          </a:p>
          <a:p>
            <a:endParaRPr lang="tr-TR" sz="2400" dirty="0" smtClean="0"/>
          </a:p>
          <a:p>
            <a:r>
              <a:rPr lang="tr-TR" sz="2400" dirty="0" smtClean="0"/>
              <a:t>Beynin </a:t>
            </a:r>
            <a:r>
              <a:rPr lang="tr-TR" sz="2400" dirty="0"/>
              <a:t>işlevsel olan ve elektriksel olarak uyarılabilen hücreleridir</a:t>
            </a:r>
            <a:r>
              <a:rPr lang="tr-TR" sz="2400" dirty="0" smtClean="0"/>
              <a:t>. Nöronlar ilk oluştuklarında </a:t>
            </a:r>
            <a:r>
              <a:rPr lang="tr-TR" sz="2400" dirty="0" err="1" smtClean="0"/>
              <a:t>noroblast</a:t>
            </a:r>
            <a:r>
              <a:rPr lang="tr-TR" sz="2400" dirty="0" smtClean="0"/>
              <a:t> adı veriler yapılardan meydana gelir. Bu yapılar prenatal yaşamda 4. aya kadar devam eder. Sonra </a:t>
            </a:r>
            <a:r>
              <a:rPr lang="tr-TR" sz="2400" dirty="0" err="1" smtClean="0"/>
              <a:t>nörofibril</a:t>
            </a:r>
            <a:r>
              <a:rPr lang="tr-TR" sz="2400" dirty="0" smtClean="0"/>
              <a:t> adı verilen sinir tanecikleri oluşur. </a:t>
            </a:r>
          </a:p>
          <a:p>
            <a:r>
              <a:rPr lang="tr-TR" sz="2400" dirty="0" smtClean="0"/>
              <a:t>Nöronlar bölünerek çoğalamazlar ve yenilenemezler.</a:t>
            </a:r>
            <a:endParaRPr lang="tr-TR" sz="2400" dirty="0"/>
          </a:p>
        </p:txBody>
      </p:sp>
    </p:spTree>
    <p:extLst>
      <p:ext uri="{BB962C8B-B14F-4D97-AF65-F5344CB8AC3E}">
        <p14:creationId xmlns:p14="http://schemas.microsoft.com/office/powerpoint/2010/main" val="1171636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Nöronlar;</a:t>
            </a:r>
            <a:endParaRPr lang="tr-TR" dirty="0"/>
          </a:p>
        </p:txBody>
      </p:sp>
      <p:sp>
        <p:nvSpPr>
          <p:cNvPr id="3" name="İçerik Yer Tutucusu 2"/>
          <p:cNvSpPr>
            <a:spLocks noGrp="1"/>
          </p:cNvSpPr>
          <p:nvPr>
            <p:ph idx="1"/>
          </p:nvPr>
        </p:nvSpPr>
        <p:spPr/>
        <p:txBody>
          <a:bodyPr>
            <a:normAutofit/>
          </a:bodyPr>
          <a:lstStyle/>
          <a:p>
            <a:r>
              <a:rPr lang="tr-TR" sz="2400" dirty="0" err="1" smtClean="0">
                <a:solidFill>
                  <a:srgbClr val="FF0000"/>
                </a:solidFill>
              </a:rPr>
              <a:t>Sensör</a:t>
            </a:r>
            <a:r>
              <a:rPr lang="tr-TR" sz="2400" dirty="0" smtClean="0">
                <a:solidFill>
                  <a:srgbClr val="FF0000"/>
                </a:solidFill>
              </a:rPr>
              <a:t> nöron</a:t>
            </a:r>
            <a:r>
              <a:rPr lang="tr-TR" sz="2400" dirty="0" smtClean="0"/>
              <a:t>: reseptör adı verilen yapıları ile uyarıları alır ve sinyaller biçiminde beyin ve omuriliğe iletir.</a:t>
            </a:r>
          </a:p>
          <a:p>
            <a:r>
              <a:rPr lang="tr-TR" sz="2400" dirty="0" err="1" smtClean="0">
                <a:solidFill>
                  <a:srgbClr val="FF0000"/>
                </a:solidFill>
              </a:rPr>
              <a:t>İnternöron</a:t>
            </a:r>
            <a:r>
              <a:rPr lang="tr-TR" sz="2400" dirty="0" smtClean="0"/>
              <a:t>: beyin ve omurilikte yer alan </a:t>
            </a:r>
            <a:r>
              <a:rPr lang="tr-TR" sz="2400" dirty="0" err="1" smtClean="0"/>
              <a:t>internöronlar</a:t>
            </a:r>
            <a:r>
              <a:rPr lang="tr-TR" sz="2400" dirty="0" smtClean="0"/>
              <a:t> gelen sinyalleri işler ve motor nörona iletir.</a:t>
            </a:r>
          </a:p>
          <a:p>
            <a:r>
              <a:rPr lang="tr-TR" sz="2400" dirty="0" smtClean="0">
                <a:solidFill>
                  <a:srgbClr val="FF0000"/>
                </a:solidFill>
              </a:rPr>
              <a:t>Motor nöron</a:t>
            </a:r>
            <a:r>
              <a:rPr lang="tr-TR" sz="2400" dirty="0" smtClean="0"/>
              <a:t>: Gelen uyarıları kas ve salgı bezlerine iletir.</a:t>
            </a:r>
            <a:endParaRPr lang="tr-TR" sz="2400" dirty="0"/>
          </a:p>
        </p:txBody>
      </p:sp>
    </p:spTree>
    <p:extLst>
      <p:ext uri="{BB962C8B-B14F-4D97-AF65-F5344CB8AC3E}">
        <p14:creationId xmlns:p14="http://schemas.microsoft.com/office/powerpoint/2010/main" val="3872680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a:r>
            <a:br>
              <a:rPr lang="tr-TR" dirty="0"/>
            </a:br>
            <a:r>
              <a:rPr lang="tr-TR" dirty="0"/>
              <a:t>Motor nöronlar:</a:t>
            </a:r>
            <a:br>
              <a:rPr lang="tr-TR" dirty="0"/>
            </a:br>
            <a:endParaRPr lang="tr-TR" dirty="0"/>
          </a:p>
        </p:txBody>
      </p:sp>
      <p:sp>
        <p:nvSpPr>
          <p:cNvPr id="3" name="İçerik Yer Tutucusu 2"/>
          <p:cNvSpPr>
            <a:spLocks noGrp="1"/>
          </p:cNvSpPr>
          <p:nvPr>
            <p:ph idx="1"/>
          </p:nvPr>
        </p:nvSpPr>
        <p:spPr/>
        <p:txBody>
          <a:bodyPr>
            <a:normAutofit/>
          </a:bodyPr>
          <a:lstStyle/>
          <a:p>
            <a:r>
              <a:rPr lang="tr-TR" sz="2400" dirty="0" err="1" smtClean="0"/>
              <a:t>MSS’den</a:t>
            </a:r>
            <a:r>
              <a:rPr lang="tr-TR" sz="2400" dirty="0" smtClean="0"/>
              <a:t> gelen </a:t>
            </a:r>
            <a:r>
              <a:rPr lang="tr-TR" sz="2400" dirty="0"/>
              <a:t>yanıtı iletirler.</a:t>
            </a:r>
          </a:p>
          <a:p>
            <a:r>
              <a:rPr lang="tr-TR" sz="2400" dirty="0"/>
              <a:t>Bu yanıt kaslar veya salgı bezleri aracılığı ile verilebilir.</a:t>
            </a:r>
          </a:p>
          <a:p>
            <a:r>
              <a:rPr lang="tr-TR" sz="2400" dirty="0"/>
              <a:t>İskelet kaslarına bağlı olan motor nöronlar </a:t>
            </a:r>
            <a:r>
              <a:rPr lang="tr-TR" sz="2400" dirty="0">
                <a:solidFill>
                  <a:srgbClr val="FF0000"/>
                </a:solidFill>
              </a:rPr>
              <a:t>somatik</a:t>
            </a:r>
          </a:p>
          <a:p>
            <a:r>
              <a:rPr lang="tr-TR" sz="2400" dirty="0"/>
              <a:t>İç organlara bağlı olan motor nöronlar </a:t>
            </a:r>
            <a:r>
              <a:rPr lang="tr-TR" sz="2400" dirty="0" err="1" smtClean="0">
                <a:solidFill>
                  <a:srgbClr val="FF0000"/>
                </a:solidFill>
              </a:rPr>
              <a:t>visseral</a:t>
            </a:r>
            <a:r>
              <a:rPr lang="tr-TR" sz="2400" dirty="0" smtClean="0"/>
              <a:t> olarak adlandırılır. </a:t>
            </a:r>
            <a:endParaRPr lang="tr-TR" sz="2400" dirty="0"/>
          </a:p>
        </p:txBody>
      </p:sp>
    </p:spTree>
    <p:extLst>
      <p:ext uri="{BB962C8B-B14F-4D97-AF65-F5344CB8AC3E}">
        <p14:creationId xmlns:p14="http://schemas.microsoft.com/office/powerpoint/2010/main" val="2302917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094997" y="201258"/>
            <a:ext cx="7395862" cy="6539175"/>
          </a:xfrm>
          <a:prstGeom prst="rect">
            <a:avLst/>
          </a:prstGeom>
        </p:spPr>
      </p:pic>
    </p:spTree>
    <p:extLst>
      <p:ext uri="{BB962C8B-B14F-4D97-AF65-F5344CB8AC3E}">
        <p14:creationId xmlns:p14="http://schemas.microsoft.com/office/powerpoint/2010/main" val="3158541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Glial</a:t>
            </a:r>
            <a:r>
              <a:rPr lang="tr-TR" dirty="0" smtClean="0"/>
              <a:t> hücreler</a:t>
            </a:r>
            <a:endParaRPr lang="tr-TR" dirty="0"/>
          </a:p>
        </p:txBody>
      </p:sp>
      <p:sp>
        <p:nvSpPr>
          <p:cNvPr id="3" name="İçerik Yer Tutucusu 2"/>
          <p:cNvSpPr>
            <a:spLocks noGrp="1"/>
          </p:cNvSpPr>
          <p:nvPr>
            <p:ph idx="1"/>
          </p:nvPr>
        </p:nvSpPr>
        <p:spPr>
          <a:xfrm>
            <a:off x="677334" y="2160589"/>
            <a:ext cx="8596668" cy="4344714"/>
          </a:xfrm>
        </p:spPr>
        <p:txBody>
          <a:bodyPr>
            <a:noAutofit/>
          </a:bodyPr>
          <a:lstStyle/>
          <a:p>
            <a:endParaRPr lang="tr-TR" sz="2400" dirty="0" smtClean="0"/>
          </a:p>
          <a:p>
            <a:endParaRPr lang="tr-TR" sz="2400" dirty="0"/>
          </a:p>
          <a:p>
            <a:endParaRPr lang="tr-TR" sz="2400" dirty="0" smtClean="0"/>
          </a:p>
          <a:p>
            <a:endParaRPr lang="tr-TR" sz="2400" dirty="0" smtClean="0"/>
          </a:p>
          <a:p>
            <a:r>
              <a:rPr lang="tr-TR" sz="2400" dirty="0" err="1" smtClean="0"/>
              <a:t>Glia</a:t>
            </a:r>
            <a:r>
              <a:rPr lang="tr-TR" sz="2400" dirty="0" smtClean="0"/>
              <a:t> </a:t>
            </a:r>
            <a:r>
              <a:rPr lang="tr-TR" sz="2400" dirty="0"/>
              <a:t>hücreleri, nöronları destekleyen </a:t>
            </a:r>
            <a:r>
              <a:rPr lang="tr-TR" sz="2400" dirty="0" smtClean="0"/>
              <a:t>hücreleridir. Fiziksel olarak nöronları korur ve görevlerinde yardımcı olur.</a:t>
            </a:r>
            <a:r>
              <a:rPr lang="tr-TR" sz="2400" baseline="30000" dirty="0" smtClean="0"/>
              <a:t>     </a:t>
            </a:r>
          </a:p>
          <a:p>
            <a:r>
              <a:rPr lang="tr-TR" sz="2400" dirty="0" err="1" smtClean="0"/>
              <a:t>Glial</a:t>
            </a:r>
            <a:r>
              <a:rPr lang="tr-TR" sz="2400" dirty="0" smtClean="0"/>
              <a:t> </a:t>
            </a:r>
            <a:r>
              <a:rPr lang="tr-TR" sz="2400" dirty="0"/>
              <a:t>kök hücreler, yetişkin beyninin her yerinde bulunur. </a:t>
            </a:r>
            <a:r>
              <a:rPr lang="tr-TR" sz="2400" dirty="0" err="1"/>
              <a:t>Glial</a:t>
            </a:r>
            <a:r>
              <a:rPr lang="tr-TR" sz="2400" dirty="0"/>
              <a:t> hücreler, nöronlardan çok daha </a:t>
            </a:r>
            <a:r>
              <a:rPr lang="tr-TR" sz="2400" dirty="0" smtClean="0"/>
              <a:t>fazladır.</a:t>
            </a:r>
            <a:endParaRPr lang="tr-TR" sz="2400" dirty="0"/>
          </a:p>
        </p:txBody>
      </p:sp>
      <p:pic>
        <p:nvPicPr>
          <p:cNvPr id="4" name="Resim 3"/>
          <p:cNvPicPr>
            <a:picLocks noChangeAspect="1"/>
          </p:cNvPicPr>
          <p:nvPr/>
        </p:nvPicPr>
        <p:blipFill>
          <a:blip r:embed="rId2"/>
          <a:stretch>
            <a:fillRect/>
          </a:stretch>
        </p:blipFill>
        <p:spPr>
          <a:xfrm>
            <a:off x="7711440" y="0"/>
            <a:ext cx="4480560" cy="3461233"/>
          </a:xfrm>
          <a:prstGeom prst="rect">
            <a:avLst/>
          </a:prstGeom>
        </p:spPr>
      </p:pic>
    </p:spTree>
    <p:extLst>
      <p:ext uri="{BB962C8B-B14F-4D97-AF65-F5344CB8AC3E}">
        <p14:creationId xmlns:p14="http://schemas.microsoft.com/office/powerpoint/2010/main" val="536106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4 temel MSS </a:t>
            </a:r>
            <a:r>
              <a:rPr lang="tr-TR" dirty="0" err="1"/>
              <a:t>Glia</a:t>
            </a:r>
            <a:r>
              <a:rPr lang="tr-TR" dirty="0"/>
              <a:t> hücresi:</a:t>
            </a:r>
            <a:br>
              <a:rPr lang="tr-TR" dirty="0"/>
            </a:br>
            <a:endParaRPr lang="tr-TR" dirty="0"/>
          </a:p>
        </p:txBody>
      </p:sp>
      <p:sp>
        <p:nvSpPr>
          <p:cNvPr id="3" name="İçerik Yer Tutucusu 2"/>
          <p:cNvSpPr>
            <a:spLocks noGrp="1"/>
          </p:cNvSpPr>
          <p:nvPr>
            <p:ph idx="1"/>
          </p:nvPr>
        </p:nvSpPr>
        <p:spPr/>
        <p:txBody>
          <a:bodyPr>
            <a:normAutofit lnSpcReduction="10000"/>
          </a:bodyPr>
          <a:lstStyle/>
          <a:p>
            <a:endParaRPr lang="tr-TR" sz="2400" dirty="0"/>
          </a:p>
          <a:p>
            <a:r>
              <a:rPr lang="tr-TR" sz="2400" dirty="0" smtClean="0"/>
              <a:t>•</a:t>
            </a:r>
            <a:r>
              <a:rPr lang="tr-TR" sz="2400" dirty="0" err="1"/>
              <a:t>Astrositler</a:t>
            </a:r>
            <a:r>
              <a:rPr lang="tr-TR" sz="2400" dirty="0"/>
              <a:t>: hücrelere destek sağlar, nöronların hücre dışı çevrelerini kontrol eder, kan beyin bariyeri (</a:t>
            </a:r>
            <a:r>
              <a:rPr lang="tr-TR" sz="2400" dirty="0" err="1"/>
              <a:t>kbb</a:t>
            </a:r>
            <a:r>
              <a:rPr lang="tr-TR" sz="2400" dirty="0"/>
              <a:t>) ne katkı yapar.</a:t>
            </a:r>
          </a:p>
          <a:p>
            <a:r>
              <a:rPr lang="tr-TR" sz="2400" dirty="0"/>
              <a:t>•</a:t>
            </a:r>
            <a:r>
              <a:rPr lang="tr-TR" sz="2400" dirty="0" err="1"/>
              <a:t>Mikroglia</a:t>
            </a:r>
            <a:r>
              <a:rPr lang="tr-TR" sz="2400" dirty="0" smtClean="0"/>
              <a:t>: </a:t>
            </a:r>
            <a:r>
              <a:rPr lang="tr-TR" sz="2400" dirty="0" err="1" smtClean="0"/>
              <a:t>MSS’nin”bağışıklık</a:t>
            </a:r>
            <a:r>
              <a:rPr lang="tr-TR" sz="2400" dirty="0" smtClean="0"/>
              <a:t> </a:t>
            </a:r>
            <a:r>
              <a:rPr lang="tr-TR" sz="2400" dirty="0"/>
              <a:t>sistemi” </a:t>
            </a:r>
          </a:p>
          <a:p>
            <a:r>
              <a:rPr lang="tr-TR" sz="2400" dirty="0"/>
              <a:t>•</a:t>
            </a:r>
            <a:r>
              <a:rPr lang="tr-TR" sz="2400" dirty="0" err="1" smtClean="0"/>
              <a:t>Ependimal</a:t>
            </a:r>
            <a:r>
              <a:rPr lang="tr-TR" sz="2400" dirty="0" smtClean="0"/>
              <a:t> hücreler</a:t>
            </a:r>
            <a:r>
              <a:rPr lang="tr-TR" sz="2400" dirty="0"/>
              <a:t>: </a:t>
            </a:r>
            <a:r>
              <a:rPr lang="tr-TR" sz="2400" dirty="0" smtClean="0"/>
              <a:t>beyin </a:t>
            </a:r>
            <a:r>
              <a:rPr lang="tr-TR" sz="2400" dirty="0"/>
              <a:t>omurilik sıvısı hareketinde rol </a:t>
            </a:r>
            <a:r>
              <a:rPr lang="tr-TR" sz="2400" dirty="0" smtClean="0"/>
              <a:t>alırlar.</a:t>
            </a:r>
            <a:endParaRPr lang="tr-TR" sz="2400" dirty="0"/>
          </a:p>
          <a:p>
            <a:r>
              <a:rPr lang="tr-TR" sz="2400" dirty="0"/>
              <a:t>•</a:t>
            </a:r>
            <a:r>
              <a:rPr lang="tr-TR" sz="2400" dirty="0" err="1"/>
              <a:t>Oligodendrositler</a:t>
            </a:r>
            <a:r>
              <a:rPr lang="tr-TR" sz="2400" dirty="0"/>
              <a:t>: </a:t>
            </a:r>
            <a:r>
              <a:rPr lang="tr-TR" sz="2400" dirty="0" err="1" smtClean="0"/>
              <a:t>miyelin</a:t>
            </a:r>
            <a:r>
              <a:rPr lang="tr-TR" sz="2400" dirty="0" smtClean="0"/>
              <a:t> üretiminde görev alır.</a:t>
            </a:r>
            <a:endParaRPr lang="tr-TR" dirty="0"/>
          </a:p>
          <a:p>
            <a:r>
              <a:rPr lang="tr-TR" dirty="0" smtClean="0"/>
              <a:t>MS, </a:t>
            </a:r>
            <a:r>
              <a:rPr lang="tr-TR" dirty="0" err="1" smtClean="0"/>
              <a:t>MSS’de</a:t>
            </a:r>
            <a:r>
              <a:rPr lang="tr-TR" dirty="0" smtClean="0"/>
              <a:t> </a:t>
            </a:r>
            <a:r>
              <a:rPr lang="tr-TR" dirty="0" err="1" smtClean="0"/>
              <a:t>myelin</a:t>
            </a:r>
            <a:r>
              <a:rPr lang="tr-TR" dirty="0" smtClean="0"/>
              <a:t> kılıfının </a:t>
            </a:r>
            <a:r>
              <a:rPr lang="tr-TR" dirty="0"/>
              <a:t>üretilmemesi veya bozulmasından </a:t>
            </a:r>
            <a:r>
              <a:rPr lang="tr-TR" dirty="0" smtClean="0"/>
              <a:t>kaynaklanır.</a:t>
            </a:r>
            <a:endParaRPr lang="tr-TR" dirty="0"/>
          </a:p>
          <a:p>
            <a:endParaRPr lang="tr-TR" sz="2400" dirty="0"/>
          </a:p>
        </p:txBody>
      </p:sp>
    </p:spTree>
    <p:extLst>
      <p:ext uri="{BB962C8B-B14F-4D97-AF65-F5344CB8AC3E}">
        <p14:creationId xmlns:p14="http://schemas.microsoft.com/office/powerpoint/2010/main" val="1390558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97735" y="992778"/>
            <a:ext cx="9007638" cy="4931682"/>
          </a:xfrm>
          <a:prstGeom prst="rect">
            <a:avLst/>
          </a:prstGeom>
        </p:spPr>
      </p:pic>
    </p:spTree>
    <p:extLst>
      <p:ext uri="{BB962C8B-B14F-4D97-AF65-F5344CB8AC3E}">
        <p14:creationId xmlns:p14="http://schemas.microsoft.com/office/powerpoint/2010/main" val="19699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Görevi </a:t>
            </a:r>
            <a:endParaRPr lang="tr-TR" dirty="0"/>
          </a:p>
        </p:txBody>
      </p:sp>
      <p:sp>
        <p:nvSpPr>
          <p:cNvPr id="3" name="İçerik Yer Tutucusu 2"/>
          <p:cNvSpPr>
            <a:spLocks noGrp="1"/>
          </p:cNvSpPr>
          <p:nvPr>
            <p:ph idx="1"/>
          </p:nvPr>
        </p:nvSpPr>
        <p:spPr/>
        <p:txBody>
          <a:bodyPr>
            <a:normAutofit/>
          </a:bodyPr>
          <a:lstStyle/>
          <a:p>
            <a:endParaRPr lang="tr-TR" sz="2400" dirty="0"/>
          </a:p>
          <a:p>
            <a:r>
              <a:rPr lang="tr-TR" sz="2400" dirty="0"/>
              <a:t>İç ve dış çevredeki değişiklikleri hissedip tespit etmek</a:t>
            </a:r>
          </a:p>
          <a:p>
            <a:r>
              <a:rPr lang="tr-TR" sz="2400" dirty="0" smtClean="0"/>
              <a:t>Bunlara </a:t>
            </a:r>
            <a:r>
              <a:rPr lang="tr-TR" sz="2400" dirty="0"/>
              <a:t>uygun tepkileri başlatmak</a:t>
            </a:r>
          </a:p>
          <a:p>
            <a:r>
              <a:rPr lang="tr-TR" sz="2400" dirty="0" smtClean="0"/>
              <a:t>Bilgiyi </a:t>
            </a:r>
            <a:r>
              <a:rPr lang="tr-TR" sz="2400" dirty="0"/>
              <a:t>hem anında kullanım için hem de gelecekte kullanım için depolanmak üzere organize </a:t>
            </a:r>
            <a:r>
              <a:rPr lang="tr-TR" sz="2400" dirty="0" smtClean="0"/>
              <a:t>etmek</a:t>
            </a:r>
            <a:endParaRPr lang="tr-TR" sz="2400" dirty="0"/>
          </a:p>
        </p:txBody>
      </p:sp>
    </p:spTree>
    <p:extLst>
      <p:ext uri="{BB962C8B-B14F-4D97-AF65-F5344CB8AC3E}">
        <p14:creationId xmlns:p14="http://schemas.microsoft.com/office/powerpoint/2010/main" val="1816804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Beynin temel bölümleri</a:t>
            </a:r>
            <a:endParaRPr lang="tr-TR" dirty="0"/>
          </a:p>
        </p:txBody>
      </p:sp>
      <p:sp>
        <p:nvSpPr>
          <p:cNvPr id="3" name="İçerik Yer Tutucusu 2"/>
          <p:cNvSpPr>
            <a:spLocks noGrp="1"/>
          </p:cNvSpPr>
          <p:nvPr>
            <p:ph idx="1"/>
          </p:nvPr>
        </p:nvSpPr>
        <p:spPr>
          <a:xfrm>
            <a:off x="677334" y="1930401"/>
            <a:ext cx="8596668" cy="4110962"/>
          </a:xfrm>
        </p:spPr>
        <p:txBody>
          <a:bodyPr>
            <a:noAutofit/>
          </a:bodyPr>
          <a:lstStyle/>
          <a:p>
            <a:r>
              <a:rPr lang="tr-TR" sz="2400" dirty="0" smtClean="0"/>
              <a:t>Farklı </a:t>
            </a:r>
            <a:r>
              <a:rPr lang="tr-TR" sz="2400" dirty="0"/>
              <a:t>bölümlerden oluşur fakat bu bölümler birlikte organize bir biçimde çalışır.</a:t>
            </a:r>
          </a:p>
          <a:p>
            <a:r>
              <a:rPr lang="tr-TR" sz="2400" dirty="0"/>
              <a:t>T</a:t>
            </a:r>
            <a:r>
              <a:rPr lang="tr-TR" sz="2400" dirty="0" smtClean="0"/>
              <a:t>emel </a:t>
            </a:r>
            <a:r>
              <a:rPr lang="tr-TR" sz="2400" dirty="0"/>
              <a:t>bölümleri:</a:t>
            </a:r>
          </a:p>
          <a:p>
            <a:r>
              <a:rPr lang="tr-TR" sz="2400" dirty="0" smtClean="0"/>
              <a:t>Beyin </a:t>
            </a:r>
            <a:r>
              <a:rPr lang="tr-TR" sz="2400" dirty="0"/>
              <a:t>sapı: </a:t>
            </a:r>
            <a:r>
              <a:rPr lang="tr-TR" sz="2400" dirty="0" err="1" smtClean="0"/>
              <a:t>Medulla</a:t>
            </a:r>
            <a:r>
              <a:rPr lang="tr-TR" sz="2400" dirty="0" smtClean="0"/>
              <a:t> (</a:t>
            </a:r>
            <a:r>
              <a:rPr lang="tr-TR" sz="2400" dirty="0"/>
              <a:t>omurilik soğanı), </a:t>
            </a:r>
            <a:r>
              <a:rPr lang="tr-TR" sz="2400" dirty="0" err="1"/>
              <a:t>pons</a:t>
            </a:r>
            <a:r>
              <a:rPr lang="tr-TR" sz="2400" dirty="0"/>
              <a:t>, orta beyin</a:t>
            </a:r>
          </a:p>
          <a:p>
            <a:r>
              <a:rPr lang="tr-TR" sz="2400" dirty="0" err="1" smtClean="0"/>
              <a:t>Serebellum</a:t>
            </a:r>
            <a:r>
              <a:rPr lang="tr-TR" sz="2400" dirty="0" smtClean="0"/>
              <a:t> (beyincik</a:t>
            </a:r>
            <a:r>
              <a:rPr lang="tr-TR" sz="2400" dirty="0"/>
              <a:t>)</a:t>
            </a:r>
          </a:p>
          <a:p>
            <a:r>
              <a:rPr lang="tr-TR" sz="2400" dirty="0" err="1" smtClean="0"/>
              <a:t>Hipotalamus</a:t>
            </a:r>
            <a:endParaRPr lang="tr-TR" sz="2400" dirty="0"/>
          </a:p>
          <a:p>
            <a:r>
              <a:rPr lang="tr-TR" sz="2400" dirty="0" err="1" smtClean="0"/>
              <a:t>Talamus</a:t>
            </a:r>
            <a:endParaRPr lang="tr-TR" sz="2400" dirty="0"/>
          </a:p>
          <a:p>
            <a:r>
              <a:rPr lang="tr-TR" sz="2400" dirty="0" err="1" smtClean="0"/>
              <a:t>Serebrum</a:t>
            </a:r>
            <a:r>
              <a:rPr lang="tr-TR" sz="2400" dirty="0" smtClean="0"/>
              <a:t>(büyük </a:t>
            </a:r>
            <a:r>
              <a:rPr lang="tr-TR" sz="2400" dirty="0"/>
              <a:t>beyin)</a:t>
            </a:r>
          </a:p>
          <a:p>
            <a:endParaRPr lang="tr-TR" sz="2400" dirty="0"/>
          </a:p>
        </p:txBody>
      </p:sp>
    </p:spTree>
    <p:extLst>
      <p:ext uri="{BB962C8B-B14F-4D97-AF65-F5344CB8AC3E}">
        <p14:creationId xmlns:p14="http://schemas.microsoft.com/office/powerpoint/2010/main" val="27846444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874610" y="1175658"/>
            <a:ext cx="10284315" cy="4866368"/>
          </a:xfrm>
          <a:prstGeom prst="rect">
            <a:avLst/>
          </a:prstGeom>
        </p:spPr>
      </p:pic>
    </p:spTree>
    <p:extLst>
      <p:ext uri="{BB962C8B-B14F-4D97-AF65-F5344CB8AC3E}">
        <p14:creationId xmlns:p14="http://schemas.microsoft.com/office/powerpoint/2010/main" val="3845211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77334" y="1270000"/>
            <a:ext cx="8596668" cy="5682344"/>
          </a:xfrm>
        </p:spPr>
        <p:txBody>
          <a:bodyPr>
            <a:normAutofit/>
          </a:bodyPr>
          <a:lstStyle/>
          <a:p>
            <a:r>
              <a:rPr lang="tr-TR" sz="2400" dirty="0" err="1" smtClean="0"/>
              <a:t>Talamus</a:t>
            </a:r>
            <a:r>
              <a:rPr lang="tr-TR" sz="2400" dirty="0"/>
              <a:t>:</a:t>
            </a:r>
          </a:p>
          <a:p>
            <a:pPr lvl="1"/>
            <a:r>
              <a:rPr lang="tr-TR" sz="2200" dirty="0" smtClean="0"/>
              <a:t>Duyularla </a:t>
            </a:r>
            <a:r>
              <a:rPr lang="tr-TR" sz="2200" dirty="0"/>
              <a:t>ilgili nöronlar buradan geçerek beynin ilgili bölgelerine gider.</a:t>
            </a:r>
          </a:p>
          <a:p>
            <a:pPr lvl="1"/>
            <a:r>
              <a:rPr lang="tr-TR" sz="2200" dirty="0" smtClean="0"/>
              <a:t>Dikkat </a:t>
            </a:r>
            <a:r>
              <a:rPr lang="tr-TR" sz="2200" dirty="0"/>
              <a:t>toplama, farkındalık, hafıza</a:t>
            </a:r>
          </a:p>
          <a:p>
            <a:r>
              <a:rPr lang="tr-TR" sz="2400" dirty="0" err="1" smtClean="0"/>
              <a:t>Hipotalamus</a:t>
            </a:r>
            <a:r>
              <a:rPr lang="tr-TR" sz="2400" dirty="0"/>
              <a:t>: </a:t>
            </a:r>
          </a:p>
          <a:p>
            <a:pPr lvl="1"/>
            <a:r>
              <a:rPr lang="tr-TR" sz="2200" dirty="0" smtClean="0"/>
              <a:t>Sinir </a:t>
            </a:r>
            <a:r>
              <a:rPr lang="tr-TR" sz="2200" dirty="0"/>
              <a:t>ve hormon sistemlerinin yöneticisi</a:t>
            </a:r>
          </a:p>
          <a:p>
            <a:pPr lvl="1"/>
            <a:r>
              <a:rPr lang="tr-TR" sz="2200" dirty="0" smtClean="0"/>
              <a:t>Yaşam </a:t>
            </a:r>
            <a:r>
              <a:rPr lang="tr-TR" sz="2200" dirty="0"/>
              <a:t>ve üreme için davranışları yönetir</a:t>
            </a:r>
          </a:p>
          <a:p>
            <a:pPr lvl="1"/>
            <a:r>
              <a:rPr lang="tr-TR" sz="2200" dirty="0" smtClean="0"/>
              <a:t>Hipofiz </a:t>
            </a:r>
            <a:r>
              <a:rPr lang="tr-TR" sz="2200" dirty="0"/>
              <a:t>bezine doğrudan </a:t>
            </a:r>
            <a:r>
              <a:rPr lang="tr-TR" sz="2200" dirty="0" smtClean="0"/>
              <a:t>bağlantılıdır–</a:t>
            </a:r>
            <a:r>
              <a:rPr lang="tr-TR" sz="2200" dirty="0" err="1" smtClean="0"/>
              <a:t>hormonal</a:t>
            </a:r>
            <a:r>
              <a:rPr lang="tr-TR" sz="2200" dirty="0" smtClean="0"/>
              <a:t> sistem</a:t>
            </a:r>
            <a:endParaRPr lang="tr-TR" sz="2200" dirty="0"/>
          </a:p>
          <a:p>
            <a:r>
              <a:rPr lang="tr-TR" sz="2400" dirty="0" err="1" smtClean="0"/>
              <a:t>Epitalamus</a:t>
            </a:r>
            <a:r>
              <a:rPr lang="tr-TR" sz="2400" dirty="0" smtClean="0"/>
              <a:t>:</a:t>
            </a:r>
            <a:endParaRPr lang="tr-TR" sz="2400" dirty="0"/>
          </a:p>
          <a:p>
            <a:pPr lvl="1"/>
            <a:r>
              <a:rPr lang="tr-TR" sz="2200" dirty="0" err="1" smtClean="0"/>
              <a:t>Epifiz</a:t>
            </a:r>
            <a:r>
              <a:rPr lang="tr-TR" sz="2200" dirty="0" smtClean="0"/>
              <a:t> bezi </a:t>
            </a:r>
            <a:r>
              <a:rPr lang="tr-TR" sz="2200" dirty="0"/>
              <a:t>bulunur-biyolojik </a:t>
            </a:r>
            <a:r>
              <a:rPr lang="tr-TR" sz="2200" dirty="0" err="1"/>
              <a:t>ritm</a:t>
            </a:r>
            <a:endParaRPr lang="tr-TR" sz="2200" dirty="0"/>
          </a:p>
          <a:p>
            <a:endParaRPr lang="tr-TR" sz="2400" dirty="0"/>
          </a:p>
        </p:txBody>
      </p:sp>
    </p:spTree>
    <p:extLst>
      <p:ext uri="{BB962C8B-B14F-4D97-AF65-F5344CB8AC3E}">
        <p14:creationId xmlns:p14="http://schemas.microsoft.com/office/powerpoint/2010/main" val="3481914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OMURİLİK</a:t>
            </a:r>
            <a:endParaRPr lang="tr-TR" dirty="0"/>
          </a:p>
        </p:txBody>
      </p:sp>
      <p:sp>
        <p:nvSpPr>
          <p:cNvPr id="3" name="İçerik Yer Tutucusu 2"/>
          <p:cNvSpPr>
            <a:spLocks noGrp="1"/>
          </p:cNvSpPr>
          <p:nvPr>
            <p:ph idx="1"/>
          </p:nvPr>
        </p:nvSpPr>
        <p:spPr>
          <a:xfrm>
            <a:off x="677334" y="1698171"/>
            <a:ext cx="8596668" cy="4343191"/>
          </a:xfrm>
        </p:spPr>
        <p:txBody>
          <a:bodyPr>
            <a:noAutofit/>
          </a:bodyPr>
          <a:lstStyle/>
          <a:p>
            <a:r>
              <a:rPr lang="tr-TR" sz="2400" dirty="0" smtClean="0"/>
              <a:t>Beyinle vücudun diğer bölümleri arasında iletimi sağlar. </a:t>
            </a:r>
            <a:endParaRPr lang="tr-TR" sz="2400" dirty="0"/>
          </a:p>
          <a:p>
            <a:r>
              <a:rPr lang="tr-TR" sz="2400" dirty="0" smtClean="0"/>
              <a:t>Beyinden </a:t>
            </a:r>
            <a:r>
              <a:rPr lang="tr-TR" sz="2400" dirty="0"/>
              <a:t>gelen ve beyne giden sinyallerin iletim noktası ve omurilik reflekslerinin </a:t>
            </a:r>
            <a:r>
              <a:rPr lang="tr-TR" sz="2400" dirty="0" smtClean="0"/>
              <a:t>merkezidir.</a:t>
            </a:r>
          </a:p>
          <a:p>
            <a:r>
              <a:rPr lang="tr-TR" sz="2400" dirty="0" err="1"/>
              <a:t>MSS’nin</a:t>
            </a:r>
            <a:r>
              <a:rPr lang="tr-TR" sz="2400" dirty="0"/>
              <a:t> en basit bölümüdür.</a:t>
            </a:r>
          </a:p>
          <a:p>
            <a:r>
              <a:rPr lang="tr-TR" sz="2400" dirty="0" smtClean="0"/>
              <a:t>Omurilik soğanından kuyruk sokumuna kadar uzanır.</a:t>
            </a:r>
            <a:endParaRPr lang="tr-TR" sz="2400" dirty="0"/>
          </a:p>
          <a:p>
            <a:r>
              <a:rPr lang="tr-TR" sz="2400" dirty="0"/>
              <a:t>Omurgalar arasında ve </a:t>
            </a:r>
            <a:r>
              <a:rPr lang="tr-TR" sz="2400" dirty="0" err="1" smtClean="0"/>
              <a:t>meninks</a:t>
            </a:r>
            <a:r>
              <a:rPr lang="tr-TR" sz="2400" dirty="0" smtClean="0"/>
              <a:t> zarıyla çevrilidir. Fiziksel </a:t>
            </a:r>
            <a:r>
              <a:rPr lang="tr-TR" sz="2400" dirty="0"/>
              <a:t>hasarlardan </a:t>
            </a:r>
            <a:r>
              <a:rPr lang="tr-TR" sz="2400" dirty="0" smtClean="0"/>
              <a:t>korunur.</a:t>
            </a:r>
          </a:p>
          <a:p>
            <a:r>
              <a:rPr lang="tr-TR" sz="2400" dirty="0"/>
              <a:t>K</a:t>
            </a:r>
            <a:r>
              <a:rPr lang="tr-TR" sz="2400" dirty="0" smtClean="0"/>
              <a:t>ol., bacak ve diğer yapılardan, iç organlardan gelen duyuların yukarı taşınmasını, yukardan aşağıya hareket emrinin iletilmesini sağlar.</a:t>
            </a:r>
          </a:p>
        </p:txBody>
      </p:sp>
    </p:spTree>
    <p:extLst>
      <p:ext uri="{BB962C8B-B14F-4D97-AF65-F5344CB8AC3E}">
        <p14:creationId xmlns:p14="http://schemas.microsoft.com/office/powerpoint/2010/main" val="460599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smtClean="0"/>
              <a:t>Merkezde </a:t>
            </a:r>
            <a:r>
              <a:rPr lang="tr-TR" sz="2400" dirty="0"/>
              <a:t>kelebek şeklindeki </a:t>
            </a:r>
            <a:r>
              <a:rPr lang="tr-TR" sz="2400" b="1" dirty="0"/>
              <a:t>gri </a:t>
            </a:r>
            <a:r>
              <a:rPr lang="tr-TR" sz="2400" b="1" dirty="0" smtClean="0"/>
              <a:t>madde</a:t>
            </a:r>
            <a:r>
              <a:rPr lang="tr-TR" sz="2400" dirty="0" smtClean="0"/>
              <a:t>de</a:t>
            </a:r>
            <a:r>
              <a:rPr lang="tr-TR" sz="2400" dirty="0"/>
              <a:t>: ara nöronlar, motor nöronların hücre gövdeleri, duyu nöronlarının aksonları ve </a:t>
            </a:r>
            <a:r>
              <a:rPr lang="tr-TR" sz="2400" dirty="0" err="1" smtClean="0"/>
              <a:t>glia</a:t>
            </a:r>
            <a:r>
              <a:rPr lang="tr-TR" sz="2400" dirty="0" smtClean="0"/>
              <a:t> hücreleri vardır.</a:t>
            </a:r>
            <a:endParaRPr lang="tr-TR" sz="2400" dirty="0"/>
          </a:p>
          <a:p>
            <a:r>
              <a:rPr lang="tr-TR" sz="2400" dirty="0"/>
              <a:t>Gri madde </a:t>
            </a:r>
            <a:r>
              <a:rPr lang="tr-TR" sz="2400" b="1" dirty="0"/>
              <a:t>ak madde</a:t>
            </a:r>
            <a:r>
              <a:rPr lang="tr-TR" sz="2400" dirty="0"/>
              <a:t>yle çevrilidir: </a:t>
            </a:r>
            <a:r>
              <a:rPr lang="tr-TR" sz="2400" dirty="0" err="1" smtClean="0"/>
              <a:t>miyelinli</a:t>
            </a:r>
            <a:r>
              <a:rPr lang="tr-TR" sz="2400" dirty="0" smtClean="0"/>
              <a:t> akson </a:t>
            </a:r>
            <a:r>
              <a:rPr lang="tr-TR" sz="2400" dirty="0"/>
              <a:t>grupları </a:t>
            </a:r>
            <a:r>
              <a:rPr lang="tr-TR" sz="2400" dirty="0" smtClean="0"/>
              <a:t>bulunur.</a:t>
            </a:r>
            <a:endParaRPr lang="tr-TR" sz="2400" dirty="0"/>
          </a:p>
          <a:p>
            <a:r>
              <a:rPr lang="tr-TR" sz="2400" dirty="0" smtClean="0"/>
              <a:t>Bu </a:t>
            </a:r>
            <a:r>
              <a:rPr lang="tr-TR" sz="2400" dirty="0"/>
              <a:t>aksonlar duyu ve motor nöronlara </a:t>
            </a:r>
            <a:r>
              <a:rPr lang="tr-TR" sz="2400" dirty="0" smtClean="0"/>
              <a:t>aittir.</a:t>
            </a:r>
            <a:endParaRPr lang="tr-TR" sz="2400" dirty="0"/>
          </a:p>
          <a:p>
            <a:r>
              <a:rPr lang="tr-TR" sz="2400" dirty="0"/>
              <a:t>B</a:t>
            </a:r>
            <a:r>
              <a:rPr lang="tr-TR" sz="2400" dirty="0" smtClean="0"/>
              <a:t>azıları </a:t>
            </a:r>
            <a:r>
              <a:rPr lang="tr-TR" sz="2400" dirty="0"/>
              <a:t>beyne kadar ulaşır, bazıları omurilik bölümleri arasında bilgi taşır </a:t>
            </a:r>
          </a:p>
          <a:p>
            <a:endParaRPr lang="tr-TR" sz="2400" dirty="0"/>
          </a:p>
        </p:txBody>
      </p:sp>
    </p:spTree>
    <p:extLst>
      <p:ext uri="{BB962C8B-B14F-4D97-AF65-F5344CB8AC3E}">
        <p14:creationId xmlns:p14="http://schemas.microsoft.com/office/powerpoint/2010/main" val="307499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1632858" y="559413"/>
            <a:ext cx="6880806" cy="6093785"/>
          </a:xfrm>
          <a:prstGeom prst="rect">
            <a:avLst/>
          </a:prstGeom>
        </p:spPr>
      </p:pic>
    </p:spTree>
    <p:extLst>
      <p:ext uri="{BB962C8B-B14F-4D97-AF65-F5344CB8AC3E}">
        <p14:creationId xmlns:p14="http://schemas.microsoft.com/office/powerpoint/2010/main" val="33411208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677334" y="1110343"/>
            <a:ext cx="8596668" cy="4931019"/>
          </a:xfrm>
        </p:spPr>
        <p:txBody>
          <a:bodyPr>
            <a:normAutofit lnSpcReduction="10000"/>
          </a:bodyPr>
          <a:lstStyle/>
          <a:p>
            <a:r>
              <a:rPr lang="tr-TR" sz="2400" dirty="0"/>
              <a:t>Omurilik beyinle organla arasında bilgi iletişimi sağlar. Refleks davranışları gerçekleştirir. Reflekslerin yeri omuriliktir. S</a:t>
            </a:r>
            <a:r>
              <a:rPr lang="tr-TR" sz="2400" dirty="0" smtClean="0"/>
              <a:t>ıcak bir cisme dokunulduğunda;</a:t>
            </a:r>
          </a:p>
          <a:p>
            <a:pPr lvl="1"/>
            <a:r>
              <a:rPr lang="tr-TR" sz="2400" dirty="0" smtClean="0"/>
              <a:t>Uyarı, deriden omuriliğe kadar duyusal bir sinir ağıyla taşınır.</a:t>
            </a:r>
          </a:p>
          <a:p>
            <a:pPr lvl="1"/>
            <a:r>
              <a:rPr lang="tr-TR" sz="2400" dirty="0" smtClean="0"/>
              <a:t>Uyarı burada yeni bir uyarı oluşturur.</a:t>
            </a:r>
          </a:p>
          <a:p>
            <a:pPr lvl="1"/>
            <a:r>
              <a:rPr lang="tr-TR" sz="2400" dirty="0" smtClean="0"/>
              <a:t>Bu uyarı omurilikten kol, el ve parmak kaslarına iletilir.</a:t>
            </a:r>
          </a:p>
          <a:p>
            <a:pPr lvl="1"/>
            <a:r>
              <a:rPr lang="tr-TR" sz="2400" dirty="0" smtClean="0"/>
              <a:t>Kaslar bu uyarıyla kasılır ve elin geri çekilmesini sağlar.</a:t>
            </a:r>
          </a:p>
          <a:p>
            <a:pPr marL="457200" lvl="1" indent="0">
              <a:buNone/>
            </a:pPr>
            <a:endParaRPr lang="tr-TR" sz="2400" dirty="0" smtClean="0"/>
          </a:p>
          <a:p>
            <a:pPr marL="457200" lvl="1" indent="0">
              <a:buNone/>
            </a:pPr>
            <a:r>
              <a:rPr lang="tr-TR" sz="2400" dirty="0" smtClean="0"/>
              <a:t>Bu olaylar saniyenin onda biri kadar kısa bir zamanda gerçekleşir. Acı duyma hızı refleksten yavaştır. Bu nedenle acı sonra hissedilir.</a:t>
            </a:r>
            <a:endParaRPr lang="tr-TR" sz="2400" dirty="0"/>
          </a:p>
        </p:txBody>
      </p:sp>
    </p:spTree>
    <p:extLst>
      <p:ext uri="{BB962C8B-B14F-4D97-AF65-F5344CB8AC3E}">
        <p14:creationId xmlns:p14="http://schemas.microsoft.com/office/powerpoint/2010/main" val="22767212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a:t>
            </a:r>
            <a:r>
              <a:rPr lang="tr-TR" dirty="0" smtClean="0"/>
              <a:t>EYİN SAPI</a:t>
            </a:r>
            <a:endParaRPr lang="tr-TR" dirty="0"/>
          </a:p>
        </p:txBody>
      </p:sp>
      <p:sp>
        <p:nvSpPr>
          <p:cNvPr id="3" name="İçerik Yer Tutucusu 2"/>
          <p:cNvSpPr>
            <a:spLocks noGrp="1"/>
          </p:cNvSpPr>
          <p:nvPr>
            <p:ph idx="1"/>
          </p:nvPr>
        </p:nvSpPr>
        <p:spPr>
          <a:xfrm>
            <a:off x="677334" y="1672047"/>
            <a:ext cx="8596668" cy="4369316"/>
          </a:xfrm>
        </p:spPr>
        <p:txBody>
          <a:bodyPr>
            <a:noAutofit/>
          </a:bodyPr>
          <a:lstStyle/>
          <a:p>
            <a:r>
              <a:rPr lang="tr-TR" sz="2400" dirty="0" smtClean="0"/>
              <a:t>Beynin temel bölümlerinden biridir. Ön beyin</a:t>
            </a:r>
            <a:r>
              <a:rPr lang="tr-TR" sz="2400" dirty="0"/>
              <a:t>, </a:t>
            </a:r>
            <a:r>
              <a:rPr lang="tr-TR" sz="2400" dirty="0" err="1" smtClean="0"/>
              <a:t>serebellum</a:t>
            </a:r>
            <a:r>
              <a:rPr lang="tr-TR" sz="2400" dirty="0" smtClean="0"/>
              <a:t> ve </a:t>
            </a:r>
            <a:r>
              <a:rPr lang="tr-TR" sz="2400" dirty="0"/>
              <a:t>omurilik arasında bilgi taşıyan tüm sinirler buradan </a:t>
            </a:r>
            <a:r>
              <a:rPr lang="tr-TR" sz="2400" dirty="0" smtClean="0"/>
              <a:t>geçer.</a:t>
            </a:r>
            <a:endParaRPr lang="tr-TR" sz="2400" dirty="0"/>
          </a:p>
          <a:p>
            <a:r>
              <a:rPr lang="tr-TR" sz="2400" dirty="0" smtClean="0"/>
              <a:t>Omuriliğe göre karmaşık bir yapıya sahiptir. Omurilik ile beyni bağlayan köprü gibidir. Omurilikten yukarı doğru çıkıldığında, beyin sapının bittiği yer beynin içindeki </a:t>
            </a:r>
            <a:r>
              <a:rPr lang="tr-TR" sz="2400" dirty="0" err="1" smtClean="0"/>
              <a:t>talamus</a:t>
            </a:r>
            <a:r>
              <a:rPr lang="tr-TR" sz="2400" dirty="0" smtClean="0"/>
              <a:t> olarak düşünülmektedir.</a:t>
            </a:r>
          </a:p>
          <a:p>
            <a:r>
              <a:rPr lang="tr-TR" sz="2400" dirty="0" smtClean="0"/>
              <a:t>Yaşamsal fonksiyonların yürütüldüğü önemli bir bölümdür.</a:t>
            </a:r>
          </a:p>
          <a:p>
            <a:r>
              <a:rPr lang="tr-TR" sz="2400" dirty="0" smtClean="0"/>
              <a:t>Kan dolaşımı, solunum, kalp atımı, uyku ve uyanıklık, dikkat gibi fonksiyonlar bu bölgede kontrol edilmektedir.</a:t>
            </a:r>
            <a:endParaRPr lang="tr-TR" sz="2400" dirty="0"/>
          </a:p>
        </p:txBody>
      </p:sp>
    </p:spTree>
    <p:extLst>
      <p:ext uri="{BB962C8B-B14F-4D97-AF65-F5344CB8AC3E}">
        <p14:creationId xmlns:p14="http://schemas.microsoft.com/office/powerpoint/2010/main" val="8045017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smtClean="0"/>
              <a:t>Beyin sapının bölümleri;</a:t>
            </a:r>
          </a:p>
          <a:p>
            <a:pPr lvl="1"/>
            <a:r>
              <a:rPr lang="tr-TR" sz="2400" dirty="0" smtClean="0"/>
              <a:t>Omurilik soğanı </a:t>
            </a:r>
          </a:p>
          <a:p>
            <a:pPr lvl="1"/>
            <a:r>
              <a:rPr lang="tr-TR" sz="2400" dirty="0" err="1" smtClean="0"/>
              <a:t>Pons</a:t>
            </a:r>
            <a:r>
              <a:rPr lang="tr-TR" sz="2400" dirty="0" smtClean="0"/>
              <a:t>: Beyin sapındaki hayati bölgedir. Kafa ile boyun bölgesinin işlevlerini yürüten kafa sinirlerinin kontrol merkezidir. Kan basıncı, kalp hızı, solunum gibi temel işlevler buradadır. </a:t>
            </a:r>
            <a:endParaRPr lang="tr-TR" sz="2400" dirty="0"/>
          </a:p>
          <a:p>
            <a:pPr lvl="1"/>
            <a:r>
              <a:rPr lang="tr-TR" sz="2400" dirty="0"/>
              <a:t>Orta beyin: </a:t>
            </a:r>
            <a:r>
              <a:rPr lang="tr-TR" sz="2400" dirty="0" smtClean="0"/>
              <a:t>Görme </a:t>
            </a:r>
            <a:r>
              <a:rPr lang="tr-TR" sz="2400" dirty="0"/>
              <a:t>ve işitme refleksleri, denge </a:t>
            </a:r>
            <a:r>
              <a:rPr lang="tr-TR" sz="2400" dirty="0" smtClean="0"/>
              <a:t>merkezi buradadır.</a:t>
            </a:r>
            <a:endParaRPr lang="tr-TR" sz="2400" dirty="0"/>
          </a:p>
        </p:txBody>
      </p:sp>
    </p:spTree>
    <p:extLst>
      <p:ext uri="{BB962C8B-B14F-4D97-AF65-F5344CB8AC3E}">
        <p14:creationId xmlns:p14="http://schemas.microsoft.com/office/powerpoint/2010/main" val="3603240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stretch>
            <a:fillRect/>
          </a:stretch>
        </p:blipFill>
        <p:spPr>
          <a:xfrm>
            <a:off x="1174675" y="469995"/>
            <a:ext cx="8099327" cy="6074496"/>
          </a:xfrm>
          <a:prstGeom prst="rect">
            <a:avLst/>
          </a:prstGeom>
        </p:spPr>
      </p:pic>
    </p:spTree>
    <p:extLst>
      <p:ext uri="{BB962C8B-B14F-4D97-AF65-F5344CB8AC3E}">
        <p14:creationId xmlns:p14="http://schemas.microsoft.com/office/powerpoint/2010/main" val="395577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Çalışması</a:t>
            </a:r>
            <a:endParaRPr lang="tr-TR" dirty="0"/>
          </a:p>
        </p:txBody>
      </p:sp>
      <p:sp>
        <p:nvSpPr>
          <p:cNvPr id="3" name="İçerik Yer Tutucusu 2"/>
          <p:cNvSpPr>
            <a:spLocks noGrp="1"/>
          </p:cNvSpPr>
          <p:nvPr>
            <p:ph idx="1"/>
          </p:nvPr>
        </p:nvSpPr>
        <p:spPr/>
        <p:txBody>
          <a:bodyPr>
            <a:normAutofit/>
          </a:bodyPr>
          <a:lstStyle/>
          <a:p>
            <a:r>
              <a:rPr lang="tr-TR" sz="2400" dirty="0" smtClean="0"/>
              <a:t>Sinir sisteminden vücudun çeşitli dokularındaki hücrelere uyarı gönderilir. Gelen uyarılar algılayıcı hücreler tarafından algılanır. Organlardaki cevap verici dokular uyarılara tepki verir. </a:t>
            </a:r>
            <a:endParaRPr lang="tr-TR" sz="2400" dirty="0"/>
          </a:p>
        </p:txBody>
      </p:sp>
    </p:spTree>
    <p:extLst>
      <p:ext uri="{BB962C8B-B14F-4D97-AF65-F5344CB8AC3E}">
        <p14:creationId xmlns:p14="http://schemas.microsoft.com/office/powerpoint/2010/main" val="36960713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OMURİLİK SOĞANI </a:t>
            </a:r>
            <a:br>
              <a:rPr lang="tr-TR" dirty="0" smtClean="0"/>
            </a:br>
            <a:r>
              <a:rPr lang="tr-TR" dirty="0" smtClean="0"/>
              <a:t>(</a:t>
            </a:r>
            <a:r>
              <a:rPr lang="tr-TR" dirty="0" err="1" smtClean="0"/>
              <a:t>medulla</a:t>
            </a:r>
            <a:r>
              <a:rPr lang="tr-TR" dirty="0" smtClean="0"/>
              <a:t> </a:t>
            </a:r>
            <a:r>
              <a:rPr lang="tr-TR" dirty="0" err="1" smtClean="0"/>
              <a:t>oblangata</a:t>
            </a:r>
            <a:r>
              <a:rPr lang="tr-TR" dirty="0" smtClean="0"/>
              <a:t>, </a:t>
            </a:r>
            <a:r>
              <a:rPr lang="tr-TR" dirty="0" err="1" smtClean="0"/>
              <a:t>bulbus</a:t>
            </a:r>
            <a:r>
              <a:rPr lang="tr-TR" dirty="0" smtClean="0"/>
              <a:t>)</a:t>
            </a:r>
            <a:endParaRPr lang="tr-TR" dirty="0"/>
          </a:p>
        </p:txBody>
      </p:sp>
      <p:sp>
        <p:nvSpPr>
          <p:cNvPr id="3" name="İçerik Yer Tutucusu 2"/>
          <p:cNvSpPr>
            <a:spLocks noGrp="1"/>
          </p:cNvSpPr>
          <p:nvPr>
            <p:ph idx="1"/>
          </p:nvPr>
        </p:nvSpPr>
        <p:spPr/>
        <p:txBody>
          <a:bodyPr>
            <a:normAutofit/>
          </a:bodyPr>
          <a:lstStyle/>
          <a:p>
            <a:r>
              <a:rPr lang="tr-TR" sz="2400" dirty="0" smtClean="0"/>
              <a:t>Beynin alt tarafında, beyinle omurilik arasındadır. Omuriliği beyne bağlar. </a:t>
            </a:r>
          </a:p>
          <a:p>
            <a:r>
              <a:rPr lang="tr-TR" sz="2400" dirty="0" smtClean="0"/>
              <a:t>Yutma ve kusma merkezleri, kan basıncı refleksleri, solunum ritimleri gibi hayati merkezler bulunur.</a:t>
            </a:r>
          </a:p>
          <a:p>
            <a:r>
              <a:rPr lang="tr-TR" sz="2400" dirty="0" smtClean="0"/>
              <a:t>Denge ile göz hareketlerinin kontrolü, hayati fonksiyonlar, karaciğer, mide, böbrek gibi isteğe bağlı olmadan çalışan iç organlarla, öksürme, hapşırma ve kusma gibi isteğe bağlı olmayan olayları kontrol eder. Uyku ve uyanıklık halini düzenler.</a:t>
            </a:r>
            <a:endParaRPr lang="tr-TR" sz="2400" dirty="0"/>
          </a:p>
        </p:txBody>
      </p:sp>
    </p:spTree>
    <p:extLst>
      <p:ext uri="{BB962C8B-B14F-4D97-AF65-F5344CB8AC3E}">
        <p14:creationId xmlns:p14="http://schemas.microsoft.com/office/powerpoint/2010/main" val="2302514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a:blip r:embed="rId2"/>
          <a:stretch>
            <a:fillRect/>
          </a:stretch>
        </p:blipFill>
        <p:spPr>
          <a:xfrm>
            <a:off x="547733" y="861695"/>
            <a:ext cx="10560050" cy="4997450"/>
          </a:xfrm>
          <a:prstGeom prst="rect">
            <a:avLst/>
          </a:prstGeom>
        </p:spPr>
      </p:pic>
    </p:spTree>
    <p:extLst>
      <p:ext uri="{BB962C8B-B14F-4D97-AF65-F5344CB8AC3E}">
        <p14:creationId xmlns:p14="http://schemas.microsoft.com/office/powerpoint/2010/main" val="11565139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a:blip r:embed="rId2"/>
          <a:stretch>
            <a:fillRect/>
          </a:stretch>
        </p:blipFill>
        <p:spPr>
          <a:xfrm>
            <a:off x="677511" y="2711587"/>
            <a:ext cx="8596313" cy="2674937"/>
          </a:xfrm>
          <a:prstGeom prst="rect">
            <a:avLst/>
          </a:prstGeom>
        </p:spPr>
      </p:pic>
      <p:pic>
        <p:nvPicPr>
          <p:cNvPr id="5" name="Resim 4"/>
          <p:cNvPicPr>
            <a:picLocks noChangeAspect="1"/>
          </p:cNvPicPr>
          <p:nvPr/>
        </p:nvPicPr>
        <p:blipFill>
          <a:blip r:embed="rId3"/>
          <a:stretch>
            <a:fillRect/>
          </a:stretch>
        </p:blipFill>
        <p:spPr>
          <a:xfrm>
            <a:off x="922590" y="1676820"/>
            <a:ext cx="8106156" cy="781316"/>
          </a:xfrm>
          <a:prstGeom prst="rect">
            <a:avLst/>
          </a:prstGeom>
        </p:spPr>
      </p:pic>
    </p:spTree>
    <p:extLst>
      <p:ext uri="{BB962C8B-B14F-4D97-AF65-F5344CB8AC3E}">
        <p14:creationId xmlns:p14="http://schemas.microsoft.com/office/powerpoint/2010/main" val="3430701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BEYİNCİK</a:t>
            </a:r>
            <a:endParaRPr lang="tr-TR" dirty="0"/>
          </a:p>
        </p:txBody>
      </p:sp>
      <p:sp>
        <p:nvSpPr>
          <p:cNvPr id="3" name="İçerik Yer Tutucusu 2"/>
          <p:cNvSpPr>
            <a:spLocks noGrp="1"/>
          </p:cNvSpPr>
          <p:nvPr>
            <p:ph idx="1"/>
          </p:nvPr>
        </p:nvSpPr>
        <p:spPr>
          <a:xfrm>
            <a:off x="677333" y="1436915"/>
            <a:ext cx="9825203" cy="4976948"/>
          </a:xfrm>
        </p:spPr>
        <p:txBody>
          <a:bodyPr>
            <a:noAutofit/>
          </a:bodyPr>
          <a:lstStyle/>
          <a:p>
            <a:r>
              <a:rPr lang="tr-TR" sz="2400" dirty="0" smtClean="0"/>
              <a:t>Omuriliğin beyinle birleştiği yerde, birbiri üzerine katlanmış, kırışık bir yapıdır. </a:t>
            </a:r>
          </a:p>
          <a:p>
            <a:r>
              <a:rPr lang="tr-TR" sz="2400" dirty="0" smtClean="0"/>
              <a:t>Beyin gibi korteksle kaplıdır. Girinti ve çıkıntılardan oluşur.</a:t>
            </a:r>
          </a:p>
          <a:p>
            <a:r>
              <a:rPr lang="tr-TR" sz="2400" dirty="0" smtClean="0"/>
              <a:t>Görevi, kasları koordine etmektir. Vücudun hareket ve denge merkezidir.</a:t>
            </a:r>
          </a:p>
          <a:p>
            <a:r>
              <a:rPr lang="tr-TR" sz="2400" dirty="0" smtClean="0"/>
              <a:t>Duyu organlarından ya da diğer yapılardan gelen bilgileri alarak vücudun dengesini sağlar. </a:t>
            </a:r>
          </a:p>
          <a:p>
            <a:r>
              <a:rPr lang="tr-TR" sz="2400" dirty="0" smtClean="0"/>
              <a:t>Kulaktaki yarım daire kanallarıyla beraber vücuttaki dengeli kas hareketlerini sağlar.</a:t>
            </a:r>
          </a:p>
          <a:p>
            <a:r>
              <a:rPr lang="tr-TR" sz="2400" dirty="0" smtClean="0"/>
              <a:t>Nöron sayısı beyindekinden fazladır. </a:t>
            </a:r>
            <a:endParaRPr lang="tr-TR" sz="2400" dirty="0"/>
          </a:p>
          <a:p>
            <a:r>
              <a:rPr lang="tr-TR" sz="2400" dirty="0"/>
              <a:t>Öğrenmede etkisi olduğu </a:t>
            </a:r>
            <a:r>
              <a:rPr lang="tr-TR" sz="2400" dirty="0" smtClean="0"/>
              <a:t>düşünülmektedir. </a:t>
            </a:r>
            <a:endParaRPr lang="tr-TR" sz="2400" dirty="0"/>
          </a:p>
        </p:txBody>
      </p:sp>
    </p:spTree>
    <p:extLst>
      <p:ext uri="{BB962C8B-B14F-4D97-AF65-F5344CB8AC3E}">
        <p14:creationId xmlns:p14="http://schemas.microsoft.com/office/powerpoint/2010/main" val="4211283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729858" y="609600"/>
            <a:ext cx="4093495" cy="5432425"/>
          </a:xfrm>
          <a:prstGeom prst="rect">
            <a:avLst/>
          </a:prstGeom>
        </p:spPr>
      </p:pic>
    </p:spTree>
    <p:extLst>
      <p:ext uri="{BB962C8B-B14F-4D97-AF65-F5344CB8AC3E}">
        <p14:creationId xmlns:p14="http://schemas.microsoft.com/office/powerpoint/2010/main" val="39371239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 </a:t>
            </a:r>
            <a:endParaRPr lang="tr-TR" dirty="0"/>
          </a:p>
        </p:txBody>
      </p:sp>
      <p:sp>
        <p:nvSpPr>
          <p:cNvPr id="3" name="İçerik Yer Tutucusu 2"/>
          <p:cNvSpPr>
            <a:spLocks noGrp="1"/>
          </p:cNvSpPr>
          <p:nvPr>
            <p:ph idx="1"/>
          </p:nvPr>
        </p:nvSpPr>
        <p:spPr>
          <a:xfrm>
            <a:off x="677334" y="1645921"/>
            <a:ext cx="8596668" cy="4395442"/>
          </a:xfrm>
        </p:spPr>
        <p:txBody>
          <a:bodyPr/>
          <a:lstStyle/>
          <a:p>
            <a:r>
              <a:rPr lang="tr-TR" u="sng" dirty="0" smtClean="0">
                <a:solidFill>
                  <a:schemeClr val="tx1"/>
                </a:solidFill>
                <a:hlinkClick r:id="rId2"/>
              </a:rPr>
              <a:t>Aral N. (2015). Beyin gelişimi. Duyuların Gelişimi ve Desteklenmesi </a:t>
            </a:r>
            <a:r>
              <a:rPr lang="tr-TR" u="sng" dirty="0" err="1" smtClean="0">
                <a:solidFill>
                  <a:schemeClr val="tx1"/>
                </a:solidFill>
                <a:hlinkClick r:id="rId2"/>
              </a:rPr>
              <a:t>Ed</a:t>
            </a:r>
            <a:r>
              <a:rPr lang="tr-TR" u="sng" dirty="0" smtClean="0">
                <a:solidFill>
                  <a:schemeClr val="tx1"/>
                </a:solidFill>
                <a:hlinkClick r:id="rId2"/>
              </a:rPr>
              <a:t>: M. Yıldız-Bıçakçı. Ankara: Eğiten Kitap.</a:t>
            </a:r>
          </a:p>
          <a:p>
            <a:r>
              <a:rPr lang="tr-TR" u="sng" dirty="0" smtClean="0">
                <a:solidFill>
                  <a:schemeClr val="tx1"/>
                </a:solidFill>
                <a:hlinkClick r:id="rId2"/>
              </a:rPr>
              <a:t>Doğan, H. (2018). Beyin gelişimi. Çocuk gelişimi. </a:t>
            </a:r>
            <a:r>
              <a:rPr lang="tr-TR" u="sng" dirty="0" err="1" smtClean="0">
                <a:solidFill>
                  <a:schemeClr val="tx1"/>
                </a:solidFill>
                <a:hlinkClick r:id="rId2"/>
              </a:rPr>
              <a:t>Ed</a:t>
            </a:r>
            <a:r>
              <a:rPr lang="tr-TR" u="sng" dirty="0" smtClean="0">
                <a:solidFill>
                  <a:schemeClr val="tx1"/>
                </a:solidFill>
                <a:hlinkClick r:id="rId2"/>
              </a:rPr>
              <a:t>: </a:t>
            </a:r>
            <a:r>
              <a:rPr lang="tr-TR" u="sng" dirty="0">
                <a:solidFill>
                  <a:schemeClr val="tx1"/>
                </a:solidFill>
                <a:hlinkClick r:id="rId2"/>
              </a:rPr>
              <a:t>N. </a:t>
            </a:r>
            <a:r>
              <a:rPr lang="tr-TR" u="sng" dirty="0" smtClean="0">
                <a:solidFill>
                  <a:schemeClr val="tx1"/>
                </a:solidFill>
                <a:hlinkClick r:id="rId2"/>
              </a:rPr>
              <a:t>Aral ve Z.F. Temel. Ankara: Hedef.</a:t>
            </a:r>
          </a:p>
          <a:p>
            <a:r>
              <a:rPr lang="tr-TR" u="sng" dirty="0" smtClean="0">
                <a:solidFill>
                  <a:schemeClr val="tx1"/>
                </a:solidFill>
                <a:hlinkClick r:id="rId2"/>
              </a:rPr>
              <a:t>https</a:t>
            </a:r>
            <a:r>
              <a:rPr lang="tr-TR" u="sng" dirty="0">
                <a:solidFill>
                  <a:schemeClr val="tx1"/>
                </a:solidFill>
                <a:hlinkClick r:id="rId2"/>
              </a:rPr>
              <a:t>://</a:t>
            </a:r>
            <a:r>
              <a:rPr lang="tr-TR" u="sng" dirty="0" smtClean="0">
                <a:solidFill>
                  <a:schemeClr val="tx1"/>
                </a:solidFill>
                <a:hlinkClick r:id="rId2"/>
              </a:rPr>
              <a:t>www.beyin.gen.tr</a:t>
            </a:r>
            <a:endParaRPr lang="tr-TR" u="sng" dirty="0" smtClean="0">
              <a:solidFill>
                <a:schemeClr val="tx1"/>
              </a:solidFill>
            </a:endParaRPr>
          </a:p>
          <a:p>
            <a:r>
              <a:rPr lang="tr-TR" u="sng" dirty="0">
                <a:solidFill>
                  <a:schemeClr val="tx1"/>
                </a:solidFill>
                <a:hlinkClick r:id="rId3"/>
              </a:rPr>
              <a:t>https://</a:t>
            </a:r>
            <a:r>
              <a:rPr lang="tr-TR" u="sng" dirty="0" smtClean="0">
                <a:solidFill>
                  <a:schemeClr val="tx1"/>
                </a:solidFill>
                <a:hlinkClick r:id="rId3"/>
              </a:rPr>
              <a:t>tr.wikipedia.org/wiki/Beyin_h%C3%BCcresi</a:t>
            </a:r>
            <a:endParaRPr lang="tr-TR" u="sng" dirty="0" smtClean="0">
              <a:solidFill>
                <a:schemeClr val="tx1"/>
              </a:solidFill>
            </a:endParaRPr>
          </a:p>
          <a:p>
            <a:endParaRPr lang="tr-TR" dirty="0" smtClean="0"/>
          </a:p>
          <a:p>
            <a:endParaRPr lang="tr-TR" dirty="0"/>
          </a:p>
          <a:p>
            <a:pPr marL="0" indent="0">
              <a:buNone/>
            </a:pPr>
            <a:endParaRPr lang="tr-TR" dirty="0"/>
          </a:p>
        </p:txBody>
      </p:sp>
    </p:spTree>
    <p:extLst>
      <p:ext uri="{BB962C8B-B14F-4D97-AF65-F5344CB8AC3E}">
        <p14:creationId xmlns:p14="http://schemas.microsoft.com/office/powerpoint/2010/main" val="4068500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936441704"/>
              </p:ext>
            </p:extLst>
          </p:nvPr>
        </p:nvGraphicFramePr>
        <p:xfrm>
          <a:off x="677334" y="1201783"/>
          <a:ext cx="8596668" cy="4839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71246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İnsanda sinir sistemi ikiye ayrılır:</a:t>
            </a:r>
            <a:endParaRPr lang="tr-TR"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080391438"/>
              </p:ext>
            </p:extLst>
          </p:nvPr>
        </p:nvGraphicFramePr>
        <p:xfrm>
          <a:off x="677334" y="2160589"/>
          <a:ext cx="8596668" cy="3880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6179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Çevresel sinir sistemi</a:t>
            </a:r>
            <a:endParaRPr lang="tr-TR" dirty="0"/>
          </a:p>
        </p:txBody>
      </p:sp>
      <p:sp>
        <p:nvSpPr>
          <p:cNvPr id="3" name="İçerik Yer Tutucusu 2"/>
          <p:cNvSpPr>
            <a:spLocks noGrp="1"/>
          </p:cNvSpPr>
          <p:nvPr>
            <p:ph idx="1"/>
          </p:nvPr>
        </p:nvSpPr>
        <p:spPr>
          <a:xfrm>
            <a:off x="677334" y="2160589"/>
            <a:ext cx="9132872" cy="3880773"/>
          </a:xfrm>
        </p:spPr>
        <p:txBody>
          <a:bodyPr>
            <a:normAutofit/>
          </a:bodyPr>
          <a:lstStyle/>
          <a:p>
            <a:r>
              <a:rPr lang="tr-TR" sz="2400" dirty="0" smtClean="0"/>
              <a:t>Merkezi sinir sistemi ile organlar arasındaki iletişimi sağlar. </a:t>
            </a:r>
          </a:p>
          <a:p>
            <a:r>
              <a:rPr lang="tr-TR" sz="2400" dirty="0" smtClean="0"/>
              <a:t>Merkezi sinir sistemi dışındaki milyonlarca sinirden oluşur.</a:t>
            </a:r>
          </a:p>
          <a:p>
            <a:r>
              <a:rPr lang="tr-TR" sz="2400" dirty="0" smtClean="0"/>
              <a:t>Merkezi sinir sistemine bilgi sağlar ve hareketleri yönetir.</a:t>
            </a:r>
          </a:p>
          <a:p>
            <a:r>
              <a:rPr lang="tr-TR" sz="2400" dirty="0" smtClean="0"/>
              <a:t>Vücut içinden algılanan değişiklikleri merkezi sinir sistemine nakleder.</a:t>
            </a:r>
          </a:p>
          <a:p>
            <a:r>
              <a:rPr lang="tr-TR" sz="2400" dirty="0" smtClean="0"/>
              <a:t>Merkezi sinir sisteminden gelen uyarıları hedef organlara iletir.</a:t>
            </a:r>
            <a:endParaRPr lang="tr-TR" sz="2400" dirty="0"/>
          </a:p>
        </p:txBody>
      </p:sp>
    </p:spTree>
    <p:extLst>
      <p:ext uri="{BB962C8B-B14F-4D97-AF65-F5344CB8AC3E}">
        <p14:creationId xmlns:p14="http://schemas.microsoft.com/office/powerpoint/2010/main" val="21647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Merkezi sinir sistemi</a:t>
            </a:r>
            <a:endParaRPr lang="tr-TR" dirty="0"/>
          </a:p>
        </p:txBody>
      </p:sp>
      <p:sp>
        <p:nvSpPr>
          <p:cNvPr id="3" name="İçerik Yer Tutucusu 2"/>
          <p:cNvSpPr>
            <a:spLocks noGrp="1"/>
          </p:cNvSpPr>
          <p:nvPr>
            <p:ph idx="1"/>
          </p:nvPr>
        </p:nvSpPr>
        <p:spPr/>
        <p:txBody>
          <a:bodyPr>
            <a:normAutofit/>
          </a:bodyPr>
          <a:lstStyle/>
          <a:p>
            <a:r>
              <a:rPr lang="tr-TR" sz="2400" dirty="0" smtClean="0"/>
              <a:t>Vücudun yönetimini ve denetimini sağlar.</a:t>
            </a:r>
          </a:p>
          <a:p>
            <a:r>
              <a:rPr lang="tr-TR" sz="2400" dirty="0" smtClean="0"/>
              <a:t>Merkezi sinir sistemi BEYİN, BEYİNCİK, OMURİLİK SOĞANI ve OMURİLİKTEN oluşur.</a:t>
            </a:r>
          </a:p>
          <a:p>
            <a:r>
              <a:rPr lang="tr-TR" sz="2400" dirty="0" smtClean="0"/>
              <a:t>Beyin, beyincik ve omurilik soğanı kafatasının içinde yer alır.</a:t>
            </a:r>
          </a:p>
          <a:p>
            <a:r>
              <a:rPr lang="tr-TR" sz="2400" dirty="0" smtClean="0"/>
              <a:t>Omurilik ise omurganın içindedir.</a:t>
            </a:r>
          </a:p>
        </p:txBody>
      </p:sp>
    </p:spTree>
    <p:extLst>
      <p:ext uri="{BB962C8B-B14F-4D97-AF65-F5344CB8AC3E}">
        <p14:creationId xmlns:p14="http://schemas.microsoft.com/office/powerpoint/2010/main" val="2193268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507517" y="609600"/>
            <a:ext cx="9130937" cy="5656333"/>
          </a:xfrm>
          <a:prstGeom prst="rect">
            <a:avLst/>
          </a:prstGeom>
        </p:spPr>
      </p:pic>
    </p:spTree>
    <p:extLst>
      <p:ext uri="{BB962C8B-B14F-4D97-AF65-F5344CB8AC3E}">
        <p14:creationId xmlns:p14="http://schemas.microsoft.com/office/powerpoint/2010/main" val="2915405444"/>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291</TotalTime>
  <Words>1790</Words>
  <Application>Microsoft Office PowerPoint</Application>
  <PresentationFormat>Geniş ekran</PresentationFormat>
  <Paragraphs>174</Paragraphs>
  <Slides>45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45</vt:i4>
      </vt:variant>
    </vt:vector>
  </HeadingPairs>
  <TitlesOfParts>
    <vt:vector size="49" baseType="lpstr">
      <vt:lpstr>Arial</vt:lpstr>
      <vt:lpstr>Trebuchet MS</vt:lpstr>
      <vt:lpstr>Wingdings 3</vt:lpstr>
      <vt:lpstr>Yüzeyler</vt:lpstr>
      <vt:lpstr>BEYNİN YAPISI</vt:lpstr>
      <vt:lpstr>SİNİR SİSTEMİ</vt:lpstr>
      <vt:lpstr>Görevi </vt:lpstr>
      <vt:lpstr>Çalışması</vt:lpstr>
      <vt:lpstr>PowerPoint Sunusu</vt:lpstr>
      <vt:lpstr>İnsanda sinir sistemi ikiye ayrılır:</vt:lpstr>
      <vt:lpstr>Çevresel sinir sistemi</vt:lpstr>
      <vt:lpstr>Merkezi sinir sistemi</vt:lpstr>
      <vt:lpstr>PowerPoint Sunusu</vt:lpstr>
      <vt:lpstr>PowerPoint Sunusu</vt:lpstr>
      <vt:lpstr>MERKEZİ SİNİR SİSTEMİ</vt:lpstr>
      <vt:lpstr>BEYİN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Beyin hücreleri</vt:lpstr>
      <vt:lpstr>Sinir hücreleri (Nöron)</vt:lpstr>
      <vt:lpstr>Nöronlar;</vt:lpstr>
      <vt:lpstr> Motor nöronlar: </vt:lpstr>
      <vt:lpstr>PowerPoint Sunusu</vt:lpstr>
      <vt:lpstr>Glial hücreler</vt:lpstr>
      <vt:lpstr>4 temel MSS Glia hücresi: </vt:lpstr>
      <vt:lpstr>PowerPoint Sunusu</vt:lpstr>
      <vt:lpstr>Beynin temel bölümleri</vt:lpstr>
      <vt:lpstr>PowerPoint Sunusu</vt:lpstr>
      <vt:lpstr>PowerPoint Sunusu</vt:lpstr>
      <vt:lpstr>OMURİLİK</vt:lpstr>
      <vt:lpstr>PowerPoint Sunusu</vt:lpstr>
      <vt:lpstr>PowerPoint Sunusu</vt:lpstr>
      <vt:lpstr>PowerPoint Sunusu</vt:lpstr>
      <vt:lpstr>BEYİN SAPI</vt:lpstr>
      <vt:lpstr>PowerPoint Sunusu</vt:lpstr>
      <vt:lpstr>PowerPoint Sunusu</vt:lpstr>
      <vt:lpstr>OMURİLİK SOĞANI  (medulla oblangata, bulbus)</vt:lpstr>
      <vt:lpstr>PowerPoint Sunusu</vt:lpstr>
      <vt:lpstr>PowerPoint Sunusu</vt:lpstr>
      <vt:lpstr>BEYİNCİK</vt:lpstr>
      <vt:lpstr>PowerPoint Sunusu</vt:lpstr>
      <vt:lpstr>Kaynaklar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BEYNİN YAPISI</dc:title>
  <dc:creator>Ender Durualp</dc:creator>
  <cp:lastModifiedBy>Ender Durualp</cp:lastModifiedBy>
  <cp:revision>36</cp:revision>
  <dcterms:created xsi:type="dcterms:W3CDTF">2021-03-05T17:08:20Z</dcterms:created>
  <dcterms:modified xsi:type="dcterms:W3CDTF">2021-03-27T16:17:47Z</dcterms:modified>
</cp:coreProperties>
</file>