
<file path=[Content_Types].xml><?xml version="1.0" encoding="utf-8"?>
<Types xmlns="http://schemas.openxmlformats.org/package/2006/content-types">
  <Default Extension="gif" ContentType="image/gif"/>
  <Default Extension="jpe" ContentType="image/jpe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1" r:id="rId1"/>
  </p:sldMasterIdLst>
  <p:notesMasterIdLst>
    <p:notesMasterId r:id="rId53"/>
  </p:notesMasterIdLst>
  <p:sldIdLst>
    <p:sldId id="256" r:id="rId2"/>
    <p:sldId id="257" r:id="rId3"/>
    <p:sldId id="258" r:id="rId4"/>
    <p:sldId id="259" r:id="rId5"/>
    <p:sldId id="260" r:id="rId6"/>
    <p:sldId id="261" r:id="rId7"/>
    <p:sldId id="262" r:id="rId8"/>
    <p:sldId id="287" r:id="rId9"/>
    <p:sldId id="271" r:id="rId10"/>
    <p:sldId id="295" r:id="rId11"/>
    <p:sldId id="296" r:id="rId12"/>
    <p:sldId id="263" r:id="rId13"/>
    <p:sldId id="264" r:id="rId14"/>
    <p:sldId id="265" r:id="rId15"/>
    <p:sldId id="288" r:id="rId16"/>
    <p:sldId id="289" r:id="rId17"/>
    <p:sldId id="290" r:id="rId18"/>
    <p:sldId id="291" r:id="rId19"/>
    <p:sldId id="292" r:id="rId20"/>
    <p:sldId id="293" r:id="rId21"/>
    <p:sldId id="294" r:id="rId22"/>
    <p:sldId id="305" r:id="rId23"/>
    <p:sldId id="279" r:id="rId24"/>
    <p:sldId id="306" r:id="rId25"/>
    <p:sldId id="285" r:id="rId26"/>
    <p:sldId id="307" r:id="rId27"/>
    <p:sldId id="286" r:id="rId28"/>
    <p:sldId id="280" r:id="rId29"/>
    <p:sldId id="266" r:id="rId30"/>
    <p:sldId id="281" r:id="rId31"/>
    <p:sldId id="282" r:id="rId32"/>
    <p:sldId id="284" r:id="rId33"/>
    <p:sldId id="299" r:id="rId34"/>
    <p:sldId id="300" r:id="rId35"/>
    <p:sldId id="301" r:id="rId36"/>
    <p:sldId id="302" r:id="rId37"/>
    <p:sldId id="303" r:id="rId38"/>
    <p:sldId id="297" r:id="rId39"/>
    <p:sldId id="298" r:id="rId40"/>
    <p:sldId id="272" r:id="rId41"/>
    <p:sldId id="270" r:id="rId42"/>
    <p:sldId id="273" r:id="rId43"/>
    <p:sldId id="274" r:id="rId44"/>
    <p:sldId id="275" r:id="rId45"/>
    <p:sldId id="276" r:id="rId46"/>
    <p:sldId id="277" r:id="rId47"/>
    <p:sldId id="278" r:id="rId48"/>
    <p:sldId id="269" r:id="rId49"/>
    <p:sldId id="268" r:id="rId50"/>
    <p:sldId id="283" r:id="rId51"/>
    <p:sldId id="267" r:id="rId52"/>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38"/>
  </p:normalViewPr>
  <p:slideViewPr>
    <p:cSldViewPr snapToGrid="0" snapToObjects="1">
      <p:cViewPr varScale="1">
        <p:scale>
          <a:sx n="102" d="100"/>
          <a:sy n="102" d="100"/>
        </p:scale>
        <p:origin x="4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892E9-6B21-4106-8EEE-4DA890762FF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EA57462-DEDD-4E8D-A399-B7A2181A3015}">
      <dgm:prSet/>
      <dgm:spPr/>
      <dgm:t>
        <a:bodyPr/>
        <a:lstStyle/>
        <a:p>
          <a:r>
            <a:rPr lang="en-US"/>
            <a:t>With Serbia already much aggrandized by the two Balkan Wars (1912–13, 1913), Serbian nationalists turned their attention back to the idea of “liberating” the South Slavs of Austria-Hungary. </a:t>
          </a:r>
        </a:p>
      </dgm:t>
    </dgm:pt>
    <dgm:pt modelId="{BDBF9CA8-0DB0-4B43-9A11-45D2B7300B21}" type="parTrans" cxnId="{7CC1A579-77F2-43C1-944F-B3192CB6CFF2}">
      <dgm:prSet/>
      <dgm:spPr/>
      <dgm:t>
        <a:bodyPr/>
        <a:lstStyle/>
        <a:p>
          <a:endParaRPr lang="en-US"/>
        </a:p>
      </dgm:t>
    </dgm:pt>
    <dgm:pt modelId="{CEDAC20A-08FE-4315-82A1-FA017926F330}" type="sibTrans" cxnId="{7CC1A579-77F2-43C1-944F-B3192CB6CFF2}">
      <dgm:prSet/>
      <dgm:spPr/>
      <dgm:t>
        <a:bodyPr/>
        <a:lstStyle/>
        <a:p>
          <a:endParaRPr lang="en-US"/>
        </a:p>
      </dgm:t>
    </dgm:pt>
    <dgm:pt modelId="{091B3BC3-FF2E-4271-95C1-CDB4FB7E0857}">
      <dgm:prSet/>
      <dgm:spPr/>
      <dgm:t>
        <a:bodyPr/>
        <a:lstStyle/>
        <a:p>
          <a:r>
            <a:rPr lang="en-US"/>
            <a:t>On June 28, 1914, in the Bosnian capital, Sarajevo, Franz Ferdinand (heir to the throne in Austria-Hungary) and his morganatic wife, Sophie, duchess of Hohenberg, were shot dead by a Bosnian Serb, Gavrilo Princip.  </a:t>
          </a:r>
        </a:p>
      </dgm:t>
    </dgm:pt>
    <dgm:pt modelId="{F47F54C3-810D-4A6D-BF52-A6438277F37B}" type="parTrans" cxnId="{38BC3D6A-D533-40FC-836C-AA8B00D6ACE3}">
      <dgm:prSet/>
      <dgm:spPr/>
      <dgm:t>
        <a:bodyPr/>
        <a:lstStyle/>
        <a:p>
          <a:endParaRPr lang="en-US"/>
        </a:p>
      </dgm:t>
    </dgm:pt>
    <dgm:pt modelId="{9411799A-9758-480D-8EF1-6FA29D57C46A}" type="sibTrans" cxnId="{38BC3D6A-D533-40FC-836C-AA8B00D6ACE3}">
      <dgm:prSet/>
      <dgm:spPr/>
      <dgm:t>
        <a:bodyPr/>
        <a:lstStyle/>
        <a:p>
          <a:endParaRPr lang="en-US"/>
        </a:p>
      </dgm:t>
    </dgm:pt>
    <dgm:pt modelId="{5FE380AD-B7E0-4DC3-BC5B-97FC30669A6F}">
      <dgm:prSet/>
      <dgm:spPr/>
      <dgm:t>
        <a:bodyPr/>
        <a:lstStyle/>
        <a:p>
          <a:r>
            <a:rPr lang="en-US"/>
            <a:t>The Austrians decided to present an unacceptable ultimatum to Serbia and then to declare war, relying on Germany to deter Russia from intervention. </a:t>
          </a:r>
        </a:p>
      </dgm:t>
    </dgm:pt>
    <dgm:pt modelId="{C328D4E7-E986-497F-AE3E-2B16C6FB078A}" type="parTrans" cxnId="{4FD44703-E784-49F4-AA6B-95A044ED47F0}">
      <dgm:prSet/>
      <dgm:spPr/>
      <dgm:t>
        <a:bodyPr/>
        <a:lstStyle/>
        <a:p>
          <a:endParaRPr lang="en-US"/>
        </a:p>
      </dgm:t>
    </dgm:pt>
    <dgm:pt modelId="{DC524F4D-EF41-40BF-8046-BDD79546B36A}" type="sibTrans" cxnId="{4FD44703-E784-49F4-AA6B-95A044ED47F0}">
      <dgm:prSet/>
      <dgm:spPr/>
      <dgm:t>
        <a:bodyPr/>
        <a:lstStyle/>
        <a:p>
          <a:endParaRPr lang="en-US"/>
        </a:p>
      </dgm:t>
    </dgm:pt>
    <dgm:pt modelId="{BA1C527C-7C4D-1E47-99F7-1AA74B6527EC}" type="pres">
      <dgm:prSet presAssocID="{B0A892E9-6B21-4106-8EEE-4DA890762FF4}" presName="linear" presStyleCnt="0">
        <dgm:presLayoutVars>
          <dgm:animLvl val="lvl"/>
          <dgm:resizeHandles val="exact"/>
        </dgm:presLayoutVars>
      </dgm:prSet>
      <dgm:spPr/>
    </dgm:pt>
    <dgm:pt modelId="{848A00DC-CC33-434B-B05D-4CEE3C8EA707}" type="pres">
      <dgm:prSet presAssocID="{EEA57462-DEDD-4E8D-A399-B7A2181A3015}" presName="parentText" presStyleLbl="node1" presStyleIdx="0" presStyleCnt="3">
        <dgm:presLayoutVars>
          <dgm:chMax val="0"/>
          <dgm:bulletEnabled val="1"/>
        </dgm:presLayoutVars>
      </dgm:prSet>
      <dgm:spPr/>
    </dgm:pt>
    <dgm:pt modelId="{AA960F9F-C98C-574D-84E7-9E41BF675B2E}" type="pres">
      <dgm:prSet presAssocID="{CEDAC20A-08FE-4315-82A1-FA017926F330}" presName="spacer" presStyleCnt="0"/>
      <dgm:spPr/>
    </dgm:pt>
    <dgm:pt modelId="{6C1BDDA8-C041-0A42-A5DF-C8B905F24BBA}" type="pres">
      <dgm:prSet presAssocID="{091B3BC3-FF2E-4271-95C1-CDB4FB7E0857}" presName="parentText" presStyleLbl="node1" presStyleIdx="1" presStyleCnt="3">
        <dgm:presLayoutVars>
          <dgm:chMax val="0"/>
          <dgm:bulletEnabled val="1"/>
        </dgm:presLayoutVars>
      </dgm:prSet>
      <dgm:spPr/>
    </dgm:pt>
    <dgm:pt modelId="{F55469C3-C4AB-2A42-88DA-769FAEA27177}" type="pres">
      <dgm:prSet presAssocID="{9411799A-9758-480D-8EF1-6FA29D57C46A}" presName="spacer" presStyleCnt="0"/>
      <dgm:spPr/>
    </dgm:pt>
    <dgm:pt modelId="{398469D2-AB0D-BD4F-928D-F4C5C69D0923}" type="pres">
      <dgm:prSet presAssocID="{5FE380AD-B7E0-4DC3-BC5B-97FC30669A6F}" presName="parentText" presStyleLbl="node1" presStyleIdx="2" presStyleCnt="3">
        <dgm:presLayoutVars>
          <dgm:chMax val="0"/>
          <dgm:bulletEnabled val="1"/>
        </dgm:presLayoutVars>
      </dgm:prSet>
      <dgm:spPr/>
    </dgm:pt>
  </dgm:ptLst>
  <dgm:cxnLst>
    <dgm:cxn modelId="{4FD44703-E784-49F4-AA6B-95A044ED47F0}" srcId="{B0A892E9-6B21-4106-8EEE-4DA890762FF4}" destId="{5FE380AD-B7E0-4DC3-BC5B-97FC30669A6F}" srcOrd="2" destOrd="0" parTransId="{C328D4E7-E986-497F-AE3E-2B16C6FB078A}" sibTransId="{DC524F4D-EF41-40BF-8046-BDD79546B36A}"/>
    <dgm:cxn modelId="{77434737-77F2-7840-A4C2-92EF49DD1E75}" type="presOf" srcId="{EEA57462-DEDD-4E8D-A399-B7A2181A3015}" destId="{848A00DC-CC33-434B-B05D-4CEE3C8EA707}" srcOrd="0" destOrd="0" presId="urn:microsoft.com/office/officeart/2005/8/layout/vList2"/>
    <dgm:cxn modelId="{38BC3D6A-D533-40FC-836C-AA8B00D6ACE3}" srcId="{B0A892E9-6B21-4106-8EEE-4DA890762FF4}" destId="{091B3BC3-FF2E-4271-95C1-CDB4FB7E0857}" srcOrd="1" destOrd="0" parTransId="{F47F54C3-810D-4A6D-BF52-A6438277F37B}" sibTransId="{9411799A-9758-480D-8EF1-6FA29D57C46A}"/>
    <dgm:cxn modelId="{7CC1A579-77F2-43C1-944F-B3192CB6CFF2}" srcId="{B0A892E9-6B21-4106-8EEE-4DA890762FF4}" destId="{EEA57462-DEDD-4E8D-A399-B7A2181A3015}" srcOrd="0" destOrd="0" parTransId="{BDBF9CA8-0DB0-4B43-9A11-45D2B7300B21}" sibTransId="{CEDAC20A-08FE-4315-82A1-FA017926F330}"/>
    <dgm:cxn modelId="{63F85F88-DC4B-EE4F-99AA-3AAF3711B3E2}" type="presOf" srcId="{5FE380AD-B7E0-4DC3-BC5B-97FC30669A6F}" destId="{398469D2-AB0D-BD4F-928D-F4C5C69D0923}" srcOrd="0" destOrd="0" presId="urn:microsoft.com/office/officeart/2005/8/layout/vList2"/>
    <dgm:cxn modelId="{4A102590-C3FB-7341-B6A7-F7E8404B596E}" type="presOf" srcId="{B0A892E9-6B21-4106-8EEE-4DA890762FF4}" destId="{BA1C527C-7C4D-1E47-99F7-1AA74B6527EC}" srcOrd="0" destOrd="0" presId="urn:microsoft.com/office/officeart/2005/8/layout/vList2"/>
    <dgm:cxn modelId="{AE1F8A9D-8588-564D-9A4B-C3BBD6B792A3}" type="presOf" srcId="{091B3BC3-FF2E-4271-95C1-CDB4FB7E0857}" destId="{6C1BDDA8-C041-0A42-A5DF-C8B905F24BBA}" srcOrd="0" destOrd="0" presId="urn:microsoft.com/office/officeart/2005/8/layout/vList2"/>
    <dgm:cxn modelId="{1E61B4AC-E44C-7B4A-A514-1FE59E22C3C5}" type="presParOf" srcId="{BA1C527C-7C4D-1E47-99F7-1AA74B6527EC}" destId="{848A00DC-CC33-434B-B05D-4CEE3C8EA707}" srcOrd="0" destOrd="0" presId="urn:microsoft.com/office/officeart/2005/8/layout/vList2"/>
    <dgm:cxn modelId="{AC897F80-6AF0-5F4C-BE52-711BAC921BD3}" type="presParOf" srcId="{BA1C527C-7C4D-1E47-99F7-1AA74B6527EC}" destId="{AA960F9F-C98C-574D-84E7-9E41BF675B2E}" srcOrd="1" destOrd="0" presId="urn:microsoft.com/office/officeart/2005/8/layout/vList2"/>
    <dgm:cxn modelId="{0989239B-065C-2D40-BE36-778FBF325A6D}" type="presParOf" srcId="{BA1C527C-7C4D-1E47-99F7-1AA74B6527EC}" destId="{6C1BDDA8-C041-0A42-A5DF-C8B905F24BBA}" srcOrd="2" destOrd="0" presId="urn:microsoft.com/office/officeart/2005/8/layout/vList2"/>
    <dgm:cxn modelId="{D21DB667-C0DF-D64B-9150-C29A1D2C3BD6}" type="presParOf" srcId="{BA1C527C-7C4D-1E47-99F7-1AA74B6527EC}" destId="{F55469C3-C4AB-2A42-88DA-769FAEA27177}" srcOrd="3" destOrd="0" presId="urn:microsoft.com/office/officeart/2005/8/layout/vList2"/>
    <dgm:cxn modelId="{117CB9F5-1C26-A64F-8293-5CAF262F7BCB}" type="presParOf" srcId="{BA1C527C-7C4D-1E47-99F7-1AA74B6527EC}" destId="{398469D2-AB0D-BD4F-928D-F4C5C69D092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2BEA29D-5979-4473-854D-D7EA3D9FA41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0C8117F-9533-44D0-909D-946A2C5FE374}">
      <dgm:prSet/>
      <dgm:spPr/>
      <dgm:t>
        <a:bodyPr/>
        <a:lstStyle/>
        <a:p>
          <a:r>
            <a:rPr lang="en-US"/>
            <a:t>To the war planners, the appeal of borrowing funds from the public was that it would be good for morale.</a:t>
          </a:r>
        </a:p>
      </dgm:t>
    </dgm:pt>
    <dgm:pt modelId="{054F0BE0-F22F-48B7-8DB5-1B0B745A46FD}" type="parTrans" cxnId="{276441D3-1F91-4181-B2A9-A3ABB48DD2B9}">
      <dgm:prSet/>
      <dgm:spPr/>
      <dgm:t>
        <a:bodyPr/>
        <a:lstStyle/>
        <a:p>
          <a:endParaRPr lang="en-US"/>
        </a:p>
      </dgm:t>
    </dgm:pt>
    <dgm:pt modelId="{4ABC8079-4E0B-449A-BBE9-9660DE3CE65A}" type="sibTrans" cxnId="{276441D3-1F91-4181-B2A9-A3ABB48DD2B9}">
      <dgm:prSet/>
      <dgm:spPr/>
      <dgm:t>
        <a:bodyPr/>
        <a:lstStyle/>
        <a:p>
          <a:endParaRPr lang="en-US"/>
        </a:p>
      </dgm:t>
    </dgm:pt>
    <dgm:pt modelId="{85A93531-ABD8-4BD6-AF48-08C017CBB6BA}">
      <dgm:prSet/>
      <dgm:spPr/>
      <dgm:t>
        <a:bodyPr/>
        <a:lstStyle/>
        <a:p>
          <a:r>
            <a:rPr lang="en-US"/>
            <a:t>Individuals could demonstrate their support for the war by purchasing bonds. </a:t>
          </a:r>
        </a:p>
      </dgm:t>
    </dgm:pt>
    <dgm:pt modelId="{0D8604CB-1303-4A2C-96CD-A12260FF556B}" type="parTrans" cxnId="{9D81EB38-18E8-4D2F-8503-160B809DCAF5}">
      <dgm:prSet/>
      <dgm:spPr/>
      <dgm:t>
        <a:bodyPr/>
        <a:lstStyle/>
        <a:p>
          <a:endParaRPr lang="en-US"/>
        </a:p>
      </dgm:t>
    </dgm:pt>
    <dgm:pt modelId="{3023212A-4076-46A4-962B-E0041C10B249}" type="sibTrans" cxnId="{9D81EB38-18E8-4D2F-8503-160B809DCAF5}">
      <dgm:prSet/>
      <dgm:spPr/>
      <dgm:t>
        <a:bodyPr/>
        <a:lstStyle/>
        <a:p>
          <a:endParaRPr lang="en-US"/>
        </a:p>
      </dgm:t>
    </dgm:pt>
    <dgm:pt modelId="{AD98C5C2-7A95-4985-8B5E-316DE6B1958F}">
      <dgm:prSet/>
      <dgm:spPr/>
      <dgm:t>
        <a:bodyPr/>
        <a:lstStyle/>
        <a:p>
          <a:r>
            <a:rPr lang="en-US"/>
            <a:t>Indeed, during the bond campaigns, purchasers were given buttons to wear and window stickers to display, thus advertising their patriotism. </a:t>
          </a:r>
        </a:p>
      </dgm:t>
    </dgm:pt>
    <dgm:pt modelId="{6E415965-7A89-4399-B598-02C5F4884518}" type="parTrans" cxnId="{40A9B8F5-5452-4AC8-A5E7-93B43904C5A2}">
      <dgm:prSet/>
      <dgm:spPr/>
      <dgm:t>
        <a:bodyPr/>
        <a:lstStyle/>
        <a:p>
          <a:endParaRPr lang="en-US"/>
        </a:p>
      </dgm:t>
    </dgm:pt>
    <dgm:pt modelId="{5476C7A8-BE60-484E-BF37-2BF6E4FBA90E}" type="sibTrans" cxnId="{40A9B8F5-5452-4AC8-A5E7-93B43904C5A2}">
      <dgm:prSet/>
      <dgm:spPr/>
      <dgm:t>
        <a:bodyPr/>
        <a:lstStyle/>
        <a:p>
          <a:endParaRPr lang="en-US"/>
        </a:p>
      </dgm:t>
    </dgm:pt>
    <dgm:pt modelId="{507E54EF-400C-EC4F-A56E-D592D422499F}" type="pres">
      <dgm:prSet presAssocID="{62BEA29D-5979-4473-854D-D7EA3D9FA417}" presName="linear" presStyleCnt="0">
        <dgm:presLayoutVars>
          <dgm:animLvl val="lvl"/>
          <dgm:resizeHandles val="exact"/>
        </dgm:presLayoutVars>
      </dgm:prSet>
      <dgm:spPr/>
    </dgm:pt>
    <dgm:pt modelId="{751BACE9-9074-FF4F-9832-E7F2390C0DB6}" type="pres">
      <dgm:prSet presAssocID="{90C8117F-9533-44D0-909D-946A2C5FE374}" presName="parentText" presStyleLbl="node1" presStyleIdx="0" presStyleCnt="3">
        <dgm:presLayoutVars>
          <dgm:chMax val="0"/>
          <dgm:bulletEnabled val="1"/>
        </dgm:presLayoutVars>
      </dgm:prSet>
      <dgm:spPr/>
    </dgm:pt>
    <dgm:pt modelId="{010673C6-4010-8A42-BAA0-BF93F9FB2D59}" type="pres">
      <dgm:prSet presAssocID="{4ABC8079-4E0B-449A-BBE9-9660DE3CE65A}" presName="spacer" presStyleCnt="0"/>
      <dgm:spPr/>
    </dgm:pt>
    <dgm:pt modelId="{89905E00-56D4-964B-B1D7-51C0F02F66C4}" type="pres">
      <dgm:prSet presAssocID="{85A93531-ABD8-4BD6-AF48-08C017CBB6BA}" presName="parentText" presStyleLbl="node1" presStyleIdx="1" presStyleCnt="3">
        <dgm:presLayoutVars>
          <dgm:chMax val="0"/>
          <dgm:bulletEnabled val="1"/>
        </dgm:presLayoutVars>
      </dgm:prSet>
      <dgm:spPr/>
    </dgm:pt>
    <dgm:pt modelId="{F220E506-C4E0-DF48-B39E-623D0481A017}" type="pres">
      <dgm:prSet presAssocID="{3023212A-4076-46A4-962B-E0041C10B249}" presName="spacer" presStyleCnt="0"/>
      <dgm:spPr/>
    </dgm:pt>
    <dgm:pt modelId="{3781FF25-5A36-E548-B194-C572C0AE2B7E}" type="pres">
      <dgm:prSet presAssocID="{AD98C5C2-7A95-4985-8B5E-316DE6B1958F}" presName="parentText" presStyleLbl="node1" presStyleIdx="2" presStyleCnt="3">
        <dgm:presLayoutVars>
          <dgm:chMax val="0"/>
          <dgm:bulletEnabled val="1"/>
        </dgm:presLayoutVars>
      </dgm:prSet>
      <dgm:spPr/>
    </dgm:pt>
  </dgm:ptLst>
  <dgm:cxnLst>
    <dgm:cxn modelId="{93FEEA37-D4C9-524E-B7C4-18A4D4FE10CA}" type="presOf" srcId="{62BEA29D-5979-4473-854D-D7EA3D9FA417}" destId="{507E54EF-400C-EC4F-A56E-D592D422499F}" srcOrd="0" destOrd="0" presId="urn:microsoft.com/office/officeart/2005/8/layout/vList2"/>
    <dgm:cxn modelId="{9D81EB38-18E8-4D2F-8503-160B809DCAF5}" srcId="{62BEA29D-5979-4473-854D-D7EA3D9FA417}" destId="{85A93531-ABD8-4BD6-AF48-08C017CBB6BA}" srcOrd="1" destOrd="0" parTransId="{0D8604CB-1303-4A2C-96CD-A12260FF556B}" sibTransId="{3023212A-4076-46A4-962B-E0041C10B249}"/>
    <dgm:cxn modelId="{36E9634E-332D-EE46-9229-44517CFE212A}" type="presOf" srcId="{85A93531-ABD8-4BD6-AF48-08C017CBB6BA}" destId="{89905E00-56D4-964B-B1D7-51C0F02F66C4}" srcOrd="0" destOrd="0" presId="urn:microsoft.com/office/officeart/2005/8/layout/vList2"/>
    <dgm:cxn modelId="{A0EA65C5-913E-594C-9E36-2CE2A6E14D0D}" type="presOf" srcId="{90C8117F-9533-44D0-909D-946A2C5FE374}" destId="{751BACE9-9074-FF4F-9832-E7F2390C0DB6}" srcOrd="0" destOrd="0" presId="urn:microsoft.com/office/officeart/2005/8/layout/vList2"/>
    <dgm:cxn modelId="{276441D3-1F91-4181-B2A9-A3ABB48DD2B9}" srcId="{62BEA29D-5979-4473-854D-D7EA3D9FA417}" destId="{90C8117F-9533-44D0-909D-946A2C5FE374}" srcOrd="0" destOrd="0" parTransId="{054F0BE0-F22F-48B7-8DB5-1B0B745A46FD}" sibTransId="{4ABC8079-4E0B-449A-BBE9-9660DE3CE65A}"/>
    <dgm:cxn modelId="{40A9B8F5-5452-4AC8-A5E7-93B43904C5A2}" srcId="{62BEA29D-5979-4473-854D-D7EA3D9FA417}" destId="{AD98C5C2-7A95-4985-8B5E-316DE6B1958F}" srcOrd="2" destOrd="0" parTransId="{6E415965-7A89-4399-B598-02C5F4884518}" sibTransId="{5476C7A8-BE60-484E-BF37-2BF6E4FBA90E}"/>
    <dgm:cxn modelId="{E29EE8F6-B1E6-0A4C-831F-3F3A32C4E2E9}" type="presOf" srcId="{AD98C5C2-7A95-4985-8B5E-316DE6B1958F}" destId="{3781FF25-5A36-E548-B194-C572C0AE2B7E}" srcOrd="0" destOrd="0" presId="urn:microsoft.com/office/officeart/2005/8/layout/vList2"/>
    <dgm:cxn modelId="{46C59B7C-A128-104D-8200-189DC63F6B95}" type="presParOf" srcId="{507E54EF-400C-EC4F-A56E-D592D422499F}" destId="{751BACE9-9074-FF4F-9832-E7F2390C0DB6}" srcOrd="0" destOrd="0" presId="urn:microsoft.com/office/officeart/2005/8/layout/vList2"/>
    <dgm:cxn modelId="{E55DC00E-0653-CE4D-9ADB-5D72F389EE97}" type="presParOf" srcId="{507E54EF-400C-EC4F-A56E-D592D422499F}" destId="{010673C6-4010-8A42-BAA0-BF93F9FB2D59}" srcOrd="1" destOrd="0" presId="urn:microsoft.com/office/officeart/2005/8/layout/vList2"/>
    <dgm:cxn modelId="{A3445D0A-0ECC-C540-8B64-681FE26CAD17}" type="presParOf" srcId="{507E54EF-400C-EC4F-A56E-D592D422499F}" destId="{89905E00-56D4-964B-B1D7-51C0F02F66C4}" srcOrd="2" destOrd="0" presId="urn:microsoft.com/office/officeart/2005/8/layout/vList2"/>
    <dgm:cxn modelId="{BC5A20B6-30D4-554C-82FF-1E2A527D9CE5}" type="presParOf" srcId="{507E54EF-400C-EC4F-A56E-D592D422499F}" destId="{F220E506-C4E0-DF48-B39E-623D0481A017}" srcOrd="3" destOrd="0" presId="urn:microsoft.com/office/officeart/2005/8/layout/vList2"/>
    <dgm:cxn modelId="{C52A235E-201E-F54A-92BB-50F6412C3158}" type="presParOf" srcId="{507E54EF-400C-EC4F-A56E-D592D422499F}" destId="{3781FF25-5A36-E548-B194-C572C0AE2B7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757D1C-5AD5-4A26-8E35-8B54259AECED}"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34E8362B-A157-441C-AE3A-4222E59F026B}">
      <dgm:prSet/>
      <dgm:spPr/>
      <dgm:t>
        <a:bodyPr/>
        <a:lstStyle/>
        <a:p>
          <a:pPr>
            <a:defRPr b="1"/>
          </a:pPr>
          <a:r>
            <a:rPr lang="en-US"/>
            <a:t>11 Nov. 1918</a:t>
          </a:r>
        </a:p>
      </dgm:t>
    </dgm:pt>
    <dgm:pt modelId="{27EE1FF8-2FE7-45D1-80DD-7CBD6F29C5F9}" type="parTrans" cxnId="{FE426CE2-D94B-4561-8E35-E02AB7620569}">
      <dgm:prSet/>
      <dgm:spPr/>
      <dgm:t>
        <a:bodyPr/>
        <a:lstStyle/>
        <a:p>
          <a:endParaRPr lang="en-US"/>
        </a:p>
      </dgm:t>
    </dgm:pt>
    <dgm:pt modelId="{BED96E89-370B-4AB8-98BE-586D15ACCC60}" type="sibTrans" cxnId="{FE426CE2-D94B-4561-8E35-E02AB7620569}">
      <dgm:prSet/>
      <dgm:spPr/>
      <dgm:t>
        <a:bodyPr/>
        <a:lstStyle/>
        <a:p>
          <a:endParaRPr lang="en-US"/>
        </a:p>
      </dgm:t>
    </dgm:pt>
    <dgm:pt modelId="{15C15D86-FE0F-432F-9C67-5288CEBBB907}">
      <dgm:prSet/>
      <dgm:spPr/>
      <dgm:t>
        <a:bodyPr/>
        <a:lstStyle/>
        <a:p>
          <a:r>
            <a:rPr lang="en-US"/>
            <a:t>Germany signed an armistice agreement with the Allies on November 11, 1918.</a:t>
          </a:r>
        </a:p>
      </dgm:t>
    </dgm:pt>
    <dgm:pt modelId="{F84C6985-56AB-436D-912C-33D9DE5A9F93}" type="parTrans" cxnId="{550ED1AD-903B-417E-B920-9529FEA0CF71}">
      <dgm:prSet/>
      <dgm:spPr/>
      <dgm:t>
        <a:bodyPr/>
        <a:lstStyle/>
        <a:p>
          <a:endParaRPr lang="en-US"/>
        </a:p>
      </dgm:t>
    </dgm:pt>
    <dgm:pt modelId="{647BA59A-21B8-45CD-BBAC-2D7841C6B8E0}" type="sibTrans" cxnId="{550ED1AD-903B-417E-B920-9529FEA0CF71}">
      <dgm:prSet/>
      <dgm:spPr/>
      <dgm:t>
        <a:bodyPr/>
        <a:lstStyle/>
        <a:p>
          <a:endParaRPr lang="en-US"/>
        </a:p>
      </dgm:t>
    </dgm:pt>
    <dgm:pt modelId="{D90AFB80-FA24-41CB-BF73-9D4E22B6A8F3}">
      <dgm:prSet/>
      <dgm:spPr/>
      <dgm:t>
        <a:bodyPr/>
        <a:lstStyle/>
        <a:p>
          <a:pPr>
            <a:defRPr b="1"/>
          </a:pPr>
          <a:r>
            <a:rPr lang="en-US"/>
            <a:t>June 1919</a:t>
          </a:r>
        </a:p>
      </dgm:t>
    </dgm:pt>
    <dgm:pt modelId="{00CA1347-DE6E-4A01-9484-3EDD69BEA755}" type="parTrans" cxnId="{F4BE05DC-4AE1-4998-829F-A3CE4CAF7ED2}">
      <dgm:prSet/>
      <dgm:spPr/>
      <dgm:t>
        <a:bodyPr/>
        <a:lstStyle/>
        <a:p>
          <a:endParaRPr lang="en-US"/>
        </a:p>
      </dgm:t>
    </dgm:pt>
    <dgm:pt modelId="{E4118969-DACB-4E7C-A2CE-12D31DEF3852}" type="sibTrans" cxnId="{F4BE05DC-4AE1-4998-829F-A3CE4CAF7ED2}">
      <dgm:prSet/>
      <dgm:spPr/>
      <dgm:t>
        <a:bodyPr/>
        <a:lstStyle/>
        <a:p>
          <a:endParaRPr lang="en-US"/>
        </a:p>
      </dgm:t>
    </dgm:pt>
    <dgm:pt modelId="{01344279-8DE9-48EF-B40B-1FBD12E10534}">
      <dgm:prSet/>
      <dgm:spPr/>
      <dgm:t>
        <a:bodyPr/>
        <a:lstStyle/>
        <a:p>
          <a:r>
            <a:rPr lang="en-US"/>
            <a:t>The Treaty of Versailles was signed in June 1919 in Paris.</a:t>
          </a:r>
        </a:p>
      </dgm:t>
    </dgm:pt>
    <dgm:pt modelId="{C666FA01-8BA9-4AC3-A77C-2F47F6FA37E8}" type="parTrans" cxnId="{C5E5E057-7668-476C-B060-67751AC31A0A}">
      <dgm:prSet/>
      <dgm:spPr/>
      <dgm:t>
        <a:bodyPr/>
        <a:lstStyle/>
        <a:p>
          <a:endParaRPr lang="en-US"/>
        </a:p>
      </dgm:t>
    </dgm:pt>
    <dgm:pt modelId="{DFBDB659-36B3-47B6-AF31-21A6E65A1623}" type="sibTrans" cxnId="{C5E5E057-7668-476C-B060-67751AC31A0A}">
      <dgm:prSet/>
      <dgm:spPr/>
      <dgm:t>
        <a:bodyPr/>
        <a:lstStyle/>
        <a:p>
          <a:endParaRPr lang="en-US"/>
        </a:p>
      </dgm:t>
    </dgm:pt>
    <dgm:pt modelId="{4F056382-8578-8745-840B-EC66C2DEBCC9}" type="pres">
      <dgm:prSet presAssocID="{9D757D1C-5AD5-4A26-8E35-8B54259AECED}" presName="root" presStyleCnt="0">
        <dgm:presLayoutVars>
          <dgm:chMax/>
          <dgm:chPref/>
          <dgm:animLvl val="lvl"/>
        </dgm:presLayoutVars>
      </dgm:prSet>
      <dgm:spPr/>
    </dgm:pt>
    <dgm:pt modelId="{B060879F-CE47-D14B-9D9D-4B2D49FFF4E6}" type="pres">
      <dgm:prSet presAssocID="{9D757D1C-5AD5-4A26-8E35-8B54259AECED}" presName="divider" presStyleLbl="fgAcc1" presStyleIdx="0" presStyleCnt="3"/>
      <dgm:spPr>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gm:spPr>
    </dgm:pt>
    <dgm:pt modelId="{E11AFEEE-80A1-C640-AFB1-BEEE1E1A700C}" type="pres">
      <dgm:prSet presAssocID="{9D757D1C-5AD5-4A26-8E35-8B54259AECED}" presName="nodes" presStyleCnt="0">
        <dgm:presLayoutVars>
          <dgm:chMax/>
          <dgm:chPref/>
          <dgm:animLvl val="lvl"/>
        </dgm:presLayoutVars>
      </dgm:prSet>
      <dgm:spPr/>
    </dgm:pt>
    <dgm:pt modelId="{E6B34599-4C4B-924E-8FC3-04D79950DC53}" type="pres">
      <dgm:prSet presAssocID="{34E8362B-A157-441C-AE3A-4222E59F026B}" presName="composite1" presStyleCnt="0"/>
      <dgm:spPr/>
    </dgm:pt>
    <dgm:pt modelId="{50ACA227-B36E-2347-85B6-1D237954BCFB}" type="pres">
      <dgm:prSet presAssocID="{34E8362B-A157-441C-AE3A-4222E59F026B}" presName="ConnectorPoint1" presStyleLbl="lnNode1" presStyleIdx="0" presStyleCnt="2"/>
      <dgm:spPr/>
    </dgm:pt>
    <dgm:pt modelId="{CC006768-4C94-8D47-BF2F-D8697A3F3F40}" type="pres">
      <dgm:prSet presAssocID="{34E8362B-A157-441C-AE3A-4222E59F026B}" presName="DropPinPlaceHolder1" presStyleCnt="0"/>
      <dgm:spPr/>
    </dgm:pt>
    <dgm:pt modelId="{305C3CFD-3060-054E-AEFF-43CE2304C209}" type="pres">
      <dgm:prSet presAssocID="{34E8362B-A157-441C-AE3A-4222E59F026B}" presName="DropPin1" presStyleLbl="alignNode1" presStyleIdx="0" presStyleCnt="2"/>
      <dgm:spPr/>
    </dgm:pt>
    <dgm:pt modelId="{378201A0-C26F-1041-9441-875C5DFF17AC}" type="pres">
      <dgm:prSet presAssocID="{34E8362B-A157-441C-AE3A-4222E59F026B}" presName="Ellipse1" presStyleLbl="fgAcc1" presStyleIdx="1" presStyleCnt="3"/>
      <dgm:spPr>
        <a:solidFill>
          <a:schemeClr val="lt1">
            <a:alpha val="90000"/>
            <a:hueOff val="0"/>
            <a:satOff val="0"/>
            <a:lumOff val="0"/>
            <a:alphaOff val="0"/>
          </a:schemeClr>
        </a:solidFill>
        <a:ln w="22225" cap="rnd" cmpd="sng" algn="ctr">
          <a:noFill/>
          <a:prstDash val="solid"/>
        </a:ln>
        <a:effectLst/>
      </dgm:spPr>
    </dgm:pt>
    <dgm:pt modelId="{1018FB6C-B0E6-6D4A-BB13-D389AD3B7E1C}" type="pres">
      <dgm:prSet presAssocID="{34E8362B-A157-441C-AE3A-4222E59F026B}" presName="L2TextContainer1" presStyleLbl="revTx" presStyleIdx="0" presStyleCnt="4">
        <dgm:presLayoutVars>
          <dgm:bulletEnabled val="1"/>
        </dgm:presLayoutVars>
      </dgm:prSet>
      <dgm:spPr/>
    </dgm:pt>
    <dgm:pt modelId="{C8FB6FFF-637F-184E-B1E5-2156B6D22CCD}" type="pres">
      <dgm:prSet presAssocID="{34E8362B-A157-441C-AE3A-4222E59F026B}" presName="L1TextContainer1" presStyleLbl="revTx" presStyleIdx="1" presStyleCnt="4">
        <dgm:presLayoutVars>
          <dgm:chMax val="1"/>
          <dgm:chPref val="1"/>
          <dgm:bulletEnabled val="1"/>
        </dgm:presLayoutVars>
      </dgm:prSet>
      <dgm:spPr/>
    </dgm:pt>
    <dgm:pt modelId="{522AE099-BA4B-4F43-9C93-A139886B963C}" type="pres">
      <dgm:prSet presAssocID="{34E8362B-A157-441C-AE3A-4222E59F026B}" presName="ConnectLine1" presStyleLbl="sibTrans1D1" presStyleIdx="0" presStyleCnt="2"/>
      <dgm:spPr>
        <a:noFill/>
        <a:ln w="12700" cap="rnd" cmpd="sng" algn="ctr">
          <a:solidFill>
            <a:schemeClr val="accent2">
              <a:hueOff val="0"/>
              <a:satOff val="0"/>
              <a:lumOff val="0"/>
              <a:alphaOff val="0"/>
            </a:schemeClr>
          </a:solidFill>
          <a:prstDash val="dash"/>
        </a:ln>
        <a:effectLst/>
      </dgm:spPr>
    </dgm:pt>
    <dgm:pt modelId="{EEB3D9C1-20C8-3740-B778-22388FA2C56F}" type="pres">
      <dgm:prSet presAssocID="{34E8362B-A157-441C-AE3A-4222E59F026B}" presName="EmptyPlaceHolder1" presStyleCnt="0"/>
      <dgm:spPr/>
    </dgm:pt>
    <dgm:pt modelId="{160826C1-F362-9944-9D31-D7B82B819FFB}" type="pres">
      <dgm:prSet presAssocID="{BED96E89-370B-4AB8-98BE-586D15ACCC60}" presName="spaceBetweenRectangles1" presStyleCnt="0"/>
      <dgm:spPr/>
    </dgm:pt>
    <dgm:pt modelId="{6C11CB8E-444A-3F4F-91C1-B552F8D38DFB}" type="pres">
      <dgm:prSet presAssocID="{D90AFB80-FA24-41CB-BF73-9D4E22B6A8F3}" presName="composite1" presStyleCnt="0"/>
      <dgm:spPr/>
    </dgm:pt>
    <dgm:pt modelId="{DCDAAD27-5B6B-3646-A990-0C79575F0EEB}" type="pres">
      <dgm:prSet presAssocID="{D90AFB80-FA24-41CB-BF73-9D4E22B6A8F3}" presName="ConnectorPoint1" presStyleLbl="lnNode1" presStyleIdx="1" presStyleCnt="2"/>
      <dgm:spPr/>
    </dgm:pt>
    <dgm:pt modelId="{DF7D88CD-CC60-1C42-B122-65F0FC085F43}" type="pres">
      <dgm:prSet presAssocID="{D90AFB80-FA24-41CB-BF73-9D4E22B6A8F3}" presName="DropPinPlaceHolder1" presStyleCnt="0"/>
      <dgm:spPr/>
    </dgm:pt>
    <dgm:pt modelId="{F7E42D10-FF05-B046-8FE3-237F5EE91B6C}" type="pres">
      <dgm:prSet presAssocID="{D90AFB80-FA24-41CB-BF73-9D4E22B6A8F3}" presName="DropPin1" presStyleLbl="alignNode1" presStyleIdx="1" presStyleCnt="2"/>
      <dgm:spPr/>
    </dgm:pt>
    <dgm:pt modelId="{83F59613-4F96-4E42-9470-8F59AEC7809E}" type="pres">
      <dgm:prSet presAssocID="{D90AFB80-FA24-41CB-BF73-9D4E22B6A8F3}" presName="Ellipse1" presStyleLbl="fgAcc1" presStyleIdx="2" presStyleCnt="3"/>
      <dgm:spPr>
        <a:solidFill>
          <a:schemeClr val="lt1">
            <a:alpha val="90000"/>
            <a:hueOff val="0"/>
            <a:satOff val="0"/>
            <a:lumOff val="0"/>
            <a:alphaOff val="0"/>
          </a:schemeClr>
        </a:solidFill>
        <a:ln w="22225" cap="rnd" cmpd="sng" algn="ctr">
          <a:noFill/>
          <a:prstDash val="solid"/>
        </a:ln>
        <a:effectLst/>
      </dgm:spPr>
    </dgm:pt>
    <dgm:pt modelId="{8FC60E53-89D2-594D-98AD-756CBE78DABA}" type="pres">
      <dgm:prSet presAssocID="{D90AFB80-FA24-41CB-BF73-9D4E22B6A8F3}" presName="L2TextContainer1" presStyleLbl="revTx" presStyleIdx="2" presStyleCnt="4">
        <dgm:presLayoutVars>
          <dgm:bulletEnabled val="1"/>
        </dgm:presLayoutVars>
      </dgm:prSet>
      <dgm:spPr/>
    </dgm:pt>
    <dgm:pt modelId="{81644842-C5A9-C747-8F48-33252FC72015}" type="pres">
      <dgm:prSet presAssocID="{D90AFB80-FA24-41CB-BF73-9D4E22B6A8F3}" presName="L1TextContainer1" presStyleLbl="revTx" presStyleIdx="3" presStyleCnt="4">
        <dgm:presLayoutVars>
          <dgm:chMax val="1"/>
          <dgm:chPref val="1"/>
          <dgm:bulletEnabled val="1"/>
        </dgm:presLayoutVars>
      </dgm:prSet>
      <dgm:spPr/>
    </dgm:pt>
    <dgm:pt modelId="{A1E39649-9058-294B-AEBD-6A14074D0F9D}" type="pres">
      <dgm:prSet presAssocID="{D90AFB80-FA24-41CB-BF73-9D4E22B6A8F3}" presName="ConnectLine1" presStyleLbl="sibTrans1D1" presStyleIdx="1" presStyleCnt="2"/>
      <dgm:spPr>
        <a:noFill/>
        <a:ln w="12700" cap="rnd" cmpd="sng" algn="ctr">
          <a:solidFill>
            <a:schemeClr val="accent2">
              <a:hueOff val="9291674"/>
              <a:satOff val="-47612"/>
              <a:lumOff val="-24118"/>
              <a:alphaOff val="0"/>
            </a:schemeClr>
          </a:solidFill>
          <a:prstDash val="dash"/>
        </a:ln>
        <a:effectLst/>
      </dgm:spPr>
    </dgm:pt>
    <dgm:pt modelId="{9C7B0754-D68C-B045-80D2-79F95C3BC9D1}" type="pres">
      <dgm:prSet presAssocID="{D90AFB80-FA24-41CB-BF73-9D4E22B6A8F3}" presName="EmptyPlaceHolder1" presStyleCnt="0"/>
      <dgm:spPr/>
    </dgm:pt>
  </dgm:ptLst>
  <dgm:cxnLst>
    <dgm:cxn modelId="{85ACA405-50E4-8E4E-92B5-28693E25F343}" type="presOf" srcId="{01344279-8DE9-48EF-B40B-1FBD12E10534}" destId="{8FC60E53-89D2-594D-98AD-756CBE78DABA}" srcOrd="0" destOrd="0" presId="urn:microsoft.com/office/officeart/2017/3/layout/DropPinTimeline"/>
    <dgm:cxn modelId="{1697B857-E066-F84E-8D79-962FA786D982}" type="presOf" srcId="{9D757D1C-5AD5-4A26-8E35-8B54259AECED}" destId="{4F056382-8578-8745-840B-EC66C2DEBCC9}" srcOrd="0" destOrd="0" presId="urn:microsoft.com/office/officeart/2017/3/layout/DropPinTimeline"/>
    <dgm:cxn modelId="{C5E5E057-7668-476C-B060-67751AC31A0A}" srcId="{D90AFB80-FA24-41CB-BF73-9D4E22B6A8F3}" destId="{01344279-8DE9-48EF-B40B-1FBD12E10534}" srcOrd="0" destOrd="0" parTransId="{C666FA01-8BA9-4AC3-A77C-2F47F6FA37E8}" sibTransId="{DFBDB659-36B3-47B6-AF31-21A6E65A1623}"/>
    <dgm:cxn modelId="{953A8973-715D-9A44-801D-DF9484A992B9}" type="presOf" srcId="{D90AFB80-FA24-41CB-BF73-9D4E22B6A8F3}" destId="{81644842-C5A9-C747-8F48-33252FC72015}" srcOrd="0" destOrd="0" presId="urn:microsoft.com/office/officeart/2017/3/layout/DropPinTimeline"/>
    <dgm:cxn modelId="{550ED1AD-903B-417E-B920-9529FEA0CF71}" srcId="{34E8362B-A157-441C-AE3A-4222E59F026B}" destId="{15C15D86-FE0F-432F-9C67-5288CEBBB907}" srcOrd="0" destOrd="0" parTransId="{F84C6985-56AB-436D-912C-33D9DE5A9F93}" sibTransId="{647BA59A-21B8-45CD-BBAC-2D7841C6B8E0}"/>
    <dgm:cxn modelId="{F4BE05DC-4AE1-4998-829F-A3CE4CAF7ED2}" srcId="{9D757D1C-5AD5-4A26-8E35-8B54259AECED}" destId="{D90AFB80-FA24-41CB-BF73-9D4E22B6A8F3}" srcOrd="1" destOrd="0" parTransId="{00CA1347-DE6E-4A01-9484-3EDD69BEA755}" sibTransId="{E4118969-DACB-4E7C-A2CE-12D31DEF3852}"/>
    <dgm:cxn modelId="{DFABDCE0-6393-DA48-959F-F9FDE2C19075}" type="presOf" srcId="{15C15D86-FE0F-432F-9C67-5288CEBBB907}" destId="{1018FB6C-B0E6-6D4A-BB13-D389AD3B7E1C}" srcOrd="0" destOrd="0" presId="urn:microsoft.com/office/officeart/2017/3/layout/DropPinTimeline"/>
    <dgm:cxn modelId="{FE426CE2-D94B-4561-8E35-E02AB7620569}" srcId="{9D757D1C-5AD5-4A26-8E35-8B54259AECED}" destId="{34E8362B-A157-441C-AE3A-4222E59F026B}" srcOrd="0" destOrd="0" parTransId="{27EE1FF8-2FE7-45D1-80DD-7CBD6F29C5F9}" sibTransId="{BED96E89-370B-4AB8-98BE-586D15ACCC60}"/>
    <dgm:cxn modelId="{887767FB-FCE1-5C4F-A74F-DC04A1DE862A}" type="presOf" srcId="{34E8362B-A157-441C-AE3A-4222E59F026B}" destId="{C8FB6FFF-637F-184E-B1E5-2156B6D22CCD}" srcOrd="0" destOrd="0" presId="urn:microsoft.com/office/officeart/2017/3/layout/DropPinTimeline"/>
    <dgm:cxn modelId="{4813C9FB-7EED-FA41-8C69-0F0031248719}" type="presParOf" srcId="{4F056382-8578-8745-840B-EC66C2DEBCC9}" destId="{B060879F-CE47-D14B-9D9D-4B2D49FFF4E6}" srcOrd="0" destOrd="0" presId="urn:microsoft.com/office/officeart/2017/3/layout/DropPinTimeline"/>
    <dgm:cxn modelId="{7859FF96-A060-0744-8D71-09B0F03FBC20}" type="presParOf" srcId="{4F056382-8578-8745-840B-EC66C2DEBCC9}" destId="{E11AFEEE-80A1-C640-AFB1-BEEE1E1A700C}" srcOrd="1" destOrd="0" presId="urn:microsoft.com/office/officeart/2017/3/layout/DropPinTimeline"/>
    <dgm:cxn modelId="{0BED7713-B01B-3B4E-8FBD-DD55B83A33D8}" type="presParOf" srcId="{E11AFEEE-80A1-C640-AFB1-BEEE1E1A700C}" destId="{E6B34599-4C4B-924E-8FC3-04D79950DC53}" srcOrd="0" destOrd="0" presId="urn:microsoft.com/office/officeart/2017/3/layout/DropPinTimeline"/>
    <dgm:cxn modelId="{31B0FEA1-E86F-CB41-81B0-FCCBBB222118}" type="presParOf" srcId="{E6B34599-4C4B-924E-8FC3-04D79950DC53}" destId="{50ACA227-B36E-2347-85B6-1D237954BCFB}" srcOrd="0" destOrd="0" presId="urn:microsoft.com/office/officeart/2017/3/layout/DropPinTimeline"/>
    <dgm:cxn modelId="{A9B044EF-67FE-5D42-9816-8213ED3BBCA3}" type="presParOf" srcId="{E6B34599-4C4B-924E-8FC3-04D79950DC53}" destId="{CC006768-4C94-8D47-BF2F-D8697A3F3F40}" srcOrd="1" destOrd="0" presId="urn:microsoft.com/office/officeart/2017/3/layout/DropPinTimeline"/>
    <dgm:cxn modelId="{53984168-C1F9-4547-B9A6-A7A0F49421AA}" type="presParOf" srcId="{CC006768-4C94-8D47-BF2F-D8697A3F3F40}" destId="{305C3CFD-3060-054E-AEFF-43CE2304C209}" srcOrd="0" destOrd="0" presId="urn:microsoft.com/office/officeart/2017/3/layout/DropPinTimeline"/>
    <dgm:cxn modelId="{69E8214B-674A-4C4B-A9E1-B788AF4C61DD}" type="presParOf" srcId="{CC006768-4C94-8D47-BF2F-D8697A3F3F40}" destId="{378201A0-C26F-1041-9441-875C5DFF17AC}" srcOrd="1" destOrd="0" presId="urn:microsoft.com/office/officeart/2017/3/layout/DropPinTimeline"/>
    <dgm:cxn modelId="{EE129444-F052-A148-BBD9-F59C16304074}" type="presParOf" srcId="{E6B34599-4C4B-924E-8FC3-04D79950DC53}" destId="{1018FB6C-B0E6-6D4A-BB13-D389AD3B7E1C}" srcOrd="2" destOrd="0" presId="urn:microsoft.com/office/officeart/2017/3/layout/DropPinTimeline"/>
    <dgm:cxn modelId="{7CCE99D7-A22D-5544-8397-0CA74082F58F}" type="presParOf" srcId="{E6B34599-4C4B-924E-8FC3-04D79950DC53}" destId="{C8FB6FFF-637F-184E-B1E5-2156B6D22CCD}" srcOrd="3" destOrd="0" presId="urn:microsoft.com/office/officeart/2017/3/layout/DropPinTimeline"/>
    <dgm:cxn modelId="{F99A0012-B46A-E549-BD10-9C97C2A6D29F}" type="presParOf" srcId="{E6B34599-4C4B-924E-8FC3-04D79950DC53}" destId="{522AE099-BA4B-4F43-9C93-A139886B963C}" srcOrd="4" destOrd="0" presId="urn:microsoft.com/office/officeart/2017/3/layout/DropPinTimeline"/>
    <dgm:cxn modelId="{1D835E21-0F6F-324A-818F-13A9DA56B3A1}" type="presParOf" srcId="{E6B34599-4C4B-924E-8FC3-04D79950DC53}" destId="{EEB3D9C1-20C8-3740-B778-22388FA2C56F}" srcOrd="5" destOrd="0" presId="urn:microsoft.com/office/officeart/2017/3/layout/DropPinTimeline"/>
    <dgm:cxn modelId="{C3B091A4-D51E-5E4D-8BC6-9361EB3AF67C}" type="presParOf" srcId="{E11AFEEE-80A1-C640-AFB1-BEEE1E1A700C}" destId="{160826C1-F362-9944-9D31-D7B82B819FFB}" srcOrd="1" destOrd="0" presId="urn:microsoft.com/office/officeart/2017/3/layout/DropPinTimeline"/>
    <dgm:cxn modelId="{7C6DA17F-D44C-8845-BA8C-AEA24633FF89}" type="presParOf" srcId="{E11AFEEE-80A1-C640-AFB1-BEEE1E1A700C}" destId="{6C11CB8E-444A-3F4F-91C1-B552F8D38DFB}" srcOrd="2" destOrd="0" presId="urn:microsoft.com/office/officeart/2017/3/layout/DropPinTimeline"/>
    <dgm:cxn modelId="{97D7C197-E9B9-4546-A8CA-54F9046025DC}" type="presParOf" srcId="{6C11CB8E-444A-3F4F-91C1-B552F8D38DFB}" destId="{DCDAAD27-5B6B-3646-A990-0C79575F0EEB}" srcOrd="0" destOrd="0" presId="urn:microsoft.com/office/officeart/2017/3/layout/DropPinTimeline"/>
    <dgm:cxn modelId="{55C9D95D-70C5-3F4C-BE0B-D8ABFFEC5A68}" type="presParOf" srcId="{6C11CB8E-444A-3F4F-91C1-B552F8D38DFB}" destId="{DF7D88CD-CC60-1C42-B122-65F0FC085F43}" srcOrd="1" destOrd="0" presId="urn:microsoft.com/office/officeart/2017/3/layout/DropPinTimeline"/>
    <dgm:cxn modelId="{52BB373D-21D5-954A-9FD3-29C1F560C922}" type="presParOf" srcId="{DF7D88CD-CC60-1C42-B122-65F0FC085F43}" destId="{F7E42D10-FF05-B046-8FE3-237F5EE91B6C}" srcOrd="0" destOrd="0" presId="urn:microsoft.com/office/officeart/2017/3/layout/DropPinTimeline"/>
    <dgm:cxn modelId="{86361152-9333-964C-8182-BACCDB1EC902}" type="presParOf" srcId="{DF7D88CD-CC60-1C42-B122-65F0FC085F43}" destId="{83F59613-4F96-4E42-9470-8F59AEC7809E}" srcOrd="1" destOrd="0" presId="urn:microsoft.com/office/officeart/2017/3/layout/DropPinTimeline"/>
    <dgm:cxn modelId="{4EB5DEDD-EFB3-1B40-A702-C308AF417BD2}" type="presParOf" srcId="{6C11CB8E-444A-3F4F-91C1-B552F8D38DFB}" destId="{8FC60E53-89D2-594D-98AD-756CBE78DABA}" srcOrd="2" destOrd="0" presId="urn:microsoft.com/office/officeart/2017/3/layout/DropPinTimeline"/>
    <dgm:cxn modelId="{26996FCF-4AA0-1C48-BE4C-078B89F408C9}" type="presParOf" srcId="{6C11CB8E-444A-3F4F-91C1-B552F8D38DFB}" destId="{81644842-C5A9-C747-8F48-33252FC72015}" srcOrd="3" destOrd="0" presId="urn:microsoft.com/office/officeart/2017/3/layout/DropPinTimeline"/>
    <dgm:cxn modelId="{ECE1A4D5-2793-4B4F-A251-FD27C7037784}" type="presParOf" srcId="{6C11CB8E-444A-3F4F-91C1-B552F8D38DFB}" destId="{A1E39649-9058-294B-AEBD-6A14074D0F9D}" srcOrd="4" destOrd="0" presId="urn:microsoft.com/office/officeart/2017/3/layout/DropPinTimeline"/>
    <dgm:cxn modelId="{A6C62063-8BD3-8740-8700-C10CA52CA4D0}" type="presParOf" srcId="{6C11CB8E-444A-3F4F-91C1-B552F8D38DFB}" destId="{9C7B0754-D68C-B045-80D2-79F95C3BC9D1}"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C594B77-E985-4BE5-82D7-224FC95AB37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1756EF2-ACEC-4462-85A9-9F156ED0F27E}">
      <dgm:prSet/>
      <dgm:spPr/>
      <dgm:t>
        <a:bodyPr/>
        <a:lstStyle/>
        <a:p>
          <a:r>
            <a:rPr lang="en-US"/>
            <a:t>1. Diplomacy should be public, with no secret treaties.</a:t>
          </a:r>
        </a:p>
      </dgm:t>
    </dgm:pt>
    <dgm:pt modelId="{CD8F606F-1BD2-42AA-8138-D14F625144DC}" type="parTrans" cxnId="{41E85510-E2F3-4E00-9CE5-939AF184B94B}">
      <dgm:prSet/>
      <dgm:spPr/>
      <dgm:t>
        <a:bodyPr/>
        <a:lstStyle/>
        <a:p>
          <a:endParaRPr lang="en-US"/>
        </a:p>
      </dgm:t>
    </dgm:pt>
    <dgm:pt modelId="{B87332D3-6B3A-4D0E-9F08-EEE700ECBE55}" type="sibTrans" cxnId="{41E85510-E2F3-4E00-9CE5-939AF184B94B}">
      <dgm:prSet/>
      <dgm:spPr/>
      <dgm:t>
        <a:bodyPr/>
        <a:lstStyle/>
        <a:p>
          <a:endParaRPr lang="en-US"/>
        </a:p>
      </dgm:t>
    </dgm:pt>
    <dgm:pt modelId="{92160E0C-C98F-4773-B418-FC57C872B37E}">
      <dgm:prSet/>
      <dgm:spPr/>
      <dgm:t>
        <a:bodyPr/>
        <a:lstStyle/>
        <a:p>
          <a:r>
            <a:rPr lang="en-US"/>
            <a:t>2. All nations should enjoy free navigation of the seas.</a:t>
          </a:r>
        </a:p>
      </dgm:t>
    </dgm:pt>
    <dgm:pt modelId="{C3C104EF-113B-4396-9CC4-2B8F4A3404D6}" type="parTrans" cxnId="{E878F5E9-D022-449E-A48D-08E98CE505AE}">
      <dgm:prSet/>
      <dgm:spPr/>
      <dgm:t>
        <a:bodyPr/>
        <a:lstStyle/>
        <a:p>
          <a:endParaRPr lang="en-US"/>
        </a:p>
      </dgm:t>
    </dgm:pt>
    <dgm:pt modelId="{F31F06F2-090D-41C0-8729-8EC2B872F55A}" type="sibTrans" cxnId="{E878F5E9-D022-449E-A48D-08E98CE505AE}">
      <dgm:prSet/>
      <dgm:spPr/>
      <dgm:t>
        <a:bodyPr/>
        <a:lstStyle/>
        <a:p>
          <a:endParaRPr lang="en-US"/>
        </a:p>
      </dgm:t>
    </dgm:pt>
    <dgm:pt modelId="{AA64CD29-2098-4B32-9001-A1F3D3CA3B4A}">
      <dgm:prSet/>
      <dgm:spPr/>
      <dgm:t>
        <a:bodyPr/>
        <a:lstStyle/>
        <a:p>
          <a:r>
            <a:rPr lang="en-US"/>
            <a:t>3. Free trade should exist among all nations, putting an end to economic barriers between countries.</a:t>
          </a:r>
        </a:p>
      </dgm:t>
    </dgm:pt>
    <dgm:pt modelId="{4469C5B3-5FFB-4F38-8C79-C8123C8ED355}" type="parTrans" cxnId="{AAC7DA6B-9373-4379-9507-2290BA00BD71}">
      <dgm:prSet/>
      <dgm:spPr/>
      <dgm:t>
        <a:bodyPr/>
        <a:lstStyle/>
        <a:p>
          <a:endParaRPr lang="en-US"/>
        </a:p>
      </dgm:t>
    </dgm:pt>
    <dgm:pt modelId="{0AD27FA4-4836-4827-AB4F-029C113ADF8E}" type="sibTrans" cxnId="{AAC7DA6B-9373-4379-9507-2290BA00BD71}">
      <dgm:prSet/>
      <dgm:spPr/>
      <dgm:t>
        <a:bodyPr/>
        <a:lstStyle/>
        <a:p>
          <a:endParaRPr lang="en-US"/>
        </a:p>
      </dgm:t>
    </dgm:pt>
    <dgm:pt modelId="{E536973F-1013-45B7-95D3-1D401502F02A}">
      <dgm:prSet/>
      <dgm:spPr/>
      <dgm:t>
        <a:bodyPr/>
        <a:lstStyle/>
        <a:p>
          <a:r>
            <a:rPr lang="en-US"/>
            <a:t>4. All countries should reduce arms in the name of public safety.</a:t>
          </a:r>
        </a:p>
      </dgm:t>
    </dgm:pt>
    <dgm:pt modelId="{B8CB7C4B-54E0-46A7-AA58-4074DDC81717}" type="parTrans" cxnId="{0AB7D16C-59DE-4479-9C9E-12AD384D7BEF}">
      <dgm:prSet/>
      <dgm:spPr/>
      <dgm:t>
        <a:bodyPr/>
        <a:lstStyle/>
        <a:p>
          <a:endParaRPr lang="en-US"/>
        </a:p>
      </dgm:t>
    </dgm:pt>
    <dgm:pt modelId="{A6085EA0-3979-42FF-93B6-9A54E474DCDC}" type="sibTrans" cxnId="{0AB7D16C-59DE-4479-9C9E-12AD384D7BEF}">
      <dgm:prSet/>
      <dgm:spPr/>
      <dgm:t>
        <a:bodyPr/>
        <a:lstStyle/>
        <a:p>
          <a:endParaRPr lang="en-US"/>
        </a:p>
      </dgm:t>
    </dgm:pt>
    <dgm:pt modelId="{93C95AB6-6DCE-465E-9D73-65550D92A248}">
      <dgm:prSet/>
      <dgm:spPr/>
      <dgm:t>
        <a:bodyPr/>
        <a:lstStyle/>
        <a:p>
          <a:r>
            <a:rPr lang="en-US"/>
            <a:t>5. Fair and impartial rulings in colonial claims.</a:t>
          </a:r>
        </a:p>
      </dgm:t>
    </dgm:pt>
    <dgm:pt modelId="{9B32B001-7376-44EC-837C-7D7E6E6A0B1A}" type="parTrans" cxnId="{8D147D10-2F0F-492E-9A9C-694034E17A9F}">
      <dgm:prSet/>
      <dgm:spPr/>
      <dgm:t>
        <a:bodyPr/>
        <a:lstStyle/>
        <a:p>
          <a:endParaRPr lang="en-US"/>
        </a:p>
      </dgm:t>
    </dgm:pt>
    <dgm:pt modelId="{765612E5-11AF-43CA-BEED-C7ACE86C9435}" type="sibTrans" cxnId="{8D147D10-2F0F-492E-9A9C-694034E17A9F}">
      <dgm:prSet/>
      <dgm:spPr/>
      <dgm:t>
        <a:bodyPr/>
        <a:lstStyle/>
        <a:p>
          <a:endParaRPr lang="en-US"/>
        </a:p>
      </dgm:t>
    </dgm:pt>
    <dgm:pt modelId="{2D35DF0A-3BF6-4B68-B67C-2A07B7861361}">
      <dgm:prSet/>
      <dgm:spPr/>
      <dgm:t>
        <a:bodyPr/>
        <a:lstStyle/>
        <a:p>
          <a:r>
            <a:rPr lang="en-US"/>
            <a:t>6. Restore Russian territories and freedom.</a:t>
          </a:r>
        </a:p>
      </dgm:t>
    </dgm:pt>
    <dgm:pt modelId="{DD2A2E34-8826-4E64-BA4B-D6B30399EF2B}" type="parTrans" cxnId="{27DFEF4E-F1E6-44A0-867C-30C0E8E567F9}">
      <dgm:prSet/>
      <dgm:spPr/>
      <dgm:t>
        <a:bodyPr/>
        <a:lstStyle/>
        <a:p>
          <a:endParaRPr lang="en-US"/>
        </a:p>
      </dgm:t>
    </dgm:pt>
    <dgm:pt modelId="{77D1DE8D-8A6C-4043-8D08-D1EE1EF27D7E}" type="sibTrans" cxnId="{27DFEF4E-F1E6-44A0-867C-30C0E8E567F9}">
      <dgm:prSet/>
      <dgm:spPr/>
      <dgm:t>
        <a:bodyPr/>
        <a:lstStyle/>
        <a:p>
          <a:endParaRPr lang="en-US"/>
        </a:p>
      </dgm:t>
    </dgm:pt>
    <dgm:pt modelId="{15F606F0-B330-43D9-B3D5-724DFB60A4ED}">
      <dgm:prSet/>
      <dgm:spPr/>
      <dgm:t>
        <a:bodyPr/>
        <a:lstStyle/>
        <a:p>
          <a:r>
            <a:rPr lang="en-US"/>
            <a:t>7. Belgium should be restored to independence.</a:t>
          </a:r>
        </a:p>
      </dgm:t>
    </dgm:pt>
    <dgm:pt modelId="{FAB91E21-F265-455F-886A-AD9E76B05174}" type="parTrans" cxnId="{2E5801DF-1327-4F97-95DE-16828EB9C141}">
      <dgm:prSet/>
      <dgm:spPr/>
      <dgm:t>
        <a:bodyPr/>
        <a:lstStyle/>
        <a:p>
          <a:endParaRPr lang="en-US"/>
        </a:p>
      </dgm:t>
    </dgm:pt>
    <dgm:pt modelId="{5412E6BF-C7D5-4736-B33A-686789C15654}" type="sibTrans" cxnId="{2E5801DF-1327-4F97-95DE-16828EB9C141}">
      <dgm:prSet/>
      <dgm:spPr/>
      <dgm:t>
        <a:bodyPr/>
        <a:lstStyle/>
        <a:p>
          <a:endParaRPr lang="en-US"/>
        </a:p>
      </dgm:t>
    </dgm:pt>
    <dgm:pt modelId="{1D8DF74D-0494-468C-BD33-FAFE527DF544}">
      <dgm:prSet/>
      <dgm:spPr/>
      <dgm:t>
        <a:bodyPr/>
        <a:lstStyle/>
        <a:p>
          <a:r>
            <a:rPr lang="en-US"/>
            <a:t>8. Alsace-Lorraine should be returned to France and France should be fully liberated.</a:t>
          </a:r>
        </a:p>
      </dgm:t>
    </dgm:pt>
    <dgm:pt modelId="{3EBE9A53-E61E-41D8-ADCF-C66683565147}" type="parTrans" cxnId="{DF43DC76-FB20-4B8C-AF5D-D5091B62BC41}">
      <dgm:prSet/>
      <dgm:spPr/>
      <dgm:t>
        <a:bodyPr/>
        <a:lstStyle/>
        <a:p>
          <a:endParaRPr lang="en-US"/>
        </a:p>
      </dgm:t>
    </dgm:pt>
    <dgm:pt modelId="{6F2E0261-EA88-4B01-B62D-DD45BD25251F}" type="sibTrans" cxnId="{DF43DC76-FB20-4B8C-AF5D-D5091B62BC41}">
      <dgm:prSet/>
      <dgm:spPr/>
      <dgm:t>
        <a:bodyPr/>
        <a:lstStyle/>
        <a:p>
          <a:endParaRPr lang="en-US"/>
        </a:p>
      </dgm:t>
    </dgm:pt>
    <dgm:pt modelId="{3CFE1924-E218-49FF-AFA8-DC0256537297}">
      <dgm:prSet/>
      <dgm:spPr/>
      <dgm:t>
        <a:bodyPr/>
        <a:lstStyle/>
        <a:p>
          <a:r>
            <a:rPr lang="en-US"/>
            <a:t>9. Italy’s frontiers should be drawn along clearly recognizable lines of nationality.</a:t>
          </a:r>
        </a:p>
      </dgm:t>
    </dgm:pt>
    <dgm:pt modelId="{A57E78A8-83CB-474A-BA22-A0D46F99B672}" type="parTrans" cxnId="{44C916CC-D82C-4A49-9115-293FFB30CB54}">
      <dgm:prSet/>
      <dgm:spPr/>
      <dgm:t>
        <a:bodyPr/>
        <a:lstStyle/>
        <a:p>
          <a:endParaRPr lang="en-US"/>
        </a:p>
      </dgm:t>
    </dgm:pt>
    <dgm:pt modelId="{E5FEE149-5513-4F13-AF29-B31348CD9C3E}" type="sibTrans" cxnId="{44C916CC-D82C-4A49-9115-293FFB30CB54}">
      <dgm:prSet/>
      <dgm:spPr/>
      <dgm:t>
        <a:bodyPr/>
        <a:lstStyle/>
        <a:p>
          <a:endParaRPr lang="en-US"/>
        </a:p>
      </dgm:t>
    </dgm:pt>
    <dgm:pt modelId="{22B9C320-1656-4E1C-B91C-54A696C1E133}">
      <dgm:prSet/>
      <dgm:spPr/>
      <dgm:t>
        <a:bodyPr/>
        <a:lstStyle/>
        <a:p>
          <a:r>
            <a:rPr lang="en-US"/>
            <a:t>10. People living in Austria-Hungary should be granted self-determination.</a:t>
          </a:r>
        </a:p>
      </dgm:t>
    </dgm:pt>
    <dgm:pt modelId="{33BC363C-C7D2-40E1-8CE8-BC4F9DADBAD5}" type="parTrans" cxnId="{2D4BBACA-3BA2-4683-9686-DBDBB4A9A888}">
      <dgm:prSet/>
      <dgm:spPr/>
      <dgm:t>
        <a:bodyPr/>
        <a:lstStyle/>
        <a:p>
          <a:endParaRPr lang="en-US"/>
        </a:p>
      </dgm:t>
    </dgm:pt>
    <dgm:pt modelId="{F4E023BB-067E-4940-A53E-E7AB6CBFEE14}" type="sibTrans" cxnId="{2D4BBACA-3BA2-4683-9686-DBDBB4A9A888}">
      <dgm:prSet/>
      <dgm:spPr/>
      <dgm:t>
        <a:bodyPr/>
        <a:lstStyle/>
        <a:p>
          <a:endParaRPr lang="en-US"/>
        </a:p>
      </dgm:t>
    </dgm:pt>
    <dgm:pt modelId="{B0D21098-15C6-43DB-83B1-3DE88DC7CFB8}">
      <dgm:prSet/>
      <dgm:spPr/>
      <dgm:t>
        <a:bodyPr/>
        <a:lstStyle/>
        <a:p>
          <a:r>
            <a:rPr lang="en-US"/>
            <a:t>11. The Balkan states should also be guaranteed self-determination and independence.</a:t>
          </a:r>
        </a:p>
      </dgm:t>
    </dgm:pt>
    <dgm:pt modelId="{5880A504-B905-4841-8D3C-469748982A99}" type="parTrans" cxnId="{A72C2A6E-050B-4A5A-A0FD-A6B5EA479A68}">
      <dgm:prSet/>
      <dgm:spPr/>
      <dgm:t>
        <a:bodyPr/>
        <a:lstStyle/>
        <a:p>
          <a:endParaRPr lang="en-US"/>
        </a:p>
      </dgm:t>
    </dgm:pt>
    <dgm:pt modelId="{909888C2-C370-48B3-BBB5-0B129EC85836}" type="sibTrans" cxnId="{A72C2A6E-050B-4A5A-A0FD-A6B5EA479A68}">
      <dgm:prSet/>
      <dgm:spPr/>
      <dgm:t>
        <a:bodyPr/>
        <a:lstStyle/>
        <a:p>
          <a:endParaRPr lang="en-US"/>
        </a:p>
      </dgm:t>
    </dgm:pt>
    <dgm:pt modelId="{5BAAA9C2-620C-4DDD-94F3-FCE05D3E206B}">
      <dgm:prSet/>
      <dgm:spPr/>
      <dgm:t>
        <a:bodyPr/>
        <a:lstStyle/>
        <a:p>
          <a:r>
            <a:rPr lang="en-US"/>
            <a:t>12. Turks and those under Turkish rule should be granted self-determination.</a:t>
          </a:r>
        </a:p>
      </dgm:t>
    </dgm:pt>
    <dgm:pt modelId="{ECE76DA0-1ABD-47F0-A7B2-C8755077A094}" type="parTrans" cxnId="{508D4745-93A0-4812-86AD-DDB4CD14E41C}">
      <dgm:prSet/>
      <dgm:spPr/>
      <dgm:t>
        <a:bodyPr/>
        <a:lstStyle/>
        <a:p>
          <a:endParaRPr lang="en-US"/>
        </a:p>
      </dgm:t>
    </dgm:pt>
    <dgm:pt modelId="{6A7EAA8B-E3B3-4FE9-9555-F36277F70122}" type="sibTrans" cxnId="{508D4745-93A0-4812-86AD-DDB4CD14E41C}">
      <dgm:prSet/>
      <dgm:spPr/>
      <dgm:t>
        <a:bodyPr/>
        <a:lstStyle/>
        <a:p>
          <a:endParaRPr lang="en-US"/>
        </a:p>
      </dgm:t>
    </dgm:pt>
    <dgm:pt modelId="{F06D36F8-641C-471E-8576-904BC6724023}">
      <dgm:prSet/>
      <dgm:spPr/>
      <dgm:t>
        <a:bodyPr/>
        <a:lstStyle/>
        <a:p>
          <a:r>
            <a:rPr lang="en-US"/>
            <a:t>13. An independent Poland should be created.</a:t>
          </a:r>
        </a:p>
      </dgm:t>
    </dgm:pt>
    <dgm:pt modelId="{03B1A5FC-38F7-48E7-BF6F-5DBD5A1DA069}" type="parTrans" cxnId="{020CDE7C-EA7C-47C5-B802-7E1E64C49279}">
      <dgm:prSet/>
      <dgm:spPr/>
      <dgm:t>
        <a:bodyPr/>
        <a:lstStyle/>
        <a:p>
          <a:endParaRPr lang="en-US"/>
        </a:p>
      </dgm:t>
    </dgm:pt>
    <dgm:pt modelId="{CEBD7ADF-2F37-4935-BA76-50FA24AA2B5E}" type="sibTrans" cxnId="{020CDE7C-EA7C-47C5-B802-7E1E64C49279}">
      <dgm:prSet/>
      <dgm:spPr/>
      <dgm:t>
        <a:bodyPr/>
        <a:lstStyle/>
        <a:p>
          <a:endParaRPr lang="en-US"/>
        </a:p>
      </dgm:t>
    </dgm:pt>
    <dgm:pt modelId="{F507894E-72D8-4B66-8F33-C6899AB9D4E0}">
      <dgm:prSet/>
      <dgm:spPr/>
      <dgm:t>
        <a:bodyPr/>
        <a:lstStyle/>
        <a:p>
          <a:r>
            <a:rPr lang="en-US"/>
            <a:t>14. A general association of nations must be formed to mediate international disputes.</a:t>
          </a:r>
        </a:p>
      </dgm:t>
    </dgm:pt>
    <dgm:pt modelId="{69034A2F-66C6-4FB2-A93C-49EEC113F6FB}" type="parTrans" cxnId="{0BC50C8F-A942-4B20-B84E-6D5A443FF930}">
      <dgm:prSet/>
      <dgm:spPr/>
      <dgm:t>
        <a:bodyPr/>
        <a:lstStyle/>
        <a:p>
          <a:endParaRPr lang="en-US"/>
        </a:p>
      </dgm:t>
    </dgm:pt>
    <dgm:pt modelId="{0B751C1F-B17B-406A-ACEC-6590A4536FED}" type="sibTrans" cxnId="{0BC50C8F-A942-4B20-B84E-6D5A443FF930}">
      <dgm:prSet/>
      <dgm:spPr/>
      <dgm:t>
        <a:bodyPr/>
        <a:lstStyle/>
        <a:p>
          <a:endParaRPr lang="en-US"/>
        </a:p>
      </dgm:t>
    </dgm:pt>
    <dgm:pt modelId="{D859874E-C868-5347-BA49-FFF329784372}" type="pres">
      <dgm:prSet presAssocID="{5C594B77-E985-4BE5-82D7-224FC95AB37D}" presName="linear" presStyleCnt="0">
        <dgm:presLayoutVars>
          <dgm:animLvl val="lvl"/>
          <dgm:resizeHandles val="exact"/>
        </dgm:presLayoutVars>
      </dgm:prSet>
      <dgm:spPr/>
    </dgm:pt>
    <dgm:pt modelId="{12F8991D-8BA0-CE4B-A044-F1D0C125440E}" type="pres">
      <dgm:prSet presAssocID="{21756EF2-ACEC-4462-85A9-9F156ED0F27E}" presName="parentText" presStyleLbl="node1" presStyleIdx="0" presStyleCnt="14">
        <dgm:presLayoutVars>
          <dgm:chMax val="0"/>
          <dgm:bulletEnabled val="1"/>
        </dgm:presLayoutVars>
      </dgm:prSet>
      <dgm:spPr/>
    </dgm:pt>
    <dgm:pt modelId="{90F56528-26A3-7D42-B8F6-7200B6FC222A}" type="pres">
      <dgm:prSet presAssocID="{B87332D3-6B3A-4D0E-9F08-EEE700ECBE55}" presName="spacer" presStyleCnt="0"/>
      <dgm:spPr/>
    </dgm:pt>
    <dgm:pt modelId="{6F12F216-70C5-2E40-8CBE-637AB6130FD6}" type="pres">
      <dgm:prSet presAssocID="{92160E0C-C98F-4773-B418-FC57C872B37E}" presName="parentText" presStyleLbl="node1" presStyleIdx="1" presStyleCnt="14">
        <dgm:presLayoutVars>
          <dgm:chMax val="0"/>
          <dgm:bulletEnabled val="1"/>
        </dgm:presLayoutVars>
      </dgm:prSet>
      <dgm:spPr/>
    </dgm:pt>
    <dgm:pt modelId="{A1F431B1-2D20-6A44-99D6-9055271BB85C}" type="pres">
      <dgm:prSet presAssocID="{F31F06F2-090D-41C0-8729-8EC2B872F55A}" presName="spacer" presStyleCnt="0"/>
      <dgm:spPr/>
    </dgm:pt>
    <dgm:pt modelId="{CF304723-B0AB-A740-9B21-E98E189E1B86}" type="pres">
      <dgm:prSet presAssocID="{AA64CD29-2098-4B32-9001-A1F3D3CA3B4A}" presName="parentText" presStyleLbl="node1" presStyleIdx="2" presStyleCnt="14">
        <dgm:presLayoutVars>
          <dgm:chMax val="0"/>
          <dgm:bulletEnabled val="1"/>
        </dgm:presLayoutVars>
      </dgm:prSet>
      <dgm:spPr/>
    </dgm:pt>
    <dgm:pt modelId="{F80713D1-7B83-1141-862F-41B84AB7D82E}" type="pres">
      <dgm:prSet presAssocID="{0AD27FA4-4836-4827-AB4F-029C113ADF8E}" presName="spacer" presStyleCnt="0"/>
      <dgm:spPr/>
    </dgm:pt>
    <dgm:pt modelId="{A2B18892-CE20-9F4A-8709-5281627DD7C7}" type="pres">
      <dgm:prSet presAssocID="{E536973F-1013-45B7-95D3-1D401502F02A}" presName="parentText" presStyleLbl="node1" presStyleIdx="3" presStyleCnt="14">
        <dgm:presLayoutVars>
          <dgm:chMax val="0"/>
          <dgm:bulletEnabled val="1"/>
        </dgm:presLayoutVars>
      </dgm:prSet>
      <dgm:spPr/>
    </dgm:pt>
    <dgm:pt modelId="{E5FEEDFC-01D4-CB4D-85CB-15BF0E6DCA56}" type="pres">
      <dgm:prSet presAssocID="{A6085EA0-3979-42FF-93B6-9A54E474DCDC}" presName="spacer" presStyleCnt="0"/>
      <dgm:spPr/>
    </dgm:pt>
    <dgm:pt modelId="{CFF6B306-B33E-2144-9C37-4C123E8120C4}" type="pres">
      <dgm:prSet presAssocID="{93C95AB6-6DCE-465E-9D73-65550D92A248}" presName="parentText" presStyleLbl="node1" presStyleIdx="4" presStyleCnt="14">
        <dgm:presLayoutVars>
          <dgm:chMax val="0"/>
          <dgm:bulletEnabled val="1"/>
        </dgm:presLayoutVars>
      </dgm:prSet>
      <dgm:spPr/>
    </dgm:pt>
    <dgm:pt modelId="{FF0243F1-FC57-CB4A-948F-7F9A62454522}" type="pres">
      <dgm:prSet presAssocID="{765612E5-11AF-43CA-BEED-C7ACE86C9435}" presName="spacer" presStyleCnt="0"/>
      <dgm:spPr/>
    </dgm:pt>
    <dgm:pt modelId="{98201C3E-85D1-4648-A1BD-5BC894D720D4}" type="pres">
      <dgm:prSet presAssocID="{2D35DF0A-3BF6-4B68-B67C-2A07B7861361}" presName="parentText" presStyleLbl="node1" presStyleIdx="5" presStyleCnt="14">
        <dgm:presLayoutVars>
          <dgm:chMax val="0"/>
          <dgm:bulletEnabled val="1"/>
        </dgm:presLayoutVars>
      </dgm:prSet>
      <dgm:spPr/>
    </dgm:pt>
    <dgm:pt modelId="{606D324C-74DA-5F42-AE20-6EB57796B46F}" type="pres">
      <dgm:prSet presAssocID="{77D1DE8D-8A6C-4043-8D08-D1EE1EF27D7E}" presName="spacer" presStyleCnt="0"/>
      <dgm:spPr/>
    </dgm:pt>
    <dgm:pt modelId="{98C2F09A-9C32-9B43-9361-38BC75EAB62B}" type="pres">
      <dgm:prSet presAssocID="{15F606F0-B330-43D9-B3D5-724DFB60A4ED}" presName="parentText" presStyleLbl="node1" presStyleIdx="6" presStyleCnt="14">
        <dgm:presLayoutVars>
          <dgm:chMax val="0"/>
          <dgm:bulletEnabled val="1"/>
        </dgm:presLayoutVars>
      </dgm:prSet>
      <dgm:spPr/>
    </dgm:pt>
    <dgm:pt modelId="{DA9385C9-89F7-CA4A-BA03-0E27BB25A4B9}" type="pres">
      <dgm:prSet presAssocID="{5412E6BF-C7D5-4736-B33A-686789C15654}" presName="spacer" presStyleCnt="0"/>
      <dgm:spPr/>
    </dgm:pt>
    <dgm:pt modelId="{58D0D03A-21B8-ED4E-9CA4-C3D2457FBAEE}" type="pres">
      <dgm:prSet presAssocID="{1D8DF74D-0494-468C-BD33-FAFE527DF544}" presName="parentText" presStyleLbl="node1" presStyleIdx="7" presStyleCnt="14">
        <dgm:presLayoutVars>
          <dgm:chMax val="0"/>
          <dgm:bulletEnabled val="1"/>
        </dgm:presLayoutVars>
      </dgm:prSet>
      <dgm:spPr/>
    </dgm:pt>
    <dgm:pt modelId="{704641AB-2192-0E4A-A2E7-08D3DA4256BF}" type="pres">
      <dgm:prSet presAssocID="{6F2E0261-EA88-4B01-B62D-DD45BD25251F}" presName="spacer" presStyleCnt="0"/>
      <dgm:spPr/>
    </dgm:pt>
    <dgm:pt modelId="{3CF038C5-D4EF-944D-8A16-79525790C504}" type="pres">
      <dgm:prSet presAssocID="{3CFE1924-E218-49FF-AFA8-DC0256537297}" presName="parentText" presStyleLbl="node1" presStyleIdx="8" presStyleCnt="14">
        <dgm:presLayoutVars>
          <dgm:chMax val="0"/>
          <dgm:bulletEnabled val="1"/>
        </dgm:presLayoutVars>
      </dgm:prSet>
      <dgm:spPr/>
    </dgm:pt>
    <dgm:pt modelId="{4040EAD9-7546-5942-A1E5-ECA51435BFAB}" type="pres">
      <dgm:prSet presAssocID="{E5FEE149-5513-4F13-AF29-B31348CD9C3E}" presName="spacer" presStyleCnt="0"/>
      <dgm:spPr/>
    </dgm:pt>
    <dgm:pt modelId="{57249DF3-59F0-344D-B934-60B895EA75B4}" type="pres">
      <dgm:prSet presAssocID="{22B9C320-1656-4E1C-B91C-54A696C1E133}" presName="parentText" presStyleLbl="node1" presStyleIdx="9" presStyleCnt="14">
        <dgm:presLayoutVars>
          <dgm:chMax val="0"/>
          <dgm:bulletEnabled val="1"/>
        </dgm:presLayoutVars>
      </dgm:prSet>
      <dgm:spPr/>
    </dgm:pt>
    <dgm:pt modelId="{65124262-1C7E-6643-92EB-F2E55A4DD373}" type="pres">
      <dgm:prSet presAssocID="{F4E023BB-067E-4940-A53E-E7AB6CBFEE14}" presName="spacer" presStyleCnt="0"/>
      <dgm:spPr/>
    </dgm:pt>
    <dgm:pt modelId="{075227DF-3CAC-6D45-918C-C919B10EB54C}" type="pres">
      <dgm:prSet presAssocID="{B0D21098-15C6-43DB-83B1-3DE88DC7CFB8}" presName="parentText" presStyleLbl="node1" presStyleIdx="10" presStyleCnt="14">
        <dgm:presLayoutVars>
          <dgm:chMax val="0"/>
          <dgm:bulletEnabled val="1"/>
        </dgm:presLayoutVars>
      </dgm:prSet>
      <dgm:spPr/>
    </dgm:pt>
    <dgm:pt modelId="{9226246D-0278-9F4B-A64D-B0D838928C0B}" type="pres">
      <dgm:prSet presAssocID="{909888C2-C370-48B3-BBB5-0B129EC85836}" presName="spacer" presStyleCnt="0"/>
      <dgm:spPr/>
    </dgm:pt>
    <dgm:pt modelId="{A35F2ABB-F1B7-4E4C-93CA-B1E16718A976}" type="pres">
      <dgm:prSet presAssocID="{5BAAA9C2-620C-4DDD-94F3-FCE05D3E206B}" presName="parentText" presStyleLbl="node1" presStyleIdx="11" presStyleCnt="14">
        <dgm:presLayoutVars>
          <dgm:chMax val="0"/>
          <dgm:bulletEnabled val="1"/>
        </dgm:presLayoutVars>
      </dgm:prSet>
      <dgm:spPr/>
    </dgm:pt>
    <dgm:pt modelId="{99821468-D208-DD46-985B-741D5598F3D3}" type="pres">
      <dgm:prSet presAssocID="{6A7EAA8B-E3B3-4FE9-9555-F36277F70122}" presName="spacer" presStyleCnt="0"/>
      <dgm:spPr/>
    </dgm:pt>
    <dgm:pt modelId="{6DC8F1B0-44BF-674D-BC31-A02BED8BD7F4}" type="pres">
      <dgm:prSet presAssocID="{F06D36F8-641C-471E-8576-904BC6724023}" presName="parentText" presStyleLbl="node1" presStyleIdx="12" presStyleCnt="14">
        <dgm:presLayoutVars>
          <dgm:chMax val="0"/>
          <dgm:bulletEnabled val="1"/>
        </dgm:presLayoutVars>
      </dgm:prSet>
      <dgm:spPr/>
    </dgm:pt>
    <dgm:pt modelId="{BE214964-F9EC-994C-8ABB-FE4CFE52DAA3}" type="pres">
      <dgm:prSet presAssocID="{CEBD7ADF-2F37-4935-BA76-50FA24AA2B5E}" presName="spacer" presStyleCnt="0"/>
      <dgm:spPr/>
    </dgm:pt>
    <dgm:pt modelId="{D7EF5121-4539-7844-AC6A-B2C09A01CA34}" type="pres">
      <dgm:prSet presAssocID="{F507894E-72D8-4B66-8F33-C6899AB9D4E0}" presName="parentText" presStyleLbl="node1" presStyleIdx="13" presStyleCnt="14">
        <dgm:presLayoutVars>
          <dgm:chMax val="0"/>
          <dgm:bulletEnabled val="1"/>
        </dgm:presLayoutVars>
      </dgm:prSet>
      <dgm:spPr/>
    </dgm:pt>
  </dgm:ptLst>
  <dgm:cxnLst>
    <dgm:cxn modelId="{FE4C4606-A3DB-6D4D-AE5D-E6F012CE582F}" type="presOf" srcId="{3CFE1924-E218-49FF-AFA8-DC0256537297}" destId="{3CF038C5-D4EF-944D-8A16-79525790C504}" srcOrd="0" destOrd="0" presId="urn:microsoft.com/office/officeart/2005/8/layout/vList2"/>
    <dgm:cxn modelId="{41E85510-E2F3-4E00-9CE5-939AF184B94B}" srcId="{5C594B77-E985-4BE5-82D7-224FC95AB37D}" destId="{21756EF2-ACEC-4462-85A9-9F156ED0F27E}" srcOrd="0" destOrd="0" parTransId="{CD8F606F-1BD2-42AA-8138-D14F625144DC}" sibTransId="{B87332D3-6B3A-4D0E-9F08-EEE700ECBE55}"/>
    <dgm:cxn modelId="{8D147D10-2F0F-492E-9A9C-694034E17A9F}" srcId="{5C594B77-E985-4BE5-82D7-224FC95AB37D}" destId="{93C95AB6-6DCE-465E-9D73-65550D92A248}" srcOrd="4" destOrd="0" parTransId="{9B32B001-7376-44EC-837C-7D7E6E6A0B1A}" sibTransId="{765612E5-11AF-43CA-BEED-C7ACE86C9435}"/>
    <dgm:cxn modelId="{CF989118-18A0-0344-9D2E-F930BE6DB029}" type="presOf" srcId="{93C95AB6-6DCE-465E-9D73-65550D92A248}" destId="{CFF6B306-B33E-2144-9C37-4C123E8120C4}" srcOrd="0" destOrd="0" presId="urn:microsoft.com/office/officeart/2005/8/layout/vList2"/>
    <dgm:cxn modelId="{E97D2F2D-7C21-5143-BF42-B344E61DE8B4}" type="presOf" srcId="{22B9C320-1656-4E1C-B91C-54A696C1E133}" destId="{57249DF3-59F0-344D-B934-60B895EA75B4}" srcOrd="0" destOrd="0" presId="urn:microsoft.com/office/officeart/2005/8/layout/vList2"/>
    <dgm:cxn modelId="{DA367D35-A28E-3D41-A49C-65800B180F2E}" type="presOf" srcId="{F06D36F8-641C-471E-8576-904BC6724023}" destId="{6DC8F1B0-44BF-674D-BC31-A02BED8BD7F4}" srcOrd="0" destOrd="0" presId="urn:microsoft.com/office/officeart/2005/8/layout/vList2"/>
    <dgm:cxn modelId="{C8167E3E-1A80-6848-8B32-01D1B8D05EC5}" type="presOf" srcId="{E536973F-1013-45B7-95D3-1D401502F02A}" destId="{A2B18892-CE20-9F4A-8709-5281627DD7C7}" srcOrd="0" destOrd="0" presId="urn:microsoft.com/office/officeart/2005/8/layout/vList2"/>
    <dgm:cxn modelId="{B24C0140-CE12-0C4B-B2C7-1141F5E58FA0}" type="presOf" srcId="{1D8DF74D-0494-468C-BD33-FAFE527DF544}" destId="{58D0D03A-21B8-ED4E-9CA4-C3D2457FBAEE}" srcOrd="0" destOrd="0" presId="urn:microsoft.com/office/officeart/2005/8/layout/vList2"/>
    <dgm:cxn modelId="{508D4745-93A0-4812-86AD-DDB4CD14E41C}" srcId="{5C594B77-E985-4BE5-82D7-224FC95AB37D}" destId="{5BAAA9C2-620C-4DDD-94F3-FCE05D3E206B}" srcOrd="11" destOrd="0" parTransId="{ECE76DA0-1ABD-47F0-A7B2-C8755077A094}" sibTransId="{6A7EAA8B-E3B3-4FE9-9555-F36277F70122}"/>
    <dgm:cxn modelId="{27DFEF4E-F1E6-44A0-867C-30C0E8E567F9}" srcId="{5C594B77-E985-4BE5-82D7-224FC95AB37D}" destId="{2D35DF0A-3BF6-4B68-B67C-2A07B7861361}" srcOrd="5" destOrd="0" parTransId="{DD2A2E34-8826-4E64-BA4B-D6B30399EF2B}" sibTransId="{77D1DE8D-8A6C-4043-8D08-D1EE1EF27D7E}"/>
    <dgm:cxn modelId="{C2152A5A-06DE-E344-B682-7B743E3EA55D}" type="presOf" srcId="{2D35DF0A-3BF6-4B68-B67C-2A07B7861361}" destId="{98201C3E-85D1-4648-A1BD-5BC894D720D4}" srcOrd="0" destOrd="0" presId="urn:microsoft.com/office/officeart/2005/8/layout/vList2"/>
    <dgm:cxn modelId="{041EFB61-E8AA-0F40-A3D7-D54416AA8999}" type="presOf" srcId="{92160E0C-C98F-4773-B418-FC57C872B37E}" destId="{6F12F216-70C5-2E40-8CBE-637AB6130FD6}" srcOrd="0" destOrd="0" presId="urn:microsoft.com/office/officeart/2005/8/layout/vList2"/>
    <dgm:cxn modelId="{AAC7DA6B-9373-4379-9507-2290BA00BD71}" srcId="{5C594B77-E985-4BE5-82D7-224FC95AB37D}" destId="{AA64CD29-2098-4B32-9001-A1F3D3CA3B4A}" srcOrd="2" destOrd="0" parTransId="{4469C5B3-5FFB-4F38-8C79-C8123C8ED355}" sibTransId="{0AD27FA4-4836-4827-AB4F-029C113ADF8E}"/>
    <dgm:cxn modelId="{0AB7D16C-59DE-4479-9C9E-12AD384D7BEF}" srcId="{5C594B77-E985-4BE5-82D7-224FC95AB37D}" destId="{E536973F-1013-45B7-95D3-1D401502F02A}" srcOrd="3" destOrd="0" parTransId="{B8CB7C4B-54E0-46A7-AA58-4074DDC81717}" sibTransId="{A6085EA0-3979-42FF-93B6-9A54E474DCDC}"/>
    <dgm:cxn modelId="{E8449C6D-C3A8-354E-A507-087892D00714}" type="presOf" srcId="{AA64CD29-2098-4B32-9001-A1F3D3CA3B4A}" destId="{CF304723-B0AB-A740-9B21-E98E189E1B86}" srcOrd="0" destOrd="0" presId="urn:microsoft.com/office/officeart/2005/8/layout/vList2"/>
    <dgm:cxn modelId="{A72C2A6E-050B-4A5A-A0FD-A6B5EA479A68}" srcId="{5C594B77-E985-4BE5-82D7-224FC95AB37D}" destId="{B0D21098-15C6-43DB-83B1-3DE88DC7CFB8}" srcOrd="10" destOrd="0" parTransId="{5880A504-B905-4841-8D3C-469748982A99}" sibTransId="{909888C2-C370-48B3-BBB5-0B129EC85836}"/>
    <dgm:cxn modelId="{DF43DC76-FB20-4B8C-AF5D-D5091B62BC41}" srcId="{5C594B77-E985-4BE5-82D7-224FC95AB37D}" destId="{1D8DF74D-0494-468C-BD33-FAFE527DF544}" srcOrd="7" destOrd="0" parTransId="{3EBE9A53-E61E-41D8-ADCF-C66683565147}" sibTransId="{6F2E0261-EA88-4B01-B62D-DD45BD25251F}"/>
    <dgm:cxn modelId="{020CDE7C-EA7C-47C5-B802-7E1E64C49279}" srcId="{5C594B77-E985-4BE5-82D7-224FC95AB37D}" destId="{F06D36F8-641C-471E-8576-904BC6724023}" srcOrd="12" destOrd="0" parTransId="{03B1A5FC-38F7-48E7-BF6F-5DBD5A1DA069}" sibTransId="{CEBD7ADF-2F37-4935-BA76-50FA24AA2B5E}"/>
    <dgm:cxn modelId="{00A0FC89-5AD9-134E-9065-300763CE0448}" type="presOf" srcId="{15F606F0-B330-43D9-B3D5-724DFB60A4ED}" destId="{98C2F09A-9C32-9B43-9361-38BC75EAB62B}" srcOrd="0" destOrd="0" presId="urn:microsoft.com/office/officeart/2005/8/layout/vList2"/>
    <dgm:cxn modelId="{0BC50C8F-A942-4B20-B84E-6D5A443FF930}" srcId="{5C594B77-E985-4BE5-82D7-224FC95AB37D}" destId="{F507894E-72D8-4B66-8F33-C6899AB9D4E0}" srcOrd="13" destOrd="0" parTransId="{69034A2F-66C6-4FB2-A93C-49EEC113F6FB}" sibTransId="{0B751C1F-B17B-406A-ACEC-6590A4536FED}"/>
    <dgm:cxn modelId="{F28AD7A9-BACE-904E-ADC2-21D41B4D358F}" type="presOf" srcId="{B0D21098-15C6-43DB-83B1-3DE88DC7CFB8}" destId="{075227DF-3CAC-6D45-918C-C919B10EB54C}" srcOrd="0" destOrd="0" presId="urn:microsoft.com/office/officeart/2005/8/layout/vList2"/>
    <dgm:cxn modelId="{F1234EB5-E9F8-FD4F-8CF6-5FB91B2F3CF3}" type="presOf" srcId="{21756EF2-ACEC-4462-85A9-9F156ED0F27E}" destId="{12F8991D-8BA0-CE4B-A044-F1D0C125440E}" srcOrd="0" destOrd="0" presId="urn:microsoft.com/office/officeart/2005/8/layout/vList2"/>
    <dgm:cxn modelId="{3D5E87BB-DAF0-3A49-B597-9C6B780B1E2F}" type="presOf" srcId="{5BAAA9C2-620C-4DDD-94F3-FCE05D3E206B}" destId="{A35F2ABB-F1B7-4E4C-93CA-B1E16718A976}" srcOrd="0" destOrd="0" presId="urn:microsoft.com/office/officeart/2005/8/layout/vList2"/>
    <dgm:cxn modelId="{2D4BBACA-3BA2-4683-9686-DBDBB4A9A888}" srcId="{5C594B77-E985-4BE5-82D7-224FC95AB37D}" destId="{22B9C320-1656-4E1C-B91C-54A696C1E133}" srcOrd="9" destOrd="0" parTransId="{33BC363C-C7D2-40E1-8CE8-BC4F9DADBAD5}" sibTransId="{F4E023BB-067E-4940-A53E-E7AB6CBFEE14}"/>
    <dgm:cxn modelId="{44C916CC-D82C-4A49-9115-293FFB30CB54}" srcId="{5C594B77-E985-4BE5-82D7-224FC95AB37D}" destId="{3CFE1924-E218-49FF-AFA8-DC0256537297}" srcOrd="8" destOrd="0" parTransId="{A57E78A8-83CB-474A-BA22-A0D46F99B672}" sibTransId="{E5FEE149-5513-4F13-AF29-B31348CD9C3E}"/>
    <dgm:cxn modelId="{A5D2B5D6-AEDB-C740-A4CF-8F3FC609B9B2}" type="presOf" srcId="{5C594B77-E985-4BE5-82D7-224FC95AB37D}" destId="{D859874E-C868-5347-BA49-FFF329784372}" srcOrd="0" destOrd="0" presId="urn:microsoft.com/office/officeart/2005/8/layout/vList2"/>
    <dgm:cxn modelId="{2E5801DF-1327-4F97-95DE-16828EB9C141}" srcId="{5C594B77-E985-4BE5-82D7-224FC95AB37D}" destId="{15F606F0-B330-43D9-B3D5-724DFB60A4ED}" srcOrd="6" destOrd="0" parTransId="{FAB91E21-F265-455F-886A-AD9E76B05174}" sibTransId="{5412E6BF-C7D5-4736-B33A-686789C15654}"/>
    <dgm:cxn modelId="{5C9BB4E4-1AF7-3548-88F4-221CEB2A3385}" type="presOf" srcId="{F507894E-72D8-4B66-8F33-C6899AB9D4E0}" destId="{D7EF5121-4539-7844-AC6A-B2C09A01CA34}" srcOrd="0" destOrd="0" presId="urn:microsoft.com/office/officeart/2005/8/layout/vList2"/>
    <dgm:cxn modelId="{E878F5E9-D022-449E-A48D-08E98CE505AE}" srcId="{5C594B77-E985-4BE5-82D7-224FC95AB37D}" destId="{92160E0C-C98F-4773-B418-FC57C872B37E}" srcOrd="1" destOrd="0" parTransId="{C3C104EF-113B-4396-9CC4-2B8F4A3404D6}" sibTransId="{F31F06F2-090D-41C0-8729-8EC2B872F55A}"/>
    <dgm:cxn modelId="{AB7A4313-7228-FE44-8110-45E33DA66F3A}" type="presParOf" srcId="{D859874E-C868-5347-BA49-FFF329784372}" destId="{12F8991D-8BA0-CE4B-A044-F1D0C125440E}" srcOrd="0" destOrd="0" presId="urn:microsoft.com/office/officeart/2005/8/layout/vList2"/>
    <dgm:cxn modelId="{FDDA045C-E2DF-E04C-B088-213228AC1FA7}" type="presParOf" srcId="{D859874E-C868-5347-BA49-FFF329784372}" destId="{90F56528-26A3-7D42-B8F6-7200B6FC222A}" srcOrd="1" destOrd="0" presId="urn:microsoft.com/office/officeart/2005/8/layout/vList2"/>
    <dgm:cxn modelId="{51AE68AE-ACE2-D140-9F63-128BC1668970}" type="presParOf" srcId="{D859874E-C868-5347-BA49-FFF329784372}" destId="{6F12F216-70C5-2E40-8CBE-637AB6130FD6}" srcOrd="2" destOrd="0" presId="urn:microsoft.com/office/officeart/2005/8/layout/vList2"/>
    <dgm:cxn modelId="{CACF4921-049B-F240-B27A-589A589B5C38}" type="presParOf" srcId="{D859874E-C868-5347-BA49-FFF329784372}" destId="{A1F431B1-2D20-6A44-99D6-9055271BB85C}" srcOrd="3" destOrd="0" presId="urn:microsoft.com/office/officeart/2005/8/layout/vList2"/>
    <dgm:cxn modelId="{987DEDAF-C089-3B43-93DA-2BE07BE10BDF}" type="presParOf" srcId="{D859874E-C868-5347-BA49-FFF329784372}" destId="{CF304723-B0AB-A740-9B21-E98E189E1B86}" srcOrd="4" destOrd="0" presId="urn:microsoft.com/office/officeart/2005/8/layout/vList2"/>
    <dgm:cxn modelId="{ECE23161-335D-3447-AE7D-821C49455457}" type="presParOf" srcId="{D859874E-C868-5347-BA49-FFF329784372}" destId="{F80713D1-7B83-1141-862F-41B84AB7D82E}" srcOrd="5" destOrd="0" presId="urn:microsoft.com/office/officeart/2005/8/layout/vList2"/>
    <dgm:cxn modelId="{59920977-7D7F-2045-BBC6-D8A2AC9632FC}" type="presParOf" srcId="{D859874E-C868-5347-BA49-FFF329784372}" destId="{A2B18892-CE20-9F4A-8709-5281627DD7C7}" srcOrd="6" destOrd="0" presId="urn:microsoft.com/office/officeart/2005/8/layout/vList2"/>
    <dgm:cxn modelId="{8BD81A14-2AB0-C54B-98F6-1F9737B0BB8D}" type="presParOf" srcId="{D859874E-C868-5347-BA49-FFF329784372}" destId="{E5FEEDFC-01D4-CB4D-85CB-15BF0E6DCA56}" srcOrd="7" destOrd="0" presId="urn:microsoft.com/office/officeart/2005/8/layout/vList2"/>
    <dgm:cxn modelId="{2ED68ECA-80B8-1C41-9BC7-5EA77A0EDA32}" type="presParOf" srcId="{D859874E-C868-5347-BA49-FFF329784372}" destId="{CFF6B306-B33E-2144-9C37-4C123E8120C4}" srcOrd="8" destOrd="0" presId="urn:microsoft.com/office/officeart/2005/8/layout/vList2"/>
    <dgm:cxn modelId="{1730D6DE-2A43-C948-B6AF-BBA221E0AF6B}" type="presParOf" srcId="{D859874E-C868-5347-BA49-FFF329784372}" destId="{FF0243F1-FC57-CB4A-948F-7F9A62454522}" srcOrd="9" destOrd="0" presId="urn:microsoft.com/office/officeart/2005/8/layout/vList2"/>
    <dgm:cxn modelId="{A7BF58F5-C811-8C44-A64E-54D20456DD92}" type="presParOf" srcId="{D859874E-C868-5347-BA49-FFF329784372}" destId="{98201C3E-85D1-4648-A1BD-5BC894D720D4}" srcOrd="10" destOrd="0" presId="urn:microsoft.com/office/officeart/2005/8/layout/vList2"/>
    <dgm:cxn modelId="{C83DECD6-D2C2-A040-994B-CBD9B0E0C5A3}" type="presParOf" srcId="{D859874E-C868-5347-BA49-FFF329784372}" destId="{606D324C-74DA-5F42-AE20-6EB57796B46F}" srcOrd="11" destOrd="0" presId="urn:microsoft.com/office/officeart/2005/8/layout/vList2"/>
    <dgm:cxn modelId="{6F5195DA-8FAE-1A4D-B280-8426F805CDBF}" type="presParOf" srcId="{D859874E-C868-5347-BA49-FFF329784372}" destId="{98C2F09A-9C32-9B43-9361-38BC75EAB62B}" srcOrd="12" destOrd="0" presId="urn:microsoft.com/office/officeart/2005/8/layout/vList2"/>
    <dgm:cxn modelId="{1DD1508A-D8D5-B048-9CB2-DB6B19D02C11}" type="presParOf" srcId="{D859874E-C868-5347-BA49-FFF329784372}" destId="{DA9385C9-89F7-CA4A-BA03-0E27BB25A4B9}" srcOrd="13" destOrd="0" presId="urn:microsoft.com/office/officeart/2005/8/layout/vList2"/>
    <dgm:cxn modelId="{B6681988-BE59-484F-921B-9F64FDC2B0EA}" type="presParOf" srcId="{D859874E-C868-5347-BA49-FFF329784372}" destId="{58D0D03A-21B8-ED4E-9CA4-C3D2457FBAEE}" srcOrd="14" destOrd="0" presId="urn:microsoft.com/office/officeart/2005/8/layout/vList2"/>
    <dgm:cxn modelId="{723F7F83-6DB6-754A-9827-F339939EB59D}" type="presParOf" srcId="{D859874E-C868-5347-BA49-FFF329784372}" destId="{704641AB-2192-0E4A-A2E7-08D3DA4256BF}" srcOrd="15" destOrd="0" presId="urn:microsoft.com/office/officeart/2005/8/layout/vList2"/>
    <dgm:cxn modelId="{8A45F9F1-8AA7-EA4A-B263-A71DF1A29CB5}" type="presParOf" srcId="{D859874E-C868-5347-BA49-FFF329784372}" destId="{3CF038C5-D4EF-944D-8A16-79525790C504}" srcOrd="16" destOrd="0" presId="urn:microsoft.com/office/officeart/2005/8/layout/vList2"/>
    <dgm:cxn modelId="{01EDA1B8-0764-6B4E-B90F-D3754FCA64A3}" type="presParOf" srcId="{D859874E-C868-5347-BA49-FFF329784372}" destId="{4040EAD9-7546-5942-A1E5-ECA51435BFAB}" srcOrd="17" destOrd="0" presId="urn:microsoft.com/office/officeart/2005/8/layout/vList2"/>
    <dgm:cxn modelId="{7F0566C5-38A0-234D-AB7F-B087A37F2300}" type="presParOf" srcId="{D859874E-C868-5347-BA49-FFF329784372}" destId="{57249DF3-59F0-344D-B934-60B895EA75B4}" srcOrd="18" destOrd="0" presId="urn:microsoft.com/office/officeart/2005/8/layout/vList2"/>
    <dgm:cxn modelId="{6B777A7B-02DD-BA4C-B7E3-E77018FFCD18}" type="presParOf" srcId="{D859874E-C868-5347-BA49-FFF329784372}" destId="{65124262-1C7E-6643-92EB-F2E55A4DD373}" srcOrd="19" destOrd="0" presId="urn:microsoft.com/office/officeart/2005/8/layout/vList2"/>
    <dgm:cxn modelId="{1C87A60F-1DD0-394E-8238-1334BDABC3A2}" type="presParOf" srcId="{D859874E-C868-5347-BA49-FFF329784372}" destId="{075227DF-3CAC-6D45-918C-C919B10EB54C}" srcOrd="20" destOrd="0" presId="urn:microsoft.com/office/officeart/2005/8/layout/vList2"/>
    <dgm:cxn modelId="{55C27401-079C-E643-8D62-F5B7B19D2846}" type="presParOf" srcId="{D859874E-C868-5347-BA49-FFF329784372}" destId="{9226246D-0278-9F4B-A64D-B0D838928C0B}" srcOrd="21" destOrd="0" presId="urn:microsoft.com/office/officeart/2005/8/layout/vList2"/>
    <dgm:cxn modelId="{81A1A8C6-8F8B-5945-BA21-DBC625C4A3F6}" type="presParOf" srcId="{D859874E-C868-5347-BA49-FFF329784372}" destId="{A35F2ABB-F1B7-4E4C-93CA-B1E16718A976}" srcOrd="22" destOrd="0" presId="urn:microsoft.com/office/officeart/2005/8/layout/vList2"/>
    <dgm:cxn modelId="{B50FAD18-B858-244D-A44E-E0AC015089BA}" type="presParOf" srcId="{D859874E-C868-5347-BA49-FFF329784372}" destId="{99821468-D208-DD46-985B-741D5598F3D3}" srcOrd="23" destOrd="0" presId="urn:microsoft.com/office/officeart/2005/8/layout/vList2"/>
    <dgm:cxn modelId="{6E1D4949-15BC-6748-ADD5-F2DFECAAA935}" type="presParOf" srcId="{D859874E-C868-5347-BA49-FFF329784372}" destId="{6DC8F1B0-44BF-674D-BC31-A02BED8BD7F4}" srcOrd="24" destOrd="0" presId="urn:microsoft.com/office/officeart/2005/8/layout/vList2"/>
    <dgm:cxn modelId="{024BB103-1C40-DF47-AA3E-3DC4310A4B21}" type="presParOf" srcId="{D859874E-C868-5347-BA49-FFF329784372}" destId="{BE214964-F9EC-994C-8ABB-FE4CFE52DAA3}" srcOrd="25" destOrd="0" presId="urn:microsoft.com/office/officeart/2005/8/layout/vList2"/>
    <dgm:cxn modelId="{DD429C97-3F3B-4840-A348-4559A26E4A1F}" type="presParOf" srcId="{D859874E-C868-5347-BA49-FFF329784372}" destId="{D7EF5121-4539-7844-AC6A-B2C09A01CA34}" srcOrd="2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8A570C8-5A1D-4E95-A0CD-5029EEB4DB1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EE85417-20FE-4D1D-B02D-8954258F595B}">
      <dgm:prSet/>
      <dgm:spPr/>
      <dgm:t>
        <a:bodyPr/>
        <a:lstStyle/>
        <a:p>
          <a:r>
            <a:rPr lang="en-US"/>
            <a:t>Wilson wanted to create a new world order along the lines of the Fourteen Points. The other leaders of the Big Four (United States, Great Britain, France, and Italy) saw Wilson as too naive and idealistic, and his principles were difficult to translate into policy.</a:t>
          </a:r>
        </a:p>
      </dgm:t>
    </dgm:pt>
    <dgm:pt modelId="{65C37E4F-5A05-4AB4-90CA-46E1EEC0AC95}" type="parTrans" cxnId="{BDDEF28F-2B02-427F-B3D5-5776D876DF51}">
      <dgm:prSet/>
      <dgm:spPr/>
      <dgm:t>
        <a:bodyPr/>
        <a:lstStyle/>
        <a:p>
          <a:endParaRPr lang="en-US"/>
        </a:p>
      </dgm:t>
    </dgm:pt>
    <dgm:pt modelId="{D1715C5F-0749-47E0-9773-1F311DEA02EC}" type="sibTrans" cxnId="{BDDEF28F-2B02-427F-B3D5-5776D876DF51}">
      <dgm:prSet/>
      <dgm:spPr/>
      <dgm:t>
        <a:bodyPr/>
        <a:lstStyle/>
        <a:p>
          <a:endParaRPr lang="en-US"/>
        </a:p>
      </dgm:t>
    </dgm:pt>
    <dgm:pt modelId="{68DE0C04-24B2-47A9-B4CA-31B357ED252D}">
      <dgm:prSet/>
      <dgm:spPr/>
      <dgm:t>
        <a:bodyPr/>
        <a:lstStyle/>
        <a:p>
          <a:r>
            <a:rPr lang="en-US"/>
            <a:t>The U.S. Congress failed to ratify the treaty.</a:t>
          </a:r>
        </a:p>
      </dgm:t>
    </dgm:pt>
    <dgm:pt modelId="{B95045F2-8757-405A-85C8-3B5B6FF6577F}" type="parTrans" cxnId="{399BF5DA-7650-4555-B351-77DB4555CAB9}">
      <dgm:prSet/>
      <dgm:spPr/>
      <dgm:t>
        <a:bodyPr/>
        <a:lstStyle/>
        <a:p>
          <a:endParaRPr lang="en-US"/>
        </a:p>
      </dgm:t>
    </dgm:pt>
    <dgm:pt modelId="{5D25E6F5-01B2-429B-AF0E-C3B697DE04A1}" type="sibTrans" cxnId="{399BF5DA-7650-4555-B351-77DB4555CAB9}">
      <dgm:prSet/>
      <dgm:spPr/>
      <dgm:t>
        <a:bodyPr/>
        <a:lstStyle/>
        <a:p>
          <a:endParaRPr lang="en-US"/>
        </a:p>
      </dgm:t>
    </dgm:pt>
    <dgm:pt modelId="{57905CB4-0C15-4084-89F7-D422AC7B548C}">
      <dgm:prSet/>
      <dgm:spPr/>
      <dgm:t>
        <a:bodyPr/>
        <a:lstStyle/>
        <a:p>
          <a:r>
            <a:rPr lang="en-US"/>
            <a:t>President Woodrow Wilson was the primary architect of the League of Nations, an international peacekeeping organization that was the centerpiece of the Treaty of Versailles. </a:t>
          </a:r>
        </a:p>
      </dgm:t>
    </dgm:pt>
    <dgm:pt modelId="{2529C2E0-EE08-4193-90E1-7A963DC90A20}" type="parTrans" cxnId="{B17CF969-4753-4B07-8C3D-E72614A3B0EB}">
      <dgm:prSet/>
      <dgm:spPr/>
      <dgm:t>
        <a:bodyPr/>
        <a:lstStyle/>
        <a:p>
          <a:endParaRPr lang="en-US"/>
        </a:p>
      </dgm:t>
    </dgm:pt>
    <dgm:pt modelId="{9CC6D8A5-CFA1-4165-B7FD-4546C9266C56}" type="sibTrans" cxnId="{B17CF969-4753-4B07-8C3D-E72614A3B0EB}">
      <dgm:prSet/>
      <dgm:spPr/>
      <dgm:t>
        <a:bodyPr/>
        <a:lstStyle/>
        <a:p>
          <a:endParaRPr lang="en-US"/>
        </a:p>
      </dgm:t>
    </dgm:pt>
    <dgm:pt modelId="{4D64EA38-B549-2E46-A21D-DC2EFE8C4EDF}">
      <dgm:prSet/>
      <dgm:spPr/>
      <dgm:t>
        <a:bodyPr/>
        <a:lstStyle/>
        <a:p>
          <a:r>
            <a:rPr lang="en-US"/>
            <a:t>The Senate rejected the treaty for ratification, and the United States never joined the League of Nations. The Senate did approve for ratification of separate peace treaties with Germany, Austria, and Hungary.</a:t>
          </a:r>
        </a:p>
      </dgm:t>
    </dgm:pt>
    <dgm:pt modelId="{7F8E47CB-1009-2A44-9283-6ABB7D2E32DA}" type="parTrans" cxnId="{829CA7F4-4000-5E4F-B2C9-E8029BDCD398}">
      <dgm:prSet/>
      <dgm:spPr/>
    </dgm:pt>
    <dgm:pt modelId="{46710F18-7A88-1F48-8E5A-CE77949B4842}" type="sibTrans" cxnId="{829CA7F4-4000-5E4F-B2C9-E8029BDCD398}">
      <dgm:prSet/>
      <dgm:spPr/>
      <dgm:t>
        <a:bodyPr/>
        <a:lstStyle/>
        <a:p>
          <a:endParaRPr lang="en-US"/>
        </a:p>
      </dgm:t>
    </dgm:pt>
    <dgm:pt modelId="{5A1ADDD4-6BBF-3549-B10D-DA04AB0EB167}" type="pres">
      <dgm:prSet presAssocID="{C8A570C8-5A1D-4E95-A0CD-5029EEB4DB12}" presName="diagram" presStyleCnt="0">
        <dgm:presLayoutVars>
          <dgm:dir/>
          <dgm:resizeHandles val="exact"/>
        </dgm:presLayoutVars>
      </dgm:prSet>
      <dgm:spPr/>
    </dgm:pt>
    <dgm:pt modelId="{90B6D203-3B87-754A-B35C-6C2DB8457E3A}" type="pres">
      <dgm:prSet presAssocID="{BEE85417-20FE-4D1D-B02D-8954258F595B}" presName="node" presStyleLbl="node1" presStyleIdx="0" presStyleCnt="4">
        <dgm:presLayoutVars>
          <dgm:bulletEnabled val="1"/>
        </dgm:presLayoutVars>
      </dgm:prSet>
      <dgm:spPr/>
    </dgm:pt>
    <dgm:pt modelId="{9214EB37-E64E-A640-845C-6BD6AB327400}" type="pres">
      <dgm:prSet presAssocID="{D1715C5F-0749-47E0-9773-1F311DEA02EC}" presName="sibTrans" presStyleCnt="0"/>
      <dgm:spPr/>
    </dgm:pt>
    <dgm:pt modelId="{5B468356-97F5-2A4C-AEFC-058F35DC27DD}" type="pres">
      <dgm:prSet presAssocID="{68DE0C04-24B2-47A9-B4CA-31B357ED252D}" presName="node" presStyleLbl="node1" presStyleIdx="1" presStyleCnt="4">
        <dgm:presLayoutVars>
          <dgm:bulletEnabled val="1"/>
        </dgm:presLayoutVars>
      </dgm:prSet>
      <dgm:spPr/>
    </dgm:pt>
    <dgm:pt modelId="{11FE3C52-E0C0-994F-87D5-5EC90AF19CC4}" type="pres">
      <dgm:prSet presAssocID="{5D25E6F5-01B2-429B-AF0E-C3B697DE04A1}" presName="sibTrans" presStyleCnt="0"/>
      <dgm:spPr/>
    </dgm:pt>
    <dgm:pt modelId="{F219B74D-8ADE-C54C-9E9B-14DE5684020D}" type="pres">
      <dgm:prSet presAssocID="{57905CB4-0C15-4084-89F7-D422AC7B548C}" presName="node" presStyleLbl="node1" presStyleIdx="2" presStyleCnt="4">
        <dgm:presLayoutVars>
          <dgm:bulletEnabled val="1"/>
        </dgm:presLayoutVars>
      </dgm:prSet>
      <dgm:spPr/>
    </dgm:pt>
    <dgm:pt modelId="{9D284531-E4FB-D849-9BA0-0943DF2D6191}" type="pres">
      <dgm:prSet presAssocID="{9CC6D8A5-CFA1-4165-B7FD-4546C9266C56}" presName="sibTrans" presStyleCnt="0"/>
      <dgm:spPr/>
    </dgm:pt>
    <dgm:pt modelId="{24BE64A6-41AB-DA48-A613-590FCF9AFC17}" type="pres">
      <dgm:prSet presAssocID="{4D64EA38-B549-2E46-A21D-DC2EFE8C4EDF}" presName="node" presStyleLbl="node1" presStyleIdx="3" presStyleCnt="4">
        <dgm:presLayoutVars>
          <dgm:bulletEnabled val="1"/>
        </dgm:presLayoutVars>
      </dgm:prSet>
      <dgm:spPr/>
    </dgm:pt>
  </dgm:ptLst>
  <dgm:cxnLst>
    <dgm:cxn modelId="{B032C82A-2789-2E4E-8970-86B0B833B709}" type="presOf" srcId="{4D64EA38-B549-2E46-A21D-DC2EFE8C4EDF}" destId="{24BE64A6-41AB-DA48-A613-590FCF9AFC17}" srcOrd="0" destOrd="0" presId="urn:microsoft.com/office/officeart/2005/8/layout/default"/>
    <dgm:cxn modelId="{245D443D-D635-2C49-812F-71DFF6D46E36}" type="presOf" srcId="{C8A570C8-5A1D-4E95-A0CD-5029EEB4DB12}" destId="{5A1ADDD4-6BBF-3549-B10D-DA04AB0EB167}" srcOrd="0" destOrd="0" presId="urn:microsoft.com/office/officeart/2005/8/layout/default"/>
    <dgm:cxn modelId="{B17CF969-4753-4B07-8C3D-E72614A3B0EB}" srcId="{C8A570C8-5A1D-4E95-A0CD-5029EEB4DB12}" destId="{57905CB4-0C15-4084-89F7-D422AC7B548C}" srcOrd="2" destOrd="0" parTransId="{2529C2E0-EE08-4193-90E1-7A963DC90A20}" sibTransId="{9CC6D8A5-CFA1-4165-B7FD-4546C9266C56}"/>
    <dgm:cxn modelId="{BDDEF28F-2B02-427F-B3D5-5776D876DF51}" srcId="{C8A570C8-5A1D-4E95-A0CD-5029EEB4DB12}" destId="{BEE85417-20FE-4D1D-B02D-8954258F595B}" srcOrd="0" destOrd="0" parTransId="{65C37E4F-5A05-4AB4-90CA-46E1EEC0AC95}" sibTransId="{D1715C5F-0749-47E0-9773-1F311DEA02EC}"/>
    <dgm:cxn modelId="{72B6C8C7-0DF2-6F4B-87B4-3D2558D2C3B5}" type="presOf" srcId="{57905CB4-0C15-4084-89F7-D422AC7B548C}" destId="{F219B74D-8ADE-C54C-9E9B-14DE5684020D}" srcOrd="0" destOrd="0" presId="urn:microsoft.com/office/officeart/2005/8/layout/default"/>
    <dgm:cxn modelId="{876C78CA-B30B-DE49-8CC5-AAA5FB8BB86F}" type="presOf" srcId="{BEE85417-20FE-4D1D-B02D-8954258F595B}" destId="{90B6D203-3B87-754A-B35C-6C2DB8457E3A}" srcOrd="0" destOrd="0" presId="urn:microsoft.com/office/officeart/2005/8/layout/default"/>
    <dgm:cxn modelId="{399BF5DA-7650-4555-B351-77DB4555CAB9}" srcId="{C8A570C8-5A1D-4E95-A0CD-5029EEB4DB12}" destId="{68DE0C04-24B2-47A9-B4CA-31B357ED252D}" srcOrd="1" destOrd="0" parTransId="{B95045F2-8757-405A-85C8-3B5B6FF6577F}" sibTransId="{5D25E6F5-01B2-429B-AF0E-C3B697DE04A1}"/>
    <dgm:cxn modelId="{9E5F61E9-1707-574F-8220-E07F82CED1F5}" type="presOf" srcId="{68DE0C04-24B2-47A9-B4CA-31B357ED252D}" destId="{5B468356-97F5-2A4C-AEFC-058F35DC27DD}" srcOrd="0" destOrd="0" presId="urn:microsoft.com/office/officeart/2005/8/layout/default"/>
    <dgm:cxn modelId="{829CA7F4-4000-5E4F-B2C9-E8029BDCD398}" srcId="{C8A570C8-5A1D-4E95-A0CD-5029EEB4DB12}" destId="{4D64EA38-B549-2E46-A21D-DC2EFE8C4EDF}" srcOrd="3" destOrd="0" parTransId="{7F8E47CB-1009-2A44-9283-6ABB7D2E32DA}" sibTransId="{46710F18-7A88-1F48-8E5A-CE77949B4842}"/>
    <dgm:cxn modelId="{E887C344-C231-1243-BF16-7B3948BAE964}" type="presParOf" srcId="{5A1ADDD4-6BBF-3549-B10D-DA04AB0EB167}" destId="{90B6D203-3B87-754A-B35C-6C2DB8457E3A}" srcOrd="0" destOrd="0" presId="urn:microsoft.com/office/officeart/2005/8/layout/default"/>
    <dgm:cxn modelId="{FF9BE6A5-9D14-EF4E-B95D-30BDBCAFFA2D}" type="presParOf" srcId="{5A1ADDD4-6BBF-3549-B10D-DA04AB0EB167}" destId="{9214EB37-E64E-A640-845C-6BD6AB327400}" srcOrd="1" destOrd="0" presId="urn:microsoft.com/office/officeart/2005/8/layout/default"/>
    <dgm:cxn modelId="{6E8698BE-6D2C-C445-945C-7C2C1CBE6AC9}" type="presParOf" srcId="{5A1ADDD4-6BBF-3549-B10D-DA04AB0EB167}" destId="{5B468356-97F5-2A4C-AEFC-058F35DC27DD}" srcOrd="2" destOrd="0" presId="urn:microsoft.com/office/officeart/2005/8/layout/default"/>
    <dgm:cxn modelId="{F09C4F1B-DEEC-9144-8CC2-59839C0CEA67}" type="presParOf" srcId="{5A1ADDD4-6BBF-3549-B10D-DA04AB0EB167}" destId="{11FE3C52-E0C0-994F-87D5-5EC90AF19CC4}" srcOrd="3" destOrd="0" presId="urn:microsoft.com/office/officeart/2005/8/layout/default"/>
    <dgm:cxn modelId="{EDAB7FEC-6BE7-4F45-AE2A-D75F8A5B7A70}" type="presParOf" srcId="{5A1ADDD4-6BBF-3549-B10D-DA04AB0EB167}" destId="{F219B74D-8ADE-C54C-9E9B-14DE5684020D}" srcOrd="4" destOrd="0" presId="urn:microsoft.com/office/officeart/2005/8/layout/default"/>
    <dgm:cxn modelId="{388CEC66-60D5-3D4D-942D-6E33D8670AA6}" type="presParOf" srcId="{5A1ADDD4-6BBF-3549-B10D-DA04AB0EB167}" destId="{9D284531-E4FB-D849-9BA0-0943DF2D6191}" srcOrd="5" destOrd="0" presId="urn:microsoft.com/office/officeart/2005/8/layout/default"/>
    <dgm:cxn modelId="{2F866962-DE1C-B640-945A-BCA51AB733DE}" type="presParOf" srcId="{5A1ADDD4-6BBF-3549-B10D-DA04AB0EB167}" destId="{24BE64A6-41AB-DA48-A613-590FCF9AFC1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0B9BBD4-CBA4-44DB-BA31-1E7ADEE8AA3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CDE42F7-D741-4354-BBF9-091EAC0FC87A}">
      <dgm:prSet/>
      <dgm:spPr/>
      <dgm:t>
        <a:bodyPr/>
        <a:lstStyle/>
        <a:p>
          <a:r>
            <a:rPr lang="en-US"/>
            <a:t>The war shaped the writings of Ernest Hemingway and John Dos Passos. </a:t>
          </a:r>
        </a:p>
      </dgm:t>
    </dgm:pt>
    <dgm:pt modelId="{C17A77A1-CE88-4991-9576-8629C2065D7E}" type="parTrans" cxnId="{878822B9-8D06-4983-AC2E-ADFCAA750E87}">
      <dgm:prSet/>
      <dgm:spPr/>
      <dgm:t>
        <a:bodyPr/>
        <a:lstStyle/>
        <a:p>
          <a:endParaRPr lang="en-US"/>
        </a:p>
      </dgm:t>
    </dgm:pt>
    <dgm:pt modelId="{D07831F2-11E9-4930-9B81-6A53B2617669}" type="sibTrans" cxnId="{878822B9-8D06-4983-AC2E-ADFCAA750E87}">
      <dgm:prSet/>
      <dgm:spPr/>
      <dgm:t>
        <a:bodyPr/>
        <a:lstStyle/>
        <a:p>
          <a:endParaRPr lang="en-US"/>
        </a:p>
      </dgm:t>
    </dgm:pt>
    <dgm:pt modelId="{75015573-9814-4D3E-A72F-525D29F2DA78}">
      <dgm:prSet/>
      <dgm:spPr/>
      <dgm:t>
        <a:bodyPr/>
        <a:lstStyle/>
        <a:p>
          <a:r>
            <a:rPr lang="en-US"/>
            <a:t>On the home front, millions of women went to work, replacing the men who had shipped off to war, while others knitted socks and made bandages. </a:t>
          </a:r>
        </a:p>
      </dgm:t>
    </dgm:pt>
    <dgm:pt modelId="{988C4CD5-68AB-43AB-832F-E64B6D17B92D}" type="parTrans" cxnId="{0B3A96DD-5259-40A5-91E4-51A5397DD829}">
      <dgm:prSet/>
      <dgm:spPr/>
      <dgm:t>
        <a:bodyPr/>
        <a:lstStyle/>
        <a:p>
          <a:endParaRPr lang="en-US"/>
        </a:p>
      </dgm:t>
    </dgm:pt>
    <dgm:pt modelId="{AE8C6503-02AB-4CA4-8942-E7C5DB6D009B}" type="sibTrans" cxnId="{0B3A96DD-5259-40A5-91E4-51A5397DD829}">
      <dgm:prSet/>
      <dgm:spPr/>
      <dgm:t>
        <a:bodyPr/>
        <a:lstStyle/>
        <a:p>
          <a:endParaRPr lang="en-US"/>
        </a:p>
      </dgm:t>
    </dgm:pt>
    <dgm:pt modelId="{0C4CE5F7-3DF8-4647-BBDD-E9114A159278}">
      <dgm:prSet/>
      <dgm:spPr/>
      <dgm:t>
        <a:bodyPr/>
        <a:lstStyle/>
        <a:p>
          <a:r>
            <a:rPr lang="en-US"/>
            <a:t>When the American Expeditionary Forces shipped off to Europe, so too did approximately 16,500 women. They worked as clerks, telephone operators, and nurses; they also ran canteens that served meals to soldiers and offered a respite from battle. </a:t>
          </a:r>
        </a:p>
      </dgm:t>
    </dgm:pt>
    <dgm:pt modelId="{1467647C-78C5-49C9-8F25-19ABE0FA3EFA}" type="parTrans" cxnId="{BC391D3F-0F52-458E-9620-8674F2F4BEF0}">
      <dgm:prSet/>
      <dgm:spPr/>
      <dgm:t>
        <a:bodyPr/>
        <a:lstStyle/>
        <a:p>
          <a:endParaRPr lang="en-US"/>
        </a:p>
      </dgm:t>
    </dgm:pt>
    <dgm:pt modelId="{0ED4E0C0-3BA4-4FBE-9671-2AF21246F706}" type="sibTrans" cxnId="{BC391D3F-0F52-458E-9620-8674F2F4BEF0}">
      <dgm:prSet/>
      <dgm:spPr/>
      <dgm:t>
        <a:bodyPr/>
        <a:lstStyle/>
        <a:p>
          <a:endParaRPr lang="en-US"/>
        </a:p>
      </dgm:t>
    </dgm:pt>
    <dgm:pt modelId="{118C82E9-0F57-8141-8D54-73DEEF058042}" type="pres">
      <dgm:prSet presAssocID="{D0B9BBD4-CBA4-44DB-BA31-1E7ADEE8AA3E}" presName="linear" presStyleCnt="0">
        <dgm:presLayoutVars>
          <dgm:animLvl val="lvl"/>
          <dgm:resizeHandles val="exact"/>
        </dgm:presLayoutVars>
      </dgm:prSet>
      <dgm:spPr/>
    </dgm:pt>
    <dgm:pt modelId="{C51F6B67-BD46-6A42-B50D-F6EA9FF1A0B1}" type="pres">
      <dgm:prSet presAssocID="{ECDE42F7-D741-4354-BBF9-091EAC0FC87A}" presName="parentText" presStyleLbl="node1" presStyleIdx="0" presStyleCnt="3">
        <dgm:presLayoutVars>
          <dgm:chMax val="0"/>
          <dgm:bulletEnabled val="1"/>
        </dgm:presLayoutVars>
      </dgm:prSet>
      <dgm:spPr/>
    </dgm:pt>
    <dgm:pt modelId="{E78FF877-CF71-0A4F-9D86-498920CB86A4}" type="pres">
      <dgm:prSet presAssocID="{D07831F2-11E9-4930-9B81-6A53B2617669}" presName="spacer" presStyleCnt="0"/>
      <dgm:spPr/>
    </dgm:pt>
    <dgm:pt modelId="{57024830-7E3E-B340-916B-371481BA2F30}" type="pres">
      <dgm:prSet presAssocID="{75015573-9814-4D3E-A72F-525D29F2DA78}" presName="parentText" presStyleLbl="node1" presStyleIdx="1" presStyleCnt="3">
        <dgm:presLayoutVars>
          <dgm:chMax val="0"/>
          <dgm:bulletEnabled val="1"/>
        </dgm:presLayoutVars>
      </dgm:prSet>
      <dgm:spPr/>
    </dgm:pt>
    <dgm:pt modelId="{85FD1046-F026-E546-BE73-BE9DB0DB7E9D}" type="pres">
      <dgm:prSet presAssocID="{AE8C6503-02AB-4CA4-8942-E7C5DB6D009B}" presName="spacer" presStyleCnt="0"/>
      <dgm:spPr/>
    </dgm:pt>
    <dgm:pt modelId="{C8B3CA95-C6B2-3642-A056-B66F26073F4F}" type="pres">
      <dgm:prSet presAssocID="{0C4CE5F7-3DF8-4647-BBDD-E9114A159278}" presName="parentText" presStyleLbl="node1" presStyleIdx="2" presStyleCnt="3">
        <dgm:presLayoutVars>
          <dgm:chMax val="0"/>
          <dgm:bulletEnabled val="1"/>
        </dgm:presLayoutVars>
      </dgm:prSet>
      <dgm:spPr/>
    </dgm:pt>
  </dgm:ptLst>
  <dgm:cxnLst>
    <dgm:cxn modelId="{7B9E7A3C-1FAA-DB47-83DA-3B431E199D3E}" type="presOf" srcId="{D0B9BBD4-CBA4-44DB-BA31-1E7ADEE8AA3E}" destId="{118C82E9-0F57-8141-8D54-73DEEF058042}" srcOrd="0" destOrd="0" presId="urn:microsoft.com/office/officeart/2005/8/layout/vList2"/>
    <dgm:cxn modelId="{BC391D3F-0F52-458E-9620-8674F2F4BEF0}" srcId="{D0B9BBD4-CBA4-44DB-BA31-1E7ADEE8AA3E}" destId="{0C4CE5F7-3DF8-4647-BBDD-E9114A159278}" srcOrd="2" destOrd="0" parTransId="{1467647C-78C5-49C9-8F25-19ABE0FA3EFA}" sibTransId="{0ED4E0C0-3BA4-4FBE-9671-2AF21246F706}"/>
    <dgm:cxn modelId="{A709AD73-6D37-034A-954F-ED86EC1B2E91}" type="presOf" srcId="{ECDE42F7-D741-4354-BBF9-091EAC0FC87A}" destId="{C51F6B67-BD46-6A42-B50D-F6EA9FF1A0B1}" srcOrd="0" destOrd="0" presId="urn:microsoft.com/office/officeart/2005/8/layout/vList2"/>
    <dgm:cxn modelId="{8C00EB82-DBD0-DD44-A488-1C23914DC782}" type="presOf" srcId="{75015573-9814-4D3E-A72F-525D29F2DA78}" destId="{57024830-7E3E-B340-916B-371481BA2F30}" srcOrd="0" destOrd="0" presId="urn:microsoft.com/office/officeart/2005/8/layout/vList2"/>
    <dgm:cxn modelId="{878822B9-8D06-4983-AC2E-ADFCAA750E87}" srcId="{D0B9BBD4-CBA4-44DB-BA31-1E7ADEE8AA3E}" destId="{ECDE42F7-D741-4354-BBF9-091EAC0FC87A}" srcOrd="0" destOrd="0" parTransId="{C17A77A1-CE88-4991-9576-8629C2065D7E}" sibTransId="{D07831F2-11E9-4930-9B81-6A53B2617669}"/>
    <dgm:cxn modelId="{0B3A96DD-5259-40A5-91E4-51A5397DD829}" srcId="{D0B9BBD4-CBA4-44DB-BA31-1E7ADEE8AA3E}" destId="{75015573-9814-4D3E-A72F-525D29F2DA78}" srcOrd="1" destOrd="0" parTransId="{988C4CD5-68AB-43AB-832F-E64B6D17B92D}" sibTransId="{AE8C6503-02AB-4CA4-8942-E7C5DB6D009B}"/>
    <dgm:cxn modelId="{8762F2E9-310E-284A-926F-0AC702AF2290}" type="presOf" srcId="{0C4CE5F7-3DF8-4647-BBDD-E9114A159278}" destId="{C8B3CA95-C6B2-3642-A056-B66F26073F4F}" srcOrd="0" destOrd="0" presId="urn:microsoft.com/office/officeart/2005/8/layout/vList2"/>
    <dgm:cxn modelId="{27D38992-421B-1A44-8ED1-BFD6EE2BB043}" type="presParOf" srcId="{118C82E9-0F57-8141-8D54-73DEEF058042}" destId="{C51F6B67-BD46-6A42-B50D-F6EA9FF1A0B1}" srcOrd="0" destOrd="0" presId="urn:microsoft.com/office/officeart/2005/8/layout/vList2"/>
    <dgm:cxn modelId="{F1591D82-4820-4C40-8A80-4AA4F4C26246}" type="presParOf" srcId="{118C82E9-0F57-8141-8D54-73DEEF058042}" destId="{E78FF877-CF71-0A4F-9D86-498920CB86A4}" srcOrd="1" destOrd="0" presId="urn:microsoft.com/office/officeart/2005/8/layout/vList2"/>
    <dgm:cxn modelId="{494FB9ED-7552-534C-8848-44589D51516D}" type="presParOf" srcId="{118C82E9-0F57-8141-8D54-73DEEF058042}" destId="{57024830-7E3E-B340-916B-371481BA2F30}" srcOrd="2" destOrd="0" presId="urn:microsoft.com/office/officeart/2005/8/layout/vList2"/>
    <dgm:cxn modelId="{684C3ADE-55C0-CB42-AD17-DB160CF40B73}" type="presParOf" srcId="{118C82E9-0F57-8141-8D54-73DEEF058042}" destId="{85FD1046-F026-E546-BE73-BE9DB0DB7E9D}" srcOrd="3" destOrd="0" presId="urn:microsoft.com/office/officeart/2005/8/layout/vList2"/>
    <dgm:cxn modelId="{A0111C2E-E346-A546-96C2-AF913AF472BB}" type="presParOf" srcId="{118C82E9-0F57-8141-8D54-73DEEF058042}" destId="{C8B3CA95-C6B2-3642-A056-B66F26073F4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E844294-32AB-4375-8944-3CF884424652}"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4F04268-0440-46DD-9E5D-AFA021E0EB70}">
      <dgm:prSet/>
      <dgm:spPr/>
      <dgm:t>
        <a:bodyPr/>
        <a:lstStyle/>
        <a:p>
          <a:r>
            <a:rPr lang="en-US"/>
            <a:t>For African-American soldiers, the war opened up a world not bound by America’s formal and informal racial codes.</a:t>
          </a:r>
        </a:p>
      </dgm:t>
    </dgm:pt>
    <dgm:pt modelId="{B5A2A64A-7E7A-48A2-B1F1-FF392E7DD22E}" type="parTrans" cxnId="{9ECB77B6-5FF9-4A9A-B4D5-7FEFD8E108C3}">
      <dgm:prSet/>
      <dgm:spPr/>
      <dgm:t>
        <a:bodyPr/>
        <a:lstStyle/>
        <a:p>
          <a:endParaRPr lang="en-US"/>
        </a:p>
      </dgm:t>
    </dgm:pt>
    <dgm:pt modelId="{3AFBD4EE-807E-4F42-B340-F2BC4AC4847C}" type="sibTrans" cxnId="{9ECB77B6-5FF9-4A9A-B4D5-7FEFD8E108C3}">
      <dgm:prSet/>
      <dgm:spPr/>
      <dgm:t>
        <a:bodyPr/>
        <a:lstStyle/>
        <a:p>
          <a:endParaRPr lang="en-US"/>
        </a:p>
      </dgm:t>
    </dgm:pt>
    <dgm:pt modelId="{43775823-D299-4F51-BCB9-99CA65D337CF}">
      <dgm:prSet/>
      <dgm:spPr/>
      <dgm:t>
        <a:bodyPr/>
        <a:lstStyle/>
        <a:p>
          <a:r>
            <a:rPr lang="en-US"/>
            <a:t>The U.S. Army shunted African-American soldiers into segregated units and issued them shovels more often than rifles. </a:t>
          </a:r>
        </a:p>
      </dgm:t>
    </dgm:pt>
    <dgm:pt modelId="{70C38A49-4BE1-4CBB-8640-578BC4D665C4}" type="parTrans" cxnId="{535F3F1F-5B63-4B07-ABE8-B0ACE7FC28B2}">
      <dgm:prSet/>
      <dgm:spPr/>
      <dgm:t>
        <a:bodyPr/>
        <a:lstStyle/>
        <a:p>
          <a:endParaRPr lang="en-US"/>
        </a:p>
      </dgm:t>
    </dgm:pt>
    <dgm:pt modelId="{0A8F23A5-C1C8-42DC-B784-561A6A44F8A3}" type="sibTrans" cxnId="{535F3F1F-5B63-4B07-ABE8-B0ACE7FC28B2}">
      <dgm:prSet/>
      <dgm:spPr/>
      <dgm:t>
        <a:bodyPr/>
        <a:lstStyle/>
        <a:p>
          <a:endParaRPr lang="en-US"/>
        </a:p>
      </dgm:t>
    </dgm:pt>
    <dgm:pt modelId="{54146C4E-31D0-49BB-9513-7E480B5B9B35}">
      <dgm:prSet/>
      <dgm:spPr/>
      <dgm:t>
        <a:bodyPr/>
        <a:lstStyle/>
        <a:p>
          <a:r>
            <a:rPr lang="en-US"/>
            <a:t>Some, however, fought alongside the French as equals, prompting questions about their treatment by their own country. </a:t>
          </a:r>
        </a:p>
      </dgm:t>
    </dgm:pt>
    <dgm:pt modelId="{986D268E-71FF-4935-A4D0-8B53D634CA39}" type="parTrans" cxnId="{0BA6718B-57B3-4BEF-92F5-482B05A84862}">
      <dgm:prSet/>
      <dgm:spPr/>
      <dgm:t>
        <a:bodyPr/>
        <a:lstStyle/>
        <a:p>
          <a:endParaRPr lang="en-US"/>
        </a:p>
      </dgm:t>
    </dgm:pt>
    <dgm:pt modelId="{B96701DA-2DB3-4034-B9C7-0705B364A1E4}" type="sibTrans" cxnId="{0BA6718B-57B3-4BEF-92F5-482B05A84862}">
      <dgm:prSet/>
      <dgm:spPr/>
      <dgm:t>
        <a:bodyPr/>
        <a:lstStyle/>
        <a:p>
          <a:endParaRPr lang="en-US"/>
        </a:p>
      </dgm:t>
    </dgm:pt>
    <dgm:pt modelId="{DD30C122-3E1B-4ED5-BBA7-0818FCB9A0B3}">
      <dgm:prSet/>
      <dgm:spPr/>
      <dgm:t>
        <a:bodyPr/>
        <a:lstStyle/>
        <a:p>
          <a:r>
            <a:rPr lang="en-US"/>
            <a:t>African-American soldiers came home as citizens of the world with questions about their place in American society. </a:t>
          </a:r>
        </a:p>
      </dgm:t>
    </dgm:pt>
    <dgm:pt modelId="{3522C07A-0A4B-484E-A470-DFDE8B7A07B6}" type="parTrans" cxnId="{30D05267-4CB0-4970-9C29-C82356D456BA}">
      <dgm:prSet/>
      <dgm:spPr/>
      <dgm:t>
        <a:bodyPr/>
        <a:lstStyle/>
        <a:p>
          <a:endParaRPr lang="en-US"/>
        </a:p>
      </dgm:t>
    </dgm:pt>
    <dgm:pt modelId="{E8E9B916-F50F-4E8B-9A4C-D0344665A0C7}" type="sibTrans" cxnId="{30D05267-4CB0-4970-9C29-C82356D456BA}">
      <dgm:prSet/>
      <dgm:spPr/>
      <dgm:t>
        <a:bodyPr/>
        <a:lstStyle/>
        <a:p>
          <a:endParaRPr lang="en-US"/>
        </a:p>
      </dgm:t>
    </dgm:pt>
    <dgm:pt modelId="{9ED6DF63-BC96-1549-916C-05E159DD9D90}" type="pres">
      <dgm:prSet presAssocID="{DE844294-32AB-4375-8944-3CF884424652}" presName="vert0" presStyleCnt="0">
        <dgm:presLayoutVars>
          <dgm:dir/>
          <dgm:animOne val="branch"/>
          <dgm:animLvl val="lvl"/>
        </dgm:presLayoutVars>
      </dgm:prSet>
      <dgm:spPr/>
    </dgm:pt>
    <dgm:pt modelId="{DD468AF7-F94D-0848-80D6-3435EBD663DB}" type="pres">
      <dgm:prSet presAssocID="{74F04268-0440-46DD-9E5D-AFA021E0EB70}" presName="thickLine" presStyleLbl="alignNode1" presStyleIdx="0" presStyleCnt="4"/>
      <dgm:spPr/>
    </dgm:pt>
    <dgm:pt modelId="{3A445547-1F0C-7F44-BD97-D8CAD3C117AD}" type="pres">
      <dgm:prSet presAssocID="{74F04268-0440-46DD-9E5D-AFA021E0EB70}" presName="horz1" presStyleCnt="0"/>
      <dgm:spPr/>
    </dgm:pt>
    <dgm:pt modelId="{CCCA582F-6850-3F46-8330-795EF4EFD0D0}" type="pres">
      <dgm:prSet presAssocID="{74F04268-0440-46DD-9E5D-AFA021E0EB70}" presName="tx1" presStyleLbl="revTx" presStyleIdx="0" presStyleCnt="4"/>
      <dgm:spPr/>
    </dgm:pt>
    <dgm:pt modelId="{D74BD6D5-4C5E-8A4E-B32A-C9E8DC8238C6}" type="pres">
      <dgm:prSet presAssocID="{74F04268-0440-46DD-9E5D-AFA021E0EB70}" presName="vert1" presStyleCnt="0"/>
      <dgm:spPr/>
    </dgm:pt>
    <dgm:pt modelId="{02F267F6-E0B5-EF40-8CBD-29DA3A1E0608}" type="pres">
      <dgm:prSet presAssocID="{43775823-D299-4F51-BCB9-99CA65D337CF}" presName="thickLine" presStyleLbl="alignNode1" presStyleIdx="1" presStyleCnt="4"/>
      <dgm:spPr/>
    </dgm:pt>
    <dgm:pt modelId="{BD4F1B35-42DD-0B4F-98EA-89957417B1AB}" type="pres">
      <dgm:prSet presAssocID="{43775823-D299-4F51-BCB9-99CA65D337CF}" presName="horz1" presStyleCnt="0"/>
      <dgm:spPr/>
    </dgm:pt>
    <dgm:pt modelId="{1B51AB64-D0FD-9E44-B1A6-0ABFE2361041}" type="pres">
      <dgm:prSet presAssocID="{43775823-D299-4F51-BCB9-99CA65D337CF}" presName="tx1" presStyleLbl="revTx" presStyleIdx="1" presStyleCnt="4"/>
      <dgm:spPr/>
    </dgm:pt>
    <dgm:pt modelId="{39D3367E-E537-7042-9AC1-2D7AF7E7E306}" type="pres">
      <dgm:prSet presAssocID="{43775823-D299-4F51-BCB9-99CA65D337CF}" presName="vert1" presStyleCnt="0"/>
      <dgm:spPr/>
    </dgm:pt>
    <dgm:pt modelId="{1997ADBE-6971-B846-B117-09BD787B345E}" type="pres">
      <dgm:prSet presAssocID="{54146C4E-31D0-49BB-9513-7E480B5B9B35}" presName="thickLine" presStyleLbl="alignNode1" presStyleIdx="2" presStyleCnt="4"/>
      <dgm:spPr/>
    </dgm:pt>
    <dgm:pt modelId="{DD88B49D-7072-1C4C-806A-53A1908EF447}" type="pres">
      <dgm:prSet presAssocID="{54146C4E-31D0-49BB-9513-7E480B5B9B35}" presName="horz1" presStyleCnt="0"/>
      <dgm:spPr/>
    </dgm:pt>
    <dgm:pt modelId="{432AD8CC-623A-564A-A007-2F0106FBBEEE}" type="pres">
      <dgm:prSet presAssocID="{54146C4E-31D0-49BB-9513-7E480B5B9B35}" presName="tx1" presStyleLbl="revTx" presStyleIdx="2" presStyleCnt="4"/>
      <dgm:spPr/>
    </dgm:pt>
    <dgm:pt modelId="{1E0DC679-2C6D-DF4E-AA72-3401BB9275E0}" type="pres">
      <dgm:prSet presAssocID="{54146C4E-31D0-49BB-9513-7E480B5B9B35}" presName="vert1" presStyleCnt="0"/>
      <dgm:spPr/>
    </dgm:pt>
    <dgm:pt modelId="{AF2396F9-E466-5743-8EAA-B6335A1E89B9}" type="pres">
      <dgm:prSet presAssocID="{DD30C122-3E1B-4ED5-BBA7-0818FCB9A0B3}" presName="thickLine" presStyleLbl="alignNode1" presStyleIdx="3" presStyleCnt="4"/>
      <dgm:spPr/>
    </dgm:pt>
    <dgm:pt modelId="{8F6564BE-5509-3443-AE39-DBED1F0BC198}" type="pres">
      <dgm:prSet presAssocID="{DD30C122-3E1B-4ED5-BBA7-0818FCB9A0B3}" presName="horz1" presStyleCnt="0"/>
      <dgm:spPr/>
    </dgm:pt>
    <dgm:pt modelId="{A7DD9798-EDAA-4F4E-9C98-71ED9D1F6C56}" type="pres">
      <dgm:prSet presAssocID="{DD30C122-3E1B-4ED5-BBA7-0818FCB9A0B3}" presName="tx1" presStyleLbl="revTx" presStyleIdx="3" presStyleCnt="4"/>
      <dgm:spPr/>
    </dgm:pt>
    <dgm:pt modelId="{3DD91B37-8E79-0746-9C03-CF81D8755656}" type="pres">
      <dgm:prSet presAssocID="{DD30C122-3E1B-4ED5-BBA7-0818FCB9A0B3}" presName="vert1" presStyleCnt="0"/>
      <dgm:spPr/>
    </dgm:pt>
  </dgm:ptLst>
  <dgm:cxnLst>
    <dgm:cxn modelId="{371DC214-C09D-9D42-A5E9-F3D88A204D43}" type="presOf" srcId="{43775823-D299-4F51-BCB9-99CA65D337CF}" destId="{1B51AB64-D0FD-9E44-B1A6-0ABFE2361041}" srcOrd="0" destOrd="0" presId="urn:microsoft.com/office/officeart/2008/layout/LinedList"/>
    <dgm:cxn modelId="{535F3F1F-5B63-4B07-ABE8-B0ACE7FC28B2}" srcId="{DE844294-32AB-4375-8944-3CF884424652}" destId="{43775823-D299-4F51-BCB9-99CA65D337CF}" srcOrd="1" destOrd="0" parTransId="{70C38A49-4BE1-4CBB-8640-578BC4D665C4}" sibTransId="{0A8F23A5-C1C8-42DC-B784-561A6A44F8A3}"/>
    <dgm:cxn modelId="{30D05267-4CB0-4970-9C29-C82356D456BA}" srcId="{DE844294-32AB-4375-8944-3CF884424652}" destId="{DD30C122-3E1B-4ED5-BBA7-0818FCB9A0B3}" srcOrd="3" destOrd="0" parTransId="{3522C07A-0A4B-484E-A470-DFDE8B7A07B6}" sibTransId="{E8E9B916-F50F-4E8B-9A4C-D0344665A0C7}"/>
    <dgm:cxn modelId="{0BA6718B-57B3-4BEF-92F5-482B05A84862}" srcId="{DE844294-32AB-4375-8944-3CF884424652}" destId="{54146C4E-31D0-49BB-9513-7E480B5B9B35}" srcOrd="2" destOrd="0" parTransId="{986D268E-71FF-4935-A4D0-8B53D634CA39}" sibTransId="{B96701DA-2DB3-4034-B9C7-0705B364A1E4}"/>
    <dgm:cxn modelId="{61286CB2-8BFC-1A40-AA2B-385A7624F22D}" type="presOf" srcId="{DE844294-32AB-4375-8944-3CF884424652}" destId="{9ED6DF63-BC96-1549-916C-05E159DD9D90}" srcOrd="0" destOrd="0" presId="urn:microsoft.com/office/officeart/2008/layout/LinedList"/>
    <dgm:cxn modelId="{9ECB77B6-5FF9-4A9A-B4D5-7FEFD8E108C3}" srcId="{DE844294-32AB-4375-8944-3CF884424652}" destId="{74F04268-0440-46DD-9E5D-AFA021E0EB70}" srcOrd="0" destOrd="0" parTransId="{B5A2A64A-7E7A-48A2-B1F1-FF392E7DD22E}" sibTransId="{3AFBD4EE-807E-4F42-B340-F2BC4AC4847C}"/>
    <dgm:cxn modelId="{69F084D6-0B80-8944-9082-278766065C7B}" type="presOf" srcId="{74F04268-0440-46DD-9E5D-AFA021E0EB70}" destId="{CCCA582F-6850-3F46-8330-795EF4EFD0D0}" srcOrd="0" destOrd="0" presId="urn:microsoft.com/office/officeart/2008/layout/LinedList"/>
    <dgm:cxn modelId="{E9366ED7-AD40-0746-8279-672CCCA0271F}" type="presOf" srcId="{54146C4E-31D0-49BB-9513-7E480B5B9B35}" destId="{432AD8CC-623A-564A-A007-2F0106FBBEEE}" srcOrd="0" destOrd="0" presId="urn:microsoft.com/office/officeart/2008/layout/LinedList"/>
    <dgm:cxn modelId="{08DBA0EB-CB16-8947-926C-7413FF8B6084}" type="presOf" srcId="{DD30C122-3E1B-4ED5-BBA7-0818FCB9A0B3}" destId="{A7DD9798-EDAA-4F4E-9C98-71ED9D1F6C56}" srcOrd="0" destOrd="0" presId="urn:microsoft.com/office/officeart/2008/layout/LinedList"/>
    <dgm:cxn modelId="{42DD8005-08CF-6747-AB14-D14C68670828}" type="presParOf" srcId="{9ED6DF63-BC96-1549-916C-05E159DD9D90}" destId="{DD468AF7-F94D-0848-80D6-3435EBD663DB}" srcOrd="0" destOrd="0" presId="urn:microsoft.com/office/officeart/2008/layout/LinedList"/>
    <dgm:cxn modelId="{9BF7B97E-C9F2-5249-8500-AD6410B73F36}" type="presParOf" srcId="{9ED6DF63-BC96-1549-916C-05E159DD9D90}" destId="{3A445547-1F0C-7F44-BD97-D8CAD3C117AD}" srcOrd="1" destOrd="0" presId="urn:microsoft.com/office/officeart/2008/layout/LinedList"/>
    <dgm:cxn modelId="{51855C04-9162-394E-86CB-9AF4F4D8D6CB}" type="presParOf" srcId="{3A445547-1F0C-7F44-BD97-D8CAD3C117AD}" destId="{CCCA582F-6850-3F46-8330-795EF4EFD0D0}" srcOrd="0" destOrd="0" presId="urn:microsoft.com/office/officeart/2008/layout/LinedList"/>
    <dgm:cxn modelId="{718A5421-06F6-F042-8F1B-2DB6C64013D6}" type="presParOf" srcId="{3A445547-1F0C-7F44-BD97-D8CAD3C117AD}" destId="{D74BD6D5-4C5E-8A4E-B32A-C9E8DC8238C6}" srcOrd="1" destOrd="0" presId="urn:microsoft.com/office/officeart/2008/layout/LinedList"/>
    <dgm:cxn modelId="{0E522C24-6A9C-8F4B-ABBF-B15CA4230783}" type="presParOf" srcId="{9ED6DF63-BC96-1549-916C-05E159DD9D90}" destId="{02F267F6-E0B5-EF40-8CBD-29DA3A1E0608}" srcOrd="2" destOrd="0" presId="urn:microsoft.com/office/officeart/2008/layout/LinedList"/>
    <dgm:cxn modelId="{7C83B455-8EB1-1F40-82F4-A778E8128DBD}" type="presParOf" srcId="{9ED6DF63-BC96-1549-916C-05E159DD9D90}" destId="{BD4F1B35-42DD-0B4F-98EA-89957417B1AB}" srcOrd="3" destOrd="0" presId="urn:microsoft.com/office/officeart/2008/layout/LinedList"/>
    <dgm:cxn modelId="{FBC35771-0AA6-3E42-AEDD-E39367A576B0}" type="presParOf" srcId="{BD4F1B35-42DD-0B4F-98EA-89957417B1AB}" destId="{1B51AB64-D0FD-9E44-B1A6-0ABFE2361041}" srcOrd="0" destOrd="0" presId="urn:microsoft.com/office/officeart/2008/layout/LinedList"/>
    <dgm:cxn modelId="{7CC54E3A-5A78-F840-B8B9-FD095490EC1D}" type="presParOf" srcId="{BD4F1B35-42DD-0B4F-98EA-89957417B1AB}" destId="{39D3367E-E537-7042-9AC1-2D7AF7E7E306}" srcOrd="1" destOrd="0" presId="urn:microsoft.com/office/officeart/2008/layout/LinedList"/>
    <dgm:cxn modelId="{673AF30E-F0B8-3C4B-99C5-512AE17B4777}" type="presParOf" srcId="{9ED6DF63-BC96-1549-916C-05E159DD9D90}" destId="{1997ADBE-6971-B846-B117-09BD787B345E}" srcOrd="4" destOrd="0" presId="urn:microsoft.com/office/officeart/2008/layout/LinedList"/>
    <dgm:cxn modelId="{203403C1-0CDB-4849-B8DE-A530E8E4DBB9}" type="presParOf" srcId="{9ED6DF63-BC96-1549-916C-05E159DD9D90}" destId="{DD88B49D-7072-1C4C-806A-53A1908EF447}" srcOrd="5" destOrd="0" presId="urn:microsoft.com/office/officeart/2008/layout/LinedList"/>
    <dgm:cxn modelId="{D069245A-0764-D84F-86B7-B80B005294C9}" type="presParOf" srcId="{DD88B49D-7072-1C4C-806A-53A1908EF447}" destId="{432AD8CC-623A-564A-A007-2F0106FBBEEE}" srcOrd="0" destOrd="0" presId="urn:microsoft.com/office/officeart/2008/layout/LinedList"/>
    <dgm:cxn modelId="{1E3681FF-85F0-824A-81C2-29A371755D28}" type="presParOf" srcId="{DD88B49D-7072-1C4C-806A-53A1908EF447}" destId="{1E0DC679-2C6D-DF4E-AA72-3401BB9275E0}" srcOrd="1" destOrd="0" presId="urn:microsoft.com/office/officeart/2008/layout/LinedList"/>
    <dgm:cxn modelId="{17D92073-9A06-EB4B-B6C5-2259B5960148}" type="presParOf" srcId="{9ED6DF63-BC96-1549-916C-05E159DD9D90}" destId="{AF2396F9-E466-5743-8EAA-B6335A1E89B9}" srcOrd="6" destOrd="0" presId="urn:microsoft.com/office/officeart/2008/layout/LinedList"/>
    <dgm:cxn modelId="{C8C7FA08-E489-A148-91BC-E613D7BAD47F}" type="presParOf" srcId="{9ED6DF63-BC96-1549-916C-05E159DD9D90}" destId="{8F6564BE-5509-3443-AE39-DBED1F0BC198}" srcOrd="7" destOrd="0" presId="urn:microsoft.com/office/officeart/2008/layout/LinedList"/>
    <dgm:cxn modelId="{196E3FA7-10D2-F14B-A27A-B8982265BBA7}" type="presParOf" srcId="{8F6564BE-5509-3443-AE39-DBED1F0BC198}" destId="{A7DD9798-EDAA-4F4E-9C98-71ED9D1F6C56}" srcOrd="0" destOrd="0" presId="urn:microsoft.com/office/officeart/2008/layout/LinedList"/>
    <dgm:cxn modelId="{623C7351-064B-494B-A15E-E63C3E2ADC27}" type="presParOf" srcId="{8F6564BE-5509-3443-AE39-DBED1F0BC198}" destId="{3DD91B37-8E79-0746-9C03-CF81D875565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A98A5B-52A9-4953-86D2-B78C34F4A5E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61331E1-D709-4F52-BF66-646963577B77}">
      <dgm:prSet/>
      <dgm:spPr/>
      <dgm:t>
        <a:bodyPr/>
        <a:lstStyle/>
        <a:p>
          <a:r>
            <a:rPr lang="en-US"/>
            <a:t>The chief developments of the intervening period had been the machine gun and the rapid-fire field artillery gun. </a:t>
          </a:r>
        </a:p>
      </dgm:t>
    </dgm:pt>
    <dgm:pt modelId="{47D5B19B-A4E1-4EE9-8FDD-9715476329FF}" type="parTrans" cxnId="{3F357779-8A6C-40A9-BDFD-077CC31373B4}">
      <dgm:prSet/>
      <dgm:spPr/>
      <dgm:t>
        <a:bodyPr/>
        <a:lstStyle/>
        <a:p>
          <a:endParaRPr lang="en-US"/>
        </a:p>
      </dgm:t>
    </dgm:pt>
    <dgm:pt modelId="{B1AB5038-F218-441D-B250-BFFEB0FD105E}" type="sibTrans" cxnId="{3F357779-8A6C-40A9-BDFD-077CC31373B4}">
      <dgm:prSet/>
      <dgm:spPr/>
      <dgm:t>
        <a:bodyPr/>
        <a:lstStyle/>
        <a:p>
          <a:endParaRPr lang="en-US"/>
        </a:p>
      </dgm:t>
    </dgm:pt>
    <dgm:pt modelId="{DABB07F7-F622-44E3-8A7D-06CA4886B9C8}">
      <dgm:prSet/>
      <dgm:spPr/>
      <dgm:t>
        <a:bodyPr/>
        <a:lstStyle/>
        <a:p>
          <a:r>
            <a:rPr lang="en-US"/>
            <a:t>The modern machine gun, which had been developed in the 1880s and ’90s, was a reliable belt-fed gun capable of sustained rates of extremely rapid fire; it could fire 600 bullets per minute with a range of more than 1,000 yards (900 metres). </a:t>
          </a:r>
        </a:p>
      </dgm:t>
    </dgm:pt>
    <dgm:pt modelId="{5667AF38-7E64-4909-A960-078145712060}" type="parTrans" cxnId="{91BBF1E4-E56E-4E5B-ADB8-C7D1897EAFFA}">
      <dgm:prSet/>
      <dgm:spPr/>
      <dgm:t>
        <a:bodyPr/>
        <a:lstStyle/>
        <a:p>
          <a:endParaRPr lang="en-US"/>
        </a:p>
      </dgm:t>
    </dgm:pt>
    <dgm:pt modelId="{66E785C4-FA88-464F-9BA7-FC6DF1EF1FA5}" type="sibTrans" cxnId="{91BBF1E4-E56E-4E5B-ADB8-C7D1897EAFFA}">
      <dgm:prSet/>
      <dgm:spPr/>
      <dgm:t>
        <a:bodyPr/>
        <a:lstStyle/>
        <a:p>
          <a:endParaRPr lang="en-US"/>
        </a:p>
      </dgm:t>
    </dgm:pt>
    <dgm:pt modelId="{C6E76D5B-5905-ED45-8394-7BE378905AC2}" type="pres">
      <dgm:prSet presAssocID="{2EA98A5B-52A9-4953-86D2-B78C34F4A5EC}" presName="linear" presStyleCnt="0">
        <dgm:presLayoutVars>
          <dgm:animLvl val="lvl"/>
          <dgm:resizeHandles val="exact"/>
        </dgm:presLayoutVars>
      </dgm:prSet>
      <dgm:spPr/>
    </dgm:pt>
    <dgm:pt modelId="{E0E0FC92-0252-184D-AAB4-1F8E88147400}" type="pres">
      <dgm:prSet presAssocID="{E61331E1-D709-4F52-BF66-646963577B77}" presName="parentText" presStyleLbl="node1" presStyleIdx="0" presStyleCnt="2">
        <dgm:presLayoutVars>
          <dgm:chMax val="0"/>
          <dgm:bulletEnabled val="1"/>
        </dgm:presLayoutVars>
      </dgm:prSet>
      <dgm:spPr/>
    </dgm:pt>
    <dgm:pt modelId="{E3BF4523-EBA4-4047-A1F4-B5DE8884229D}" type="pres">
      <dgm:prSet presAssocID="{B1AB5038-F218-441D-B250-BFFEB0FD105E}" presName="spacer" presStyleCnt="0"/>
      <dgm:spPr/>
    </dgm:pt>
    <dgm:pt modelId="{69474905-9338-9140-BAAC-4B59286481FA}" type="pres">
      <dgm:prSet presAssocID="{DABB07F7-F622-44E3-8A7D-06CA4886B9C8}" presName="parentText" presStyleLbl="node1" presStyleIdx="1" presStyleCnt="2">
        <dgm:presLayoutVars>
          <dgm:chMax val="0"/>
          <dgm:bulletEnabled val="1"/>
        </dgm:presLayoutVars>
      </dgm:prSet>
      <dgm:spPr/>
    </dgm:pt>
  </dgm:ptLst>
  <dgm:cxnLst>
    <dgm:cxn modelId="{BD20E123-4A9E-7847-AC35-A88910C873CD}" type="presOf" srcId="{DABB07F7-F622-44E3-8A7D-06CA4886B9C8}" destId="{69474905-9338-9140-BAAC-4B59286481FA}" srcOrd="0" destOrd="0" presId="urn:microsoft.com/office/officeart/2005/8/layout/vList2"/>
    <dgm:cxn modelId="{3F357779-8A6C-40A9-BDFD-077CC31373B4}" srcId="{2EA98A5B-52A9-4953-86D2-B78C34F4A5EC}" destId="{E61331E1-D709-4F52-BF66-646963577B77}" srcOrd="0" destOrd="0" parTransId="{47D5B19B-A4E1-4EE9-8FDD-9715476329FF}" sibTransId="{B1AB5038-F218-441D-B250-BFFEB0FD105E}"/>
    <dgm:cxn modelId="{A261D2A3-7BDB-D142-9664-0EF2C4BC1DE4}" type="presOf" srcId="{E61331E1-D709-4F52-BF66-646963577B77}" destId="{E0E0FC92-0252-184D-AAB4-1F8E88147400}" srcOrd="0" destOrd="0" presId="urn:microsoft.com/office/officeart/2005/8/layout/vList2"/>
    <dgm:cxn modelId="{4783BED1-396A-2747-BFA5-AE2060B6EFC8}" type="presOf" srcId="{2EA98A5B-52A9-4953-86D2-B78C34F4A5EC}" destId="{C6E76D5B-5905-ED45-8394-7BE378905AC2}" srcOrd="0" destOrd="0" presId="urn:microsoft.com/office/officeart/2005/8/layout/vList2"/>
    <dgm:cxn modelId="{91BBF1E4-E56E-4E5B-ADB8-C7D1897EAFFA}" srcId="{2EA98A5B-52A9-4953-86D2-B78C34F4A5EC}" destId="{DABB07F7-F622-44E3-8A7D-06CA4886B9C8}" srcOrd="1" destOrd="0" parTransId="{5667AF38-7E64-4909-A960-078145712060}" sibTransId="{66E785C4-FA88-464F-9BA7-FC6DF1EF1FA5}"/>
    <dgm:cxn modelId="{309C5E89-495C-D54C-8E45-80DDBC97F080}" type="presParOf" srcId="{C6E76D5B-5905-ED45-8394-7BE378905AC2}" destId="{E0E0FC92-0252-184D-AAB4-1F8E88147400}" srcOrd="0" destOrd="0" presId="urn:microsoft.com/office/officeart/2005/8/layout/vList2"/>
    <dgm:cxn modelId="{70F748D8-CE23-444B-829F-6F735B660B53}" type="presParOf" srcId="{C6E76D5B-5905-ED45-8394-7BE378905AC2}" destId="{E3BF4523-EBA4-4047-A1F4-B5DE8884229D}" srcOrd="1" destOrd="0" presId="urn:microsoft.com/office/officeart/2005/8/layout/vList2"/>
    <dgm:cxn modelId="{54197192-A9E9-514C-A524-44CA94C3D219}" type="presParOf" srcId="{C6E76D5B-5905-ED45-8394-7BE378905AC2}" destId="{69474905-9338-9140-BAAC-4B59286481F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F8C559-6EF3-4FFC-8E13-8B30A784349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8173E23A-D7CA-45D5-8406-908944288E69}">
      <dgm:prSet/>
      <dgm:spPr/>
      <dgm:t>
        <a:bodyPr/>
        <a:lstStyle/>
        <a:p>
          <a:r>
            <a:rPr lang="en-US"/>
            <a:t>When World War I erupted in 1914, President Woodrow Wilson pledged neutrality for the United States, a position that the vast majority of Americans favored.</a:t>
          </a:r>
        </a:p>
      </dgm:t>
    </dgm:pt>
    <dgm:pt modelId="{C1A42C27-0B8C-4EA2-8393-C3BCD17F4357}" type="parTrans" cxnId="{C664F9F3-7CE2-4AFA-979F-16163B786B5C}">
      <dgm:prSet/>
      <dgm:spPr/>
      <dgm:t>
        <a:bodyPr/>
        <a:lstStyle/>
        <a:p>
          <a:endParaRPr lang="en-US"/>
        </a:p>
      </dgm:t>
    </dgm:pt>
    <dgm:pt modelId="{3AEABCDC-1D4A-49E0-9D5F-3EB88A2B585C}" type="sibTrans" cxnId="{C664F9F3-7CE2-4AFA-979F-16163B786B5C}">
      <dgm:prSet/>
      <dgm:spPr/>
      <dgm:t>
        <a:bodyPr/>
        <a:lstStyle/>
        <a:p>
          <a:endParaRPr lang="en-US"/>
        </a:p>
      </dgm:t>
    </dgm:pt>
    <dgm:pt modelId="{BF98775E-0F3F-4B54-951C-40C4175D8B42}">
      <dgm:prSet/>
      <dgm:spPr/>
      <dgm:t>
        <a:bodyPr/>
        <a:lstStyle/>
        <a:p>
          <a:r>
            <a:rPr lang="en-US"/>
            <a:t>Britain, however, was one of America’s closest trading partners, and tension soon arose between the United States and Germany over the latter’s attempted quarantine of the British Isles.</a:t>
          </a:r>
        </a:p>
      </dgm:t>
    </dgm:pt>
    <dgm:pt modelId="{96F8E75D-C35D-404F-96EB-3DAE96049867}" type="parTrans" cxnId="{CD37B5BE-85FE-4E54-AC1A-654A2B7D80AD}">
      <dgm:prSet/>
      <dgm:spPr/>
      <dgm:t>
        <a:bodyPr/>
        <a:lstStyle/>
        <a:p>
          <a:endParaRPr lang="en-US"/>
        </a:p>
      </dgm:t>
    </dgm:pt>
    <dgm:pt modelId="{CDF76190-172C-40F7-A13D-D9F0A69B3563}" type="sibTrans" cxnId="{CD37B5BE-85FE-4E54-AC1A-654A2B7D80AD}">
      <dgm:prSet/>
      <dgm:spPr/>
      <dgm:t>
        <a:bodyPr/>
        <a:lstStyle/>
        <a:p>
          <a:endParaRPr lang="en-US"/>
        </a:p>
      </dgm:t>
    </dgm:pt>
    <dgm:pt modelId="{4683137A-C514-462A-B795-C9C7233EB0FF}">
      <dgm:prSet/>
      <dgm:spPr/>
      <dgm:t>
        <a:bodyPr/>
        <a:lstStyle/>
        <a:p>
          <a:r>
            <a:rPr lang="en-US"/>
            <a:t>Several US ships traveling to Britain were damaged or sunk by German mines, and in February 1915 Germany announced unrestricted warfare against all ships, neutral or otherwise, that entered the war zone around Britain.</a:t>
          </a:r>
        </a:p>
      </dgm:t>
    </dgm:pt>
    <dgm:pt modelId="{E4ABD0E3-7703-4B31-8257-7A4D182AD3D4}" type="parTrans" cxnId="{96CFFC46-DA2D-4BD1-B029-0F97D143897D}">
      <dgm:prSet/>
      <dgm:spPr/>
      <dgm:t>
        <a:bodyPr/>
        <a:lstStyle/>
        <a:p>
          <a:endParaRPr lang="en-US"/>
        </a:p>
      </dgm:t>
    </dgm:pt>
    <dgm:pt modelId="{FE054A8D-2B69-4BBF-9705-EE907A42E29A}" type="sibTrans" cxnId="{96CFFC46-DA2D-4BD1-B029-0F97D143897D}">
      <dgm:prSet/>
      <dgm:spPr/>
      <dgm:t>
        <a:bodyPr/>
        <a:lstStyle/>
        <a:p>
          <a:endParaRPr lang="en-US"/>
        </a:p>
      </dgm:t>
    </dgm:pt>
    <dgm:pt modelId="{EDB44BC9-A592-444E-93F1-F961481DF53C}" type="pres">
      <dgm:prSet presAssocID="{9EF8C559-6EF3-4FFC-8E13-8B30A784349E}" presName="linear" presStyleCnt="0">
        <dgm:presLayoutVars>
          <dgm:animLvl val="lvl"/>
          <dgm:resizeHandles val="exact"/>
        </dgm:presLayoutVars>
      </dgm:prSet>
      <dgm:spPr/>
    </dgm:pt>
    <dgm:pt modelId="{4CFEA054-BDCF-C747-83CD-B554128F236A}" type="pres">
      <dgm:prSet presAssocID="{8173E23A-D7CA-45D5-8406-908944288E69}" presName="parentText" presStyleLbl="node1" presStyleIdx="0" presStyleCnt="3">
        <dgm:presLayoutVars>
          <dgm:chMax val="0"/>
          <dgm:bulletEnabled val="1"/>
        </dgm:presLayoutVars>
      </dgm:prSet>
      <dgm:spPr/>
    </dgm:pt>
    <dgm:pt modelId="{6F76A820-1A15-F344-B4F2-DAB005D595E6}" type="pres">
      <dgm:prSet presAssocID="{3AEABCDC-1D4A-49E0-9D5F-3EB88A2B585C}" presName="spacer" presStyleCnt="0"/>
      <dgm:spPr/>
    </dgm:pt>
    <dgm:pt modelId="{D25C9C61-3454-704C-8CF1-A2A39A22C780}" type="pres">
      <dgm:prSet presAssocID="{BF98775E-0F3F-4B54-951C-40C4175D8B42}" presName="parentText" presStyleLbl="node1" presStyleIdx="1" presStyleCnt="3">
        <dgm:presLayoutVars>
          <dgm:chMax val="0"/>
          <dgm:bulletEnabled val="1"/>
        </dgm:presLayoutVars>
      </dgm:prSet>
      <dgm:spPr/>
    </dgm:pt>
    <dgm:pt modelId="{7BC1F5E3-1561-074E-9FF2-A5559B30DF8C}" type="pres">
      <dgm:prSet presAssocID="{CDF76190-172C-40F7-A13D-D9F0A69B3563}" presName="spacer" presStyleCnt="0"/>
      <dgm:spPr/>
    </dgm:pt>
    <dgm:pt modelId="{BA934FA5-3C8B-4D44-9A8B-CCF1D8C5CC4D}" type="pres">
      <dgm:prSet presAssocID="{4683137A-C514-462A-B795-C9C7233EB0FF}" presName="parentText" presStyleLbl="node1" presStyleIdx="2" presStyleCnt="3">
        <dgm:presLayoutVars>
          <dgm:chMax val="0"/>
          <dgm:bulletEnabled val="1"/>
        </dgm:presLayoutVars>
      </dgm:prSet>
      <dgm:spPr/>
    </dgm:pt>
  </dgm:ptLst>
  <dgm:cxnLst>
    <dgm:cxn modelId="{96CFFC46-DA2D-4BD1-B029-0F97D143897D}" srcId="{9EF8C559-6EF3-4FFC-8E13-8B30A784349E}" destId="{4683137A-C514-462A-B795-C9C7233EB0FF}" srcOrd="2" destOrd="0" parTransId="{E4ABD0E3-7703-4B31-8257-7A4D182AD3D4}" sibTransId="{FE054A8D-2B69-4BBF-9705-EE907A42E29A}"/>
    <dgm:cxn modelId="{609DC55D-0325-D84A-91A2-CD1DC8F2DE41}" type="presOf" srcId="{BF98775E-0F3F-4B54-951C-40C4175D8B42}" destId="{D25C9C61-3454-704C-8CF1-A2A39A22C780}" srcOrd="0" destOrd="0" presId="urn:microsoft.com/office/officeart/2005/8/layout/vList2"/>
    <dgm:cxn modelId="{90686A81-D2F7-234A-8395-CE042E610B9E}" type="presOf" srcId="{4683137A-C514-462A-B795-C9C7233EB0FF}" destId="{BA934FA5-3C8B-4D44-9A8B-CCF1D8C5CC4D}" srcOrd="0" destOrd="0" presId="urn:microsoft.com/office/officeart/2005/8/layout/vList2"/>
    <dgm:cxn modelId="{7E1BE194-32FB-DB4F-9799-2D653D654F35}" type="presOf" srcId="{9EF8C559-6EF3-4FFC-8E13-8B30A784349E}" destId="{EDB44BC9-A592-444E-93F1-F961481DF53C}" srcOrd="0" destOrd="0" presId="urn:microsoft.com/office/officeart/2005/8/layout/vList2"/>
    <dgm:cxn modelId="{CD37B5BE-85FE-4E54-AC1A-654A2B7D80AD}" srcId="{9EF8C559-6EF3-4FFC-8E13-8B30A784349E}" destId="{BF98775E-0F3F-4B54-951C-40C4175D8B42}" srcOrd="1" destOrd="0" parTransId="{96F8E75D-C35D-404F-96EB-3DAE96049867}" sibTransId="{CDF76190-172C-40F7-A13D-D9F0A69B3563}"/>
    <dgm:cxn modelId="{E9A2ACD0-5519-D649-95CA-191850C08AE9}" type="presOf" srcId="{8173E23A-D7CA-45D5-8406-908944288E69}" destId="{4CFEA054-BDCF-C747-83CD-B554128F236A}" srcOrd="0" destOrd="0" presId="urn:microsoft.com/office/officeart/2005/8/layout/vList2"/>
    <dgm:cxn modelId="{C664F9F3-7CE2-4AFA-979F-16163B786B5C}" srcId="{9EF8C559-6EF3-4FFC-8E13-8B30A784349E}" destId="{8173E23A-D7CA-45D5-8406-908944288E69}" srcOrd="0" destOrd="0" parTransId="{C1A42C27-0B8C-4EA2-8393-C3BCD17F4357}" sibTransId="{3AEABCDC-1D4A-49E0-9D5F-3EB88A2B585C}"/>
    <dgm:cxn modelId="{05EF8C3A-6E09-F540-A918-CA410490B3B2}" type="presParOf" srcId="{EDB44BC9-A592-444E-93F1-F961481DF53C}" destId="{4CFEA054-BDCF-C747-83CD-B554128F236A}" srcOrd="0" destOrd="0" presId="urn:microsoft.com/office/officeart/2005/8/layout/vList2"/>
    <dgm:cxn modelId="{6455B216-343B-2A49-9800-A9B750944738}" type="presParOf" srcId="{EDB44BC9-A592-444E-93F1-F961481DF53C}" destId="{6F76A820-1A15-F344-B4F2-DAB005D595E6}" srcOrd="1" destOrd="0" presId="urn:microsoft.com/office/officeart/2005/8/layout/vList2"/>
    <dgm:cxn modelId="{790988C8-B9C9-CA41-891D-0660A9494671}" type="presParOf" srcId="{EDB44BC9-A592-444E-93F1-F961481DF53C}" destId="{D25C9C61-3454-704C-8CF1-A2A39A22C780}" srcOrd="2" destOrd="0" presId="urn:microsoft.com/office/officeart/2005/8/layout/vList2"/>
    <dgm:cxn modelId="{CEBD2DD4-1A5A-E44E-8ED3-F5675DFF3845}" type="presParOf" srcId="{EDB44BC9-A592-444E-93F1-F961481DF53C}" destId="{7BC1F5E3-1561-074E-9FF2-A5559B30DF8C}" srcOrd="3" destOrd="0" presId="urn:microsoft.com/office/officeart/2005/8/layout/vList2"/>
    <dgm:cxn modelId="{9F252CF1-43D5-254E-8383-58D490C139D5}" type="presParOf" srcId="{EDB44BC9-A592-444E-93F1-F961481DF53C}" destId="{BA934FA5-3C8B-4D44-9A8B-CCF1D8C5CC4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7AC16F-1E96-401C-AB4F-0F4062B0ED5C}"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C072BF68-27FA-4E1C-B4F6-DBD778CD8E05}">
      <dgm:prSet/>
      <dgm:spPr/>
      <dgm:t>
        <a:bodyPr/>
        <a:lstStyle/>
        <a:p>
          <a:r>
            <a:rPr lang="en-US"/>
            <a:t>One month later, Germany announced that a German cruiser had sunk the </a:t>
          </a:r>
          <a:r>
            <a:rPr lang="en-US" i="1"/>
            <a:t>William P. Frye,</a:t>
          </a:r>
          <a:r>
            <a:rPr lang="en-US"/>
            <a:t> a private American vessel. President Wilson was outraged, but the German government apologized and called the attack an unfortunate mistake.</a:t>
          </a:r>
        </a:p>
      </dgm:t>
    </dgm:pt>
    <dgm:pt modelId="{46523EF8-E255-402F-8B46-01A61DF7C879}" type="parTrans" cxnId="{DA1BF173-BC17-48EA-9CE4-0BCD7DAE6A38}">
      <dgm:prSet/>
      <dgm:spPr/>
      <dgm:t>
        <a:bodyPr/>
        <a:lstStyle/>
        <a:p>
          <a:endParaRPr lang="en-US"/>
        </a:p>
      </dgm:t>
    </dgm:pt>
    <dgm:pt modelId="{6C2485D8-C876-49B5-9618-B0F3576B5B1F}" type="sibTrans" cxnId="{DA1BF173-BC17-48EA-9CE4-0BCD7DAE6A38}">
      <dgm:prSet/>
      <dgm:spPr/>
      <dgm:t>
        <a:bodyPr/>
        <a:lstStyle/>
        <a:p>
          <a:endParaRPr lang="en-US"/>
        </a:p>
      </dgm:t>
    </dgm:pt>
    <dgm:pt modelId="{B56F05AA-0118-46CD-B05E-F5B141DE1AE9}">
      <dgm:prSet/>
      <dgm:spPr/>
      <dgm:t>
        <a:bodyPr/>
        <a:lstStyle/>
        <a:p>
          <a:r>
            <a:rPr lang="en-US"/>
            <a:t>On May 7, the British-owned Lusitania ocean liner was torpedoed without warning just off the coast of Ireland. Of the 1,959 passengers, 1,198 were killed, including 128 Americans. </a:t>
          </a:r>
        </a:p>
      </dgm:t>
    </dgm:pt>
    <dgm:pt modelId="{BE1F5C54-F4F7-4DB6-8AC9-15449D62582B}" type="parTrans" cxnId="{2A37BF4D-6D94-4A2C-A471-ECCA6F3A8C02}">
      <dgm:prSet/>
      <dgm:spPr/>
      <dgm:t>
        <a:bodyPr/>
        <a:lstStyle/>
        <a:p>
          <a:endParaRPr lang="en-US"/>
        </a:p>
      </dgm:t>
    </dgm:pt>
    <dgm:pt modelId="{75DBB810-23C9-42EA-BE1F-0F030F4804E3}" type="sibTrans" cxnId="{2A37BF4D-6D94-4A2C-A471-ECCA6F3A8C02}">
      <dgm:prSet/>
      <dgm:spPr/>
      <dgm:t>
        <a:bodyPr/>
        <a:lstStyle/>
        <a:p>
          <a:endParaRPr lang="en-US"/>
        </a:p>
      </dgm:t>
    </dgm:pt>
    <dgm:pt modelId="{DB12552A-2E93-4393-B40B-D426D79AB232}">
      <dgm:prSet/>
      <dgm:spPr/>
      <dgm:t>
        <a:bodyPr/>
        <a:lstStyle/>
        <a:p>
          <a:r>
            <a:rPr lang="en-US"/>
            <a:t>In August, Germany pledged to see to the safety of passengers before sinking unarmed vessels, but in November sunk an Italian liner without warning, killing 272 people, including 27 Americans. </a:t>
          </a:r>
        </a:p>
      </dgm:t>
    </dgm:pt>
    <dgm:pt modelId="{EA65505F-462A-4640-99C3-E88FF9C71EAA}" type="parTrans" cxnId="{DD7325B2-35D8-4402-AE88-B5DB2FA6C590}">
      <dgm:prSet/>
      <dgm:spPr/>
      <dgm:t>
        <a:bodyPr/>
        <a:lstStyle/>
        <a:p>
          <a:endParaRPr lang="en-US"/>
        </a:p>
      </dgm:t>
    </dgm:pt>
    <dgm:pt modelId="{E0EC68D6-59DC-49BE-9EC6-1D22BD89120B}" type="sibTrans" cxnId="{DD7325B2-35D8-4402-AE88-B5DB2FA6C590}">
      <dgm:prSet/>
      <dgm:spPr/>
      <dgm:t>
        <a:bodyPr/>
        <a:lstStyle/>
        <a:p>
          <a:endParaRPr lang="en-US"/>
        </a:p>
      </dgm:t>
    </dgm:pt>
    <dgm:pt modelId="{452EC3CB-B4DC-40CF-8017-1F933AA025F2}">
      <dgm:prSet/>
      <dgm:spPr/>
      <dgm:t>
        <a:bodyPr/>
        <a:lstStyle/>
        <a:p>
          <a:r>
            <a:rPr lang="en-US"/>
            <a:t>With these attacks, public opinion in the United States began to turn irrevocably against Germany.</a:t>
          </a:r>
        </a:p>
      </dgm:t>
    </dgm:pt>
    <dgm:pt modelId="{D0020F9B-8097-425E-A8AA-26F0EBAB065D}" type="parTrans" cxnId="{600C7FCB-35B3-4404-A797-04A93141E2E4}">
      <dgm:prSet/>
      <dgm:spPr/>
      <dgm:t>
        <a:bodyPr/>
        <a:lstStyle/>
        <a:p>
          <a:endParaRPr lang="en-US"/>
        </a:p>
      </dgm:t>
    </dgm:pt>
    <dgm:pt modelId="{5E4F052E-9F01-417B-9037-132551357305}" type="sibTrans" cxnId="{600C7FCB-35B3-4404-A797-04A93141E2E4}">
      <dgm:prSet/>
      <dgm:spPr/>
      <dgm:t>
        <a:bodyPr/>
        <a:lstStyle/>
        <a:p>
          <a:endParaRPr lang="en-US"/>
        </a:p>
      </dgm:t>
    </dgm:pt>
    <dgm:pt modelId="{B2589634-55F5-EA47-B309-4D23FA51B727}" type="pres">
      <dgm:prSet presAssocID="{437AC16F-1E96-401C-AB4F-0F4062B0ED5C}" presName="vert0" presStyleCnt="0">
        <dgm:presLayoutVars>
          <dgm:dir/>
          <dgm:animOne val="branch"/>
          <dgm:animLvl val="lvl"/>
        </dgm:presLayoutVars>
      </dgm:prSet>
      <dgm:spPr/>
    </dgm:pt>
    <dgm:pt modelId="{A1896188-612C-8843-BCC4-8DB90C8FD4BA}" type="pres">
      <dgm:prSet presAssocID="{C072BF68-27FA-4E1C-B4F6-DBD778CD8E05}" presName="thickLine" presStyleLbl="alignNode1" presStyleIdx="0" presStyleCnt="4"/>
      <dgm:spPr/>
    </dgm:pt>
    <dgm:pt modelId="{272DE1A0-CDFE-4D4A-A3E7-799508F65B20}" type="pres">
      <dgm:prSet presAssocID="{C072BF68-27FA-4E1C-B4F6-DBD778CD8E05}" presName="horz1" presStyleCnt="0"/>
      <dgm:spPr/>
    </dgm:pt>
    <dgm:pt modelId="{AB41B485-DC9C-C04C-BD83-D2DF6A769185}" type="pres">
      <dgm:prSet presAssocID="{C072BF68-27FA-4E1C-B4F6-DBD778CD8E05}" presName="tx1" presStyleLbl="revTx" presStyleIdx="0" presStyleCnt="4"/>
      <dgm:spPr/>
    </dgm:pt>
    <dgm:pt modelId="{3318A1B6-229C-0F44-8F74-7921BE23DDB1}" type="pres">
      <dgm:prSet presAssocID="{C072BF68-27FA-4E1C-B4F6-DBD778CD8E05}" presName="vert1" presStyleCnt="0"/>
      <dgm:spPr/>
    </dgm:pt>
    <dgm:pt modelId="{46B45513-ACC5-3140-89F5-6E90CD2078B2}" type="pres">
      <dgm:prSet presAssocID="{B56F05AA-0118-46CD-B05E-F5B141DE1AE9}" presName="thickLine" presStyleLbl="alignNode1" presStyleIdx="1" presStyleCnt="4"/>
      <dgm:spPr/>
    </dgm:pt>
    <dgm:pt modelId="{9AA55FCD-CA67-BB4D-AF3B-61F7CDEA23F2}" type="pres">
      <dgm:prSet presAssocID="{B56F05AA-0118-46CD-B05E-F5B141DE1AE9}" presName="horz1" presStyleCnt="0"/>
      <dgm:spPr/>
    </dgm:pt>
    <dgm:pt modelId="{4C8F7A62-2893-A041-AB7B-5CC367F51A1F}" type="pres">
      <dgm:prSet presAssocID="{B56F05AA-0118-46CD-B05E-F5B141DE1AE9}" presName="tx1" presStyleLbl="revTx" presStyleIdx="1" presStyleCnt="4"/>
      <dgm:spPr/>
    </dgm:pt>
    <dgm:pt modelId="{B7EE1794-6645-7048-81EE-175C3162FDD9}" type="pres">
      <dgm:prSet presAssocID="{B56F05AA-0118-46CD-B05E-F5B141DE1AE9}" presName="vert1" presStyleCnt="0"/>
      <dgm:spPr/>
    </dgm:pt>
    <dgm:pt modelId="{384DC85E-BD5C-BA45-B74C-1D8238724883}" type="pres">
      <dgm:prSet presAssocID="{DB12552A-2E93-4393-B40B-D426D79AB232}" presName="thickLine" presStyleLbl="alignNode1" presStyleIdx="2" presStyleCnt="4"/>
      <dgm:spPr/>
    </dgm:pt>
    <dgm:pt modelId="{462BC22E-5F0B-454F-8E34-24D67EF2DC50}" type="pres">
      <dgm:prSet presAssocID="{DB12552A-2E93-4393-B40B-D426D79AB232}" presName="horz1" presStyleCnt="0"/>
      <dgm:spPr/>
    </dgm:pt>
    <dgm:pt modelId="{05B3A999-255F-F44F-ACDD-737EC9E5C32C}" type="pres">
      <dgm:prSet presAssocID="{DB12552A-2E93-4393-B40B-D426D79AB232}" presName="tx1" presStyleLbl="revTx" presStyleIdx="2" presStyleCnt="4"/>
      <dgm:spPr/>
    </dgm:pt>
    <dgm:pt modelId="{A09D541D-276E-E641-8526-F62962070449}" type="pres">
      <dgm:prSet presAssocID="{DB12552A-2E93-4393-B40B-D426D79AB232}" presName="vert1" presStyleCnt="0"/>
      <dgm:spPr/>
    </dgm:pt>
    <dgm:pt modelId="{14F99831-3F40-9A4B-8448-F5250D0BE997}" type="pres">
      <dgm:prSet presAssocID="{452EC3CB-B4DC-40CF-8017-1F933AA025F2}" presName="thickLine" presStyleLbl="alignNode1" presStyleIdx="3" presStyleCnt="4"/>
      <dgm:spPr/>
    </dgm:pt>
    <dgm:pt modelId="{AF8C3523-21F4-3447-95E3-45A8ACBAFD8E}" type="pres">
      <dgm:prSet presAssocID="{452EC3CB-B4DC-40CF-8017-1F933AA025F2}" presName="horz1" presStyleCnt="0"/>
      <dgm:spPr/>
    </dgm:pt>
    <dgm:pt modelId="{43820F24-E0DD-9445-9753-CB6E568E2A4A}" type="pres">
      <dgm:prSet presAssocID="{452EC3CB-B4DC-40CF-8017-1F933AA025F2}" presName="tx1" presStyleLbl="revTx" presStyleIdx="3" presStyleCnt="4"/>
      <dgm:spPr/>
    </dgm:pt>
    <dgm:pt modelId="{C21CBCD6-7889-2342-8087-29FE14ADC5E5}" type="pres">
      <dgm:prSet presAssocID="{452EC3CB-B4DC-40CF-8017-1F933AA025F2}" presName="vert1" presStyleCnt="0"/>
      <dgm:spPr/>
    </dgm:pt>
  </dgm:ptLst>
  <dgm:cxnLst>
    <dgm:cxn modelId="{2A37BF4D-6D94-4A2C-A471-ECCA6F3A8C02}" srcId="{437AC16F-1E96-401C-AB4F-0F4062B0ED5C}" destId="{B56F05AA-0118-46CD-B05E-F5B141DE1AE9}" srcOrd="1" destOrd="0" parTransId="{BE1F5C54-F4F7-4DB6-8AC9-15449D62582B}" sibTransId="{75DBB810-23C9-42EA-BE1F-0F030F4804E3}"/>
    <dgm:cxn modelId="{AD6F6364-E5E0-1048-A4DA-106F7B498245}" type="presOf" srcId="{DB12552A-2E93-4393-B40B-D426D79AB232}" destId="{05B3A999-255F-F44F-ACDD-737EC9E5C32C}" srcOrd="0" destOrd="0" presId="urn:microsoft.com/office/officeart/2008/layout/LinedList"/>
    <dgm:cxn modelId="{DA1BF173-BC17-48EA-9CE4-0BCD7DAE6A38}" srcId="{437AC16F-1E96-401C-AB4F-0F4062B0ED5C}" destId="{C072BF68-27FA-4E1C-B4F6-DBD778CD8E05}" srcOrd="0" destOrd="0" parTransId="{46523EF8-E255-402F-8B46-01A61DF7C879}" sibTransId="{6C2485D8-C876-49B5-9618-B0F3576B5B1F}"/>
    <dgm:cxn modelId="{68E23E79-FF95-6044-BD58-A951D8EB7425}" type="presOf" srcId="{452EC3CB-B4DC-40CF-8017-1F933AA025F2}" destId="{43820F24-E0DD-9445-9753-CB6E568E2A4A}" srcOrd="0" destOrd="0" presId="urn:microsoft.com/office/officeart/2008/layout/LinedList"/>
    <dgm:cxn modelId="{195B0E8A-A75D-A84E-B508-FF778BD0E92B}" type="presOf" srcId="{437AC16F-1E96-401C-AB4F-0F4062B0ED5C}" destId="{B2589634-55F5-EA47-B309-4D23FA51B727}" srcOrd="0" destOrd="0" presId="urn:microsoft.com/office/officeart/2008/layout/LinedList"/>
    <dgm:cxn modelId="{DD7325B2-35D8-4402-AE88-B5DB2FA6C590}" srcId="{437AC16F-1E96-401C-AB4F-0F4062B0ED5C}" destId="{DB12552A-2E93-4393-B40B-D426D79AB232}" srcOrd="2" destOrd="0" parTransId="{EA65505F-462A-4640-99C3-E88FF9C71EAA}" sibTransId="{E0EC68D6-59DC-49BE-9EC6-1D22BD89120B}"/>
    <dgm:cxn modelId="{600C7FCB-35B3-4404-A797-04A93141E2E4}" srcId="{437AC16F-1E96-401C-AB4F-0F4062B0ED5C}" destId="{452EC3CB-B4DC-40CF-8017-1F933AA025F2}" srcOrd="3" destOrd="0" parTransId="{D0020F9B-8097-425E-A8AA-26F0EBAB065D}" sibTransId="{5E4F052E-9F01-417B-9037-132551357305}"/>
    <dgm:cxn modelId="{921439D4-08BC-7E41-B112-88F963DD9A2F}" type="presOf" srcId="{B56F05AA-0118-46CD-B05E-F5B141DE1AE9}" destId="{4C8F7A62-2893-A041-AB7B-5CC367F51A1F}" srcOrd="0" destOrd="0" presId="urn:microsoft.com/office/officeart/2008/layout/LinedList"/>
    <dgm:cxn modelId="{9B175DFC-D836-0B4A-AF85-CEF0380A53C6}" type="presOf" srcId="{C072BF68-27FA-4E1C-B4F6-DBD778CD8E05}" destId="{AB41B485-DC9C-C04C-BD83-D2DF6A769185}" srcOrd="0" destOrd="0" presId="urn:microsoft.com/office/officeart/2008/layout/LinedList"/>
    <dgm:cxn modelId="{239D9757-B6AC-A046-9CE8-466525FE9C7C}" type="presParOf" srcId="{B2589634-55F5-EA47-B309-4D23FA51B727}" destId="{A1896188-612C-8843-BCC4-8DB90C8FD4BA}" srcOrd="0" destOrd="0" presId="urn:microsoft.com/office/officeart/2008/layout/LinedList"/>
    <dgm:cxn modelId="{181FFC9A-FCE9-9641-9D67-9F8337CFB201}" type="presParOf" srcId="{B2589634-55F5-EA47-B309-4D23FA51B727}" destId="{272DE1A0-CDFE-4D4A-A3E7-799508F65B20}" srcOrd="1" destOrd="0" presId="urn:microsoft.com/office/officeart/2008/layout/LinedList"/>
    <dgm:cxn modelId="{FAEA1A55-2F13-6A4A-B18B-8F318D2CBDC0}" type="presParOf" srcId="{272DE1A0-CDFE-4D4A-A3E7-799508F65B20}" destId="{AB41B485-DC9C-C04C-BD83-D2DF6A769185}" srcOrd="0" destOrd="0" presId="urn:microsoft.com/office/officeart/2008/layout/LinedList"/>
    <dgm:cxn modelId="{0EC380A3-AAFF-9441-AA0F-6D4B16D56CD4}" type="presParOf" srcId="{272DE1A0-CDFE-4D4A-A3E7-799508F65B20}" destId="{3318A1B6-229C-0F44-8F74-7921BE23DDB1}" srcOrd="1" destOrd="0" presId="urn:microsoft.com/office/officeart/2008/layout/LinedList"/>
    <dgm:cxn modelId="{6B272E7A-0F6B-2A43-ABD0-BE678F7A2F36}" type="presParOf" srcId="{B2589634-55F5-EA47-B309-4D23FA51B727}" destId="{46B45513-ACC5-3140-89F5-6E90CD2078B2}" srcOrd="2" destOrd="0" presId="urn:microsoft.com/office/officeart/2008/layout/LinedList"/>
    <dgm:cxn modelId="{9E1F56AA-D2E0-524B-924C-F43E42228203}" type="presParOf" srcId="{B2589634-55F5-EA47-B309-4D23FA51B727}" destId="{9AA55FCD-CA67-BB4D-AF3B-61F7CDEA23F2}" srcOrd="3" destOrd="0" presId="urn:microsoft.com/office/officeart/2008/layout/LinedList"/>
    <dgm:cxn modelId="{9F157D31-59F2-4842-9176-59F566576C15}" type="presParOf" srcId="{9AA55FCD-CA67-BB4D-AF3B-61F7CDEA23F2}" destId="{4C8F7A62-2893-A041-AB7B-5CC367F51A1F}" srcOrd="0" destOrd="0" presId="urn:microsoft.com/office/officeart/2008/layout/LinedList"/>
    <dgm:cxn modelId="{DE005F54-4217-BF44-B768-28C5252C73E2}" type="presParOf" srcId="{9AA55FCD-CA67-BB4D-AF3B-61F7CDEA23F2}" destId="{B7EE1794-6645-7048-81EE-175C3162FDD9}" srcOrd="1" destOrd="0" presId="urn:microsoft.com/office/officeart/2008/layout/LinedList"/>
    <dgm:cxn modelId="{DCACFD49-ACEF-344C-AEFD-B99A3F0DD991}" type="presParOf" srcId="{B2589634-55F5-EA47-B309-4D23FA51B727}" destId="{384DC85E-BD5C-BA45-B74C-1D8238724883}" srcOrd="4" destOrd="0" presId="urn:microsoft.com/office/officeart/2008/layout/LinedList"/>
    <dgm:cxn modelId="{2AD607D7-A2CB-EE44-8AA9-E9A4529A41F0}" type="presParOf" srcId="{B2589634-55F5-EA47-B309-4D23FA51B727}" destId="{462BC22E-5F0B-454F-8E34-24D67EF2DC50}" srcOrd="5" destOrd="0" presId="urn:microsoft.com/office/officeart/2008/layout/LinedList"/>
    <dgm:cxn modelId="{268A5567-9D5E-7743-A300-51A46A29BF78}" type="presParOf" srcId="{462BC22E-5F0B-454F-8E34-24D67EF2DC50}" destId="{05B3A999-255F-F44F-ACDD-737EC9E5C32C}" srcOrd="0" destOrd="0" presId="urn:microsoft.com/office/officeart/2008/layout/LinedList"/>
    <dgm:cxn modelId="{A76A835F-7900-ED49-9687-F409412A25A2}" type="presParOf" srcId="{462BC22E-5F0B-454F-8E34-24D67EF2DC50}" destId="{A09D541D-276E-E641-8526-F62962070449}" srcOrd="1" destOrd="0" presId="urn:microsoft.com/office/officeart/2008/layout/LinedList"/>
    <dgm:cxn modelId="{4DFE59B4-5045-6F49-99DA-A718742BB445}" type="presParOf" srcId="{B2589634-55F5-EA47-B309-4D23FA51B727}" destId="{14F99831-3F40-9A4B-8448-F5250D0BE997}" srcOrd="6" destOrd="0" presId="urn:microsoft.com/office/officeart/2008/layout/LinedList"/>
    <dgm:cxn modelId="{BF347420-1130-5E48-A935-81EFD0756ECE}" type="presParOf" srcId="{B2589634-55F5-EA47-B309-4D23FA51B727}" destId="{AF8C3523-21F4-3447-95E3-45A8ACBAFD8E}" srcOrd="7" destOrd="0" presId="urn:microsoft.com/office/officeart/2008/layout/LinedList"/>
    <dgm:cxn modelId="{6CFFA2E0-4D4D-DB46-877A-92689046F1D4}" type="presParOf" srcId="{AF8C3523-21F4-3447-95E3-45A8ACBAFD8E}" destId="{43820F24-E0DD-9445-9753-CB6E568E2A4A}" srcOrd="0" destOrd="0" presId="urn:microsoft.com/office/officeart/2008/layout/LinedList"/>
    <dgm:cxn modelId="{D1BFC9B8-F9DC-AD4A-A656-BC3A363B6647}" type="presParOf" srcId="{AF8C3523-21F4-3447-95E3-45A8ACBAFD8E}" destId="{C21CBCD6-7889-2342-8087-29FE14ADC5E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842BD0-8E4E-4773-85C7-8BBF1465A73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32F5555-AA71-42CD-997E-EF983C05383E}">
      <dgm:prSet/>
      <dgm:spPr/>
      <dgm:t>
        <a:bodyPr/>
        <a:lstStyle/>
        <a:p>
          <a:r>
            <a:rPr lang="en-US"/>
            <a:t>In 1917, Germany, determined to win its war of attrition against the Allies, announced the resumption of unrestricted warfare in war-zone waters. </a:t>
          </a:r>
        </a:p>
      </dgm:t>
    </dgm:pt>
    <dgm:pt modelId="{B976C2CB-F551-485A-8E18-FE0225273AFA}" type="parTrans" cxnId="{BBF699DA-C4A7-496E-9C44-D8D9CE56F7BD}">
      <dgm:prSet/>
      <dgm:spPr/>
      <dgm:t>
        <a:bodyPr/>
        <a:lstStyle/>
        <a:p>
          <a:endParaRPr lang="en-US"/>
        </a:p>
      </dgm:t>
    </dgm:pt>
    <dgm:pt modelId="{C92C1767-A4EE-4C8B-A48D-EC476A27F16B}" type="sibTrans" cxnId="{BBF699DA-C4A7-496E-9C44-D8D9CE56F7BD}">
      <dgm:prSet/>
      <dgm:spPr/>
      <dgm:t>
        <a:bodyPr/>
        <a:lstStyle/>
        <a:p>
          <a:endParaRPr lang="en-US"/>
        </a:p>
      </dgm:t>
    </dgm:pt>
    <dgm:pt modelId="{16621DE1-8901-49BF-BFD4-0D323C098D90}">
      <dgm:prSet/>
      <dgm:spPr/>
      <dgm:t>
        <a:bodyPr/>
        <a:lstStyle/>
        <a:p>
          <a:r>
            <a:rPr lang="en-US"/>
            <a:t>Three days later, the United States broke diplomatic relations with Germany, and just hours after that the American liner </a:t>
          </a:r>
          <a:r>
            <a:rPr lang="en-US" i="1"/>
            <a:t>Housatonic</a:t>
          </a:r>
          <a:r>
            <a:rPr lang="en-US"/>
            <a:t> was sunk by a German U-boat. </a:t>
          </a:r>
        </a:p>
      </dgm:t>
    </dgm:pt>
    <dgm:pt modelId="{6A25DCD1-1528-4ED4-B017-18752F04E2C9}" type="parTrans" cxnId="{4D39DAD3-3058-4BCC-BBED-E462764E7573}">
      <dgm:prSet/>
      <dgm:spPr/>
      <dgm:t>
        <a:bodyPr/>
        <a:lstStyle/>
        <a:p>
          <a:endParaRPr lang="en-US"/>
        </a:p>
      </dgm:t>
    </dgm:pt>
    <dgm:pt modelId="{FAB03EE9-63B4-4A89-BA97-D929945CE1A8}" type="sibTrans" cxnId="{4D39DAD3-3058-4BCC-BBED-E462764E7573}">
      <dgm:prSet/>
      <dgm:spPr/>
      <dgm:t>
        <a:bodyPr/>
        <a:lstStyle/>
        <a:p>
          <a:endParaRPr lang="en-US"/>
        </a:p>
      </dgm:t>
    </dgm:pt>
    <dgm:pt modelId="{F31AAA5B-E271-4CCB-8704-CD12E5219FC1}">
      <dgm:prSet/>
      <dgm:spPr/>
      <dgm:t>
        <a:bodyPr/>
        <a:lstStyle/>
        <a:p>
          <a:r>
            <a:rPr lang="en-US"/>
            <a:t>The Zimmermann telegram revealed Germany’s plans to recruit Mexico to attack the United States if it did not remain neutral.</a:t>
          </a:r>
        </a:p>
      </dgm:t>
    </dgm:pt>
    <dgm:pt modelId="{7A11B750-7AC6-4595-9622-333BCD1D4902}" type="parTrans" cxnId="{14F45350-8A1D-473C-8FF9-B4C08E77EEEE}">
      <dgm:prSet/>
      <dgm:spPr/>
      <dgm:t>
        <a:bodyPr/>
        <a:lstStyle/>
        <a:p>
          <a:endParaRPr lang="en-US"/>
        </a:p>
      </dgm:t>
    </dgm:pt>
    <dgm:pt modelId="{4CF2B32F-DCA3-4E79-9B65-E81F92DE933F}" type="sibTrans" cxnId="{14F45350-8A1D-473C-8FF9-B4C08E77EEEE}">
      <dgm:prSet/>
      <dgm:spPr/>
      <dgm:t>
        <a:bodyPr/>
        <a:lstStyle/>
        <a:p>
          <a:endParaRPr lang="en-US"/>
        </a:p>
      </dgm:t>
    </dgm:pt>
    <dgm:pt modelId="{242EB3C0-9316-4211-8950-6C21D32ABA7D}">
      <dgm:prSet/>
      <dgm:spPr/>
      <dgm:t>
        <a:bodyPr/>
        <a:lstStyle/>
        <a:p>
          <a:r>
            <a:rPr lang="en-US"/>
            <a:t>In late March, Germany sunk four more U.S. merchant ships, and on April 2 President Wilson appeared before Congress and Ccalled for a declaration of war against Germany.  Four days later, his request was granted.</a:t>
          </a:r>
        </a:p>
      </dgm:t>
    </dgm:pt>
    <dgm:pt modelId="{BDB46740-4604-4818-B92E-D728D9F5FC26}" type="parTrans" cxnId="{7F1EF3DD-E678-4807-9857-5FE07DF8E2DC}">
      <dgm:prSet/>
      <dgm:spPr/>
      <dgm:t>
        <a:bodyPr/>
        <a:lstStyle/>
        <a:p>
          <a:endParaRPr lang="en-US"/>
        </a:p>
      </dgm:t>
    </dgm:pt>
    <dgm:pt modelId="{F54FCD39-56F2-4B90-919B-24A92112277C}" type="sibTrans" cxnId="{7F1EF3DD-E678-4807-9857-5FE07DF8E2DC}">
      <dgm:prSet/>
      <dgm:spPr/>
      <dgm:t>
        <a:bodyPr/>
        <a:lstStyle/>
        <a:p>
          <a:endParaRPr lang="en-US"/>
        </a:p>
      </dgm:t>
    </dgm:pt>
    <dgm:pt modelId="{19B6B951-E1B3-4F54-A51B-16C799F13E5F}">
      <dgm:prSet/>
      <dgm:spPr/>
      <dgm:t>
        <a:bodyPr/>
        <a:lstStyle/>
        <a:p>
          <a:r>
            <a:rPr lang="en-US"/>
            <a:t>On June 26, the first 14,000 U.S. infantry troops landed in France to begin training for combat. After four years of bloody stalemate along the western front, the entrance of America’s well-supplied forces into the conflict marked a major turning point in the war and helped the Allies to victory. </a:t>
          </a:r>
        </a:p>
      </dgm:t>
    </dgm:pt>
    <dgm:pt modelId="{3D07178C-2728-4D2F-B86E-64346B0E5A5A}" type="parTrans" cxnId="{3DE0ADEB-49F6-4F89-A540-25821B049A11}">
      <dgm:prSet/>
      <dgm:spPr/>
      <dgm:t>
        <a:bodyPr/>
        <a:lstStyle/>
        <a:p>
          <a:endParaRPr lang="en-US"/>
        </a:p>
      </dgm:t>
    </dgm:pt>
    <dgm:pt modelId="{A916CDF4-C02A-4AD4-9E5F-7157BE163C12}" type="sibTrans" cxnId="{3DE0ADEB-49F6-4F89-A540-25821B049A11}">
      <dgm:prSet/>
      <dgm:spPr/>
      <dgm:t>
        <a:bodyPr/>
        <a:lstStyle/>
        <a:p>
          <a:endParaRPr lang="en-US"/>
        </a:p>
      </dgm:t>
    </dgm:pt>
    <dgm:pt modelId="{D0975971-6E35-704A-B113-D26F9E180C0E}" type="pres">
      <dgm:prSet presAssocID="{24842BD0-8E4E-4773-85C7-8BBF1465A734}" presName="linear" presStyleCnt="0">
        <dgm:presLayoutVars>
          <dgm:animLvl val="lvl"/>
          <dgm:resizeHandles val="exact"/>
        </dgm:presLayoutVars>
      </dgm:prSet>
      <dgm:spPr/>
    </dgm:pt>
    <dgm:pt modelId="{E83A7256-3074-9C48-A332-529C9F009C02}" type="pres">
      <dgm:prSet presAssocID="{932F5555-AA71-42CD-997E-EF983C05383E}" presName="parentText" presStyleLbl="node1" presStyleIdx="0" presStyleCnt="5">
        <dgm:presLayoutVars>
          <dgm:chMax val="0"/>
          <dgm:bulletEnabled val="1"/>
        </dgm:presLayoutVars>
      </dgm:prSet>
      <dgm:spPr/>
    </dgm:pt>
    <dgm:pt modelId="{F3EE28D4-FB17-5C41-B10A-75579F6A3E09}" type="pres">
      <dgm:prSet presAssocID="{C92C1767-A4EE-4C8B-A48D-EC476A27F16B}" presName="spacer" presStyleCnt="0"/>
      <dgm:spPr/>
    </dgm:pt>
    <dgm:pt modelId="{7877F038-6EA0-CE40-BE1F-0A270B80D71F}" type="pres">
      <dgm:prSet presAssocID="{16621DE1-8901-49BF-BFD4-0D323C098D90}" presName="parentText" presStyleLbl="node1" presStyleIdx="1" presStyleCnt="5">
        <dgm:presLayoutVars>
          <dgm:chMax val="0"/>
          <dgm:bulletEnabled val="1"/>
        </dgm:presLayoutVars>
      </dgm:prSet>
      <dgm:spPr/>
    </dgm:pt>
    <dgm:pt modelId="{72B5C1CF-2CCB-AC41-8603-49841BD05E41}" type="pres">
      <dgm:prSet presAssocID="{FAB03EE9-63B4-4A89-BA97-D929945CE1A8}" presName="spacer" presStyleCnt="0"/>
      <dgm:spPr/>
    </dgm:pt>
    <dgm:pt modelId="{DDFBC9DE-F35E-B24E-AC74-F78906A31DA7}" type="pres">
      <dgm:prSet presAssocID="{F31AAA5B-E271-4CCB-8704-CD12E5219FC1}" presName="parentText" presStyleLbl="node1" presStyleIdx="2" presStyleCnt="5">
        <dgm:presLayoutVars>
          <dgm:chMax val="0"/>
          <dgm:bulletEnabled val="1"/>
        </dgm:presLayoutVars>
      </dgm:prSet>
      <dgm:spPr/>
    </dgm:pt>
    <dgm:pt modelId="{0D72D5BE-8A39-8044-BFBA-2F55E1A7B021}" type="pres">
      <dgm:prSet presAssocID="{4CF2B32F-DCA3-4E79-9B65-E81F92DE933F}" presName="spacer" presStyleCnt="0"/>
      <dgm:spPr/>
    </dgm:pt>
    <dgm:pt modelId="{FB13B54F-EABB-8740-9B2F-B9BA05A01FCB}" type="pres">
      <dgm:prSet presAssocID="{242EB3C0-9316-4211-8950-6C21D32ABA7D}" presName="parentText" presStyleLbl="node1" presStyleIdx="3" presStyleCnt="5">
        <dgm:presLayoutVars>
          <dgm:chMax val="0"/>
          <dgm:bulletEnabled val="1"/>
        </dgm:presLayoutVars>
      </dgm:prSet>
      <dgm:spPr/>
    </dgm:pt>
    <dgm:pt modelId="{C3AA4612-C317-DE4D-9EE5-DA1A0BC6ECE1}" type="pres">
      <dgm:prSet presAssocID="{F54FCD39-56F2-4B90-919B-24A92112277C}" presName="spacer" presStyleCnt="0"/>
      <dgm:spPr/>
    </dgm:pt>
    <dgm:pt modelId="{12485CA1-47B2-114E-BC89-C79E853A65A9}" type="pres">
      <dgm:prSet presAssocID="{19B6B951-E1B3-4F54-A51B-16C799F13E5F}" presName="parentText" presStyleLbl="node1" presStyleIdx="4" presStyleCnt="5">
        <dgm:presLayoutVars>
          <dgm:chMax val="0"/>
          <dgm:bulletEnabled val="1"/>
        </dgm:presLayoutVars>
      </dgm:prSet>
      <dgm:spPr/>
    </dgm:pt>
  </dgm:ptLst>
  <dgm:cxnLst>
    <dgm:cxn modelId="{04FDE30A-656D-AC40-9A8B-984F1CC9380F}" type="presOf" srcId="{16621DE1-8901-49BF-BFD4-0D323C098D90}" destId="{7877F038-6EA0-CE40-BE1F-0A270B80D71F}" srcOrd="0" destOrd="0" presId="urn:microsoft.com/office/officeart/2005/8/layout/vList2"/>
    <dgm:cxn modelId="{2E181320-267D-D04A-B60B-EC1931C90C22}" type="presOf" srcId="{932F5555-AA71-42CD-997E-EF983C05383E}" destId="{E83A7256-3074-9C48-A332-529C9F009C02}" srcOrd="0" destOrd="0" presId="urn:microsoft.com/office/officeart/2005/8/layout/vList2"/>
    <dgm:cxn modelId="{7DB8C043-588A-634E-B2AD-CB01B44496A4}" type="presOf" srcId="{24842BD0-8E4E-4773-85C7-8BBF1465A734}" destId="{D0975971-6E35-704A-B113-D26F9E180C0E}" srcOrd="0" destOrd="0" presId="urn:microsoft.com/office/officeart/2005/8/layout/vList2"/>
    <dgm:cxn modelId="{14F45350-8A1D-473C-8FF9-B4C08E77EEEE}" srcId="{24842BD0-8E4E-4773-85C7-8BBF1465A734}" destId="{F31AAA5B-E271-4CCB-8704-CD12E5219FC1}" srcOrd="2" destOrd="0" parTransId="{7A11B750-7AC6-4595-9622-333BCD1D4902}" sibTransId="{4CF2B32F-DCA3-4E79-9B65-E81F92DE933F}"/>
    <dgm:cxn modelId="{6BB88364-F1D2-9C49-A9D1-D2719B23AA03}" type="presOf" srcId="{242EB3C0-9316-4211-8950-6C21D32ABA7D}" destId="{FB13B54F-EABB-8740-9B2F-B9BA05A01FCB}" srcOrd="0" destOrd="0" presId="urn:microsoft.com/office/officeart/2005/8/layout/vList2"/>
    <dgm:cxn modelId="{E76FE99C-C4B5-6644-9EAE-1F3C3F553C34}" type="presOf" srcId="{19B6B951-E1B3-4F54-A51B-16C799F13E5F}" destId="{12485CA1-47B2-114E-BC89-C79E853A65A9}" srcOrd="0" destOrd="0" presId="urn:microsoft.com/office/officeart/2005/8/layout/vList2"/>
    <dgm:cxn modelId="{F70991B9-41BA-1640-91AB-7071C8C711C5}" type="presOf" srcId="{F31AAA5B-E271-4CCB-8704-CD12E5219FC1}" destId="{DDFBC9DE-F35E-B24E-AC74-F78906A31DA7}" srcOrd="0" destOrd="0" presId="urn:microsoft.com/office/officeart/2005/8/layout/vList2"/>
    <dgm:cxn modelId="{4D39DAD3-3058-4BCC-BBED-E462764E7573}" srcId="{24842BD0-8E4E-4773-85C7-8BBF1465A734}" destId="{16621DE1-8901-49BF-BFD4-0D323C098D90}" srcOrd="1" destOrd="0" parTransId="{6A25DCD1-1528-4ED4-B017-18752F04E2C9}" sibTransId="{FAB03EE9-63B4-4A89-BA97-D929945CE1A8}"/>
    <dgm:cxn modelId="{BBF699DA-C4A7-496E-9C44-D8D9CE56F7BD}" srcId="{24842BD0-8E4E-4773-85C7-8BBF1465A734}" destId="{932F5555-AA71-42CD-997E-EF983C05383E}" srcOrd="0" destOrd="0" parTransId="{B976C2CB-F551-485A-8E18-FE0225273AFA}" sibTransId="{C92C1767-A4EE-4C8B-A48D-EC476A27F16B}"/>
    <dgm:cxn modelId="{7F1EF3DD-E678-4807-9857-5FE07DF8E2DC}" srcId="{24842BD0-8E4E-4773-85C7-8BBF1465A734}" destId="{242EB3C0-9316-4211-8950-6C21D32ABA7D}" srcOrd="3" destOrd="0" parTransId="{BDB46740-4604-4818-B92E-D728D9F5FC26}" sibTransId="{F54FCD39-56F2-4B90-919B-24A92112277C}"/>
    <dgm:cxn modelId="{3DE0ADEB-49F6-4F89-A540-25821B049A11}" srcId="{24842BD0-8E4E-4773-85C7-8BBF1465A734}" destId="{19B6B951-E1B3-4F54-A51B-16C799F13E5F}" srcOrd="4" destOrd="0" parTransId="{3D07178C-2728-4D2F-B86E-64346B0E5A5A}" sibTransId="{A916CDF4-C02A-4AD4-9E5F-7157BE163C12}"/>
    <dgm:cxn modelId="{34DD19EC-0350-764B-9D58-19ABD712A8C3}" type="presParOf" srcId="{D0975971-6E35-704A-B113-D26F9E180C0E}" destId="{E83A7256-3074-9C48-A332-529C9F009C02}" srcOrd="0" destOrd="0" presId="urn:microsoft.com/office/officeart/2005/8/layout/vList2"/>
    <dgm:cxn modelId="{68BBD508-2AFF-F04B-A6B6-CFBE5108E38B}" type="presParOf" srcId="{D0975971-6E35-704A-B113-D26F9E180C0E}" destId="{F3EE28D4-FB17-5C41-B10A-75579F6A3E09}" srcOrd="1" destOrd="0" presId="urn:microsoft.com/office/officeart/2005/8/layout/vList2"/>
    <dgm:cxn modelId="{C346BD91-AACA-D04E-B4E2-992E69D34360}" type="presParOf" srcId="{D0975971-6E35-704A-B113-D26F9E180C0E}" destId="{7877F038-6EA0-CE40-BE1F-0A270B80D71F}" srcOrd="2" destOrd="0" presId="urn:microsoft.com/office/officeart/2005/8/layout/vList2"/>
    <dgm:cxn modelId="{A4F5FBD1-B150-B84A-9A0C-A9FF097B134F}" type="presParOf" srcId="{D0975971-6E35-704A-B113-D26F9E180C0E}" destId="{72B5C1CF-2CCB-AC41-8603-49841BD05E41}" srcOrd="3" destOrd="0" presId="urn:microsoft.com/office/officeart/2005/8/layout/vList2"/>
    <dgm:cxn modelId="{E49E35D6-A4AA-FF4E-9105-3E4939A5EC8D}" type="presParOf" srcId="{D0975971-6E35-704A-B113-D26F9E180C0E}" destId="{DDFBC9DE-F35E-B24E-AC74-F78906A31DA7}" srcOrd="4" destOrd="0" presId="urn:microsoft.com/office/officeart/2005/8/layout/vList2"/>
    <dgm:cxn modelId="{5C4FF26C-0D33-E245-B174-639D8BD5ED13}" type="presParOf" srcId="{D0975971-6E35-704A-B113-D26F9E180C0E}" destId="{0D72D5BE-8A39-8044-BFBA-2F55E1A7B021}" srcOrd="5" destOrd="0" presId="urn:microsoft.com/office/officeart/2005/8/layout/vList2"/>
    <dgm:cxn modelId="{1AC04A29-BDD8-4A45-BF03-0E7458E26C91}" type="presParOf" srcId="{D0975971-6E35-704A-B113-D26F9E180C0E}" destId="{FB13B54F-EABB-8740-9B2F-B9BA05A01FCB}" srcOrd="6" destOrd="0" presId="urn:microsoft.com/office/officeart/2005/8/layout/vList2"/>
    <dgm:cxn modelId="{C05E49C1-FDDA-6C4C-B37F-B11A6BF19EBA}" type="presParOf" srcId="{D0975971-6E35-704A-B113-D26F9E180C0E}" destId="{C3AA4612-C317-DE4D-9EE5-DA1A0BC6ECE1}" srcOrd="7" destOrd="0" presId="urn:microsoft.com/office/officeart/2005/8/layout/vList2"/>
    <dgm:cxn modelId="{176D41E6-C865-F845-967E-8FAB1F8B1E90}" type="presParOf" srcId="{D0975971-6E35-704A-B113-D26F9E180C0E}" destId="{12485CA1-47B2-114E-BC89-C79E853A65A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FCCA31-9C8D-4E5D-BDF9-FB848FE8076A}"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34B21602-F734-48C9-BB5E-054651D122CB}">
      <dgm:prSet/>
      <dgm:spPr/>
      <dgm:t>
        <a:bodyPr/>
        <a:lstStyle/>
        <a:p>
          <a:r>
            <a:rPr lang="en-US"/>
            <a:t>The US entered the war on April 6, 1917.</a:t>
          </a:r>
        </a:p>
      </dgm:t>
    </dgm:pt>
    <dgm:pt modelId="{0FA2C778-DFAE-4A9F-AC8F-4E57510F02F7}" type="parTrans" cxnId="{46A54A4C-F4B1-4699-BEA9-B7A20BA027B4}">
      <dgm:prSet/>
      <dgm:spPr/>
      <dgm:t>
        <a:bodyPr/>
        <a:lstStyle/>
        <a:p>
          <a:endParaRPr lang="en-US"/>
        </a:p>
      </dgm:t>
    </dgm:pt>
    <dgm:pt modelId="{07C321DB-BF96-4F3C-BB8F-BF65D5C1026F}" type="sibTrans" cxnId="{46A54A4C-F4B1-4699-BEA9-B7A20BA027B4}">
      <dgm:prSet/>
      <dgm:spPr/>
      <dgm:t>
        <a:bodyPr/>
        <a:lstStyle/>
        <a:p>
          <a:endParaRPr lang="en-US"/>
        </a:p>
      </dgm:t>
    </dgm:pt>
    <dgm:pt modelId="{597F22D2-315E-4FC3-8439-C307491ED3CE}">
      <dgm:prSet/>
      <dgm:spPr/>
      <dgm:t>
        <a:bodyPr/>
        <a:lstStyle/>
        <a:p>
          <a:r>
            <a:rPr lang="en-US"/>
            <a:t>The war ended on November 11, 1918.</a:t>
          </a:r>
        </a:p>
      </dgm:t>
    </dgm:pt>
    <dgm:pt modelId="{D828CA90-BA0E-415D-9CAF-B2790C523A63}" type="parTrans" cxnId="{53B5ED6A-81E4-4E83-B179-C33BA66C7A06}">
      <dgm:prSet/>
      <dgm:spPr/>
      <dgm:t>
        <a:bodyPr/>
        <a:lstStyle/>
        <a:p>
          <a:endParaRPr lang="en-US"/>
        </a:p>
      </dgm:t>
    </dgm:pt>
    <dgm:pt modelId="{7887A5A6-89D0-47C1-9CCE-8AE50C7B4432}" type="sibTrans" cxnId="{53B5ED6A-81E4-4E83-B179-C33BA66C7A06}">
      <dgm:prSet/>
      <dgm:spPr/>
      <dgm:t>
        <a:bodyPr/>
        <a:lstStyle/>
        <a:p>
          <a:endParaRPr lang="en-US"/>
        </a:p>
      </dgm:t>
    </dgm:pt>
    <dgm:pt modelId="{E9FEACD7-96A9-47D4-A79E-ACAC46ABCFE9}">
      <dgm:prSet/>
      <dgm:spPr/>
      <dgm:t>
        <a:bodyPr/>
        <a:lstStyle/>
        <a:p>
          <a:r>
            <a:rPr lang="en-US"/>
            <a:t>By the end of the war</a:t>
          </a:r>
        </a:p>
      </dgm:t>
    </dgm:pt>
    <dgm:pt modelId="{C4132F89-2F05-40B1-9A8F-B35F89CC3394}" type="parTrans" cxnId="{DD0A7D2F-B190-44EA-8630-5B2FE1CEC47C}">
      <dgm:prSet/>
      <dgm:spPr/>
      <dgm:t>
        <a:bodyPr/>
        <a:lstStyle/>
        <a:p>
          <a:endParaRPr lang="en-US"/>
        </a:p>
      </dgm:t>
    </dgm:pt>
    <dgm:pt modelId="{DDFD5A0E-C0A7-4826-972B-21EDBCF14720}" type="sibTrans" cxnId="{DD0A7D2F-B190-44EA-8630-5B2FE1CEC47C}">
      <dgm:prSet/>
      <dgm:spPr/>
      <dgm:t>
        <a:bodyPr/>
        <a:lstStyle/>
        <a:p>
          <a:endParaRPr lang="en-US"/>
        </a:p>
      </dgm:t>
    </dgm:pt>
    <dgm:pt modelId="{D9F2D1C8-E034-469F-9FC3-A0B5CCC15B03}">
      <dgm:prSet/>
      <dgm:spPr/>
      <dgm:t>
        <a:bodyPr/>
        <a:lstStyle/>
        <a:p>
          <a:r>
            <a:rPr lang="en-US"/>
            <a:t>four million men had served in the United States Army</a:t>
          </a:r>
        </a:p>
      </dgm:t>
    </dgm:pt>
    <dgm:pt modelId="{A3BCAD3F-8E8F-4D2D-9BC9-9703D84F4A9F}" type="parTrans" cxnId="{1DAEC838-B08B-4CE9-878C-9B3B5824A895}">
      <dgm:prSet/>
      <dgm:spPr/>
      <dgm:t>
        <a:bodyPr/>
        <a:lstStyle/>
        <a:p>
          <a:endParaRPr lang="en-US"/>
        </a:p>
      </dgm:t>
    </dgm:pt>
    <dgm:pt modelId="{736151AA-9438-4D28-AAA1-2CC9B4BFC8C6}" type="sibTrans" cxnId="{1DAEC838-B08B-4CE9-878C-9B3B5824A895}">
      <dgm:prSet/>
      <dgm:spPr/>
      <dgm:t>
        <a:bodyPr/>
        <a:lstStyle/>
        <a:p>
          <a:endParaRPr lang="en-US"/>
        </a:p>
      </dgm:t>
    </dgm:pt>
    <dgm:pt modelId="{C68307D0-F6B2-4E8C-88DF-66D3D4F66C69}">
      <dgm:prSet/>
      <dgm:spPr/>
      <dgm:t>
        <a:bodyPr/>
        <a:lstStyle/>
        <a:p>
          <a:r>
            <a:rPr lang="en-US"/>
            <a:t>with an additional 800,000 in other military service branches</a:t>
          </a:r>
        </a:p>
      </dgm:t>
    </dgm:pt>
    <dgm:pt modelId="{7D3AFFB4-DECF-441E-9A1A-300C6378A862}" type="parTrans" cxnId="{65D2ED67-2257-4049-A539-E46A4EC8658E}">
      <dgm:prSet/>
      <dgm:spPr/>
      <dgm:t>
        <a:bodyPr/>
        <a:lstStyle/>
        <a:p>
          <a:endParaRPr lang="en-US"/>
        </a:p>
      </dgm:t>
    </dgm:pt>
    <dgm:pt modelId="{BAC117BC-8154-44EF-936C-4DF773A9C829}" type="sibTrans" cxnId="{65D2ED67-2257-4049-A539-E46A4EC8658E}">
      <dgm:prSet/>
      <dgm:spPr/>
      <dgm:t>
        <a:bodyPr/>
        <a:lstStyle/>
        <a:p>
          <a:endParaRPr lang="en-US"/>
        </a:p>
      </dgm:t>
    </dgm:pt>
    <dgm:pt modelId="{C7A52F62-AC0E-4E3B-8FCD-ECCF3931F570}">
      <dgm:prSet/>
      <dgm:spPr/>
      <dgm:t>
        <a:bodyPr/>
        <a:lstStyle/>
        <a:p>
          <a:r>
            <a:rPr lang="en-US"/>
            <a:t>The United States army faced a casualty of </a:t>
          </a:r>
        </a:p>
      </dgm:t>
    </dgm:pt>
    <dgm:pt modelId="{939E2CAC-70A9-4D1D-88F1-1A59F997AD00}" type="parTrans" cxnId="{63B6B2E7-FB0F-47B9-8018-8049699249F2}">
      <dgm:prSet/>
      <dgm:spPr/>
      <dgm:t>
        <a:bodyPr/>
        <a:lstStyle/>
        <a:p>
          <a:endParaRPr lang="en-US"/>
        </a:p>
      </dgm:t>
    </dgm:pt>
    <dgm:pt modelId="{50AA3F20-5BDF-43B5-A6D4-9C395384D82D}" type="sibTrans" cxnId="{63B6B2E7-FB0F-47B9-8018-8049699249F2}">
      <dgm:prSet/>
      <dgm:spPr/>
      <dgm:t>
        <a:bodyPr/>
        <a:lstStyle/>
        <a:p>
          <a:endParaRPr lang="en-US"/>
        </a:p>
      </dgm:t>
    </dgm:pt>
    <dgm:pt modelId="{5F220C63-5A42-471C-B170-54840DE7E798}">
      <dgm:prSet/>
      <dgm:spPr/>
      <dgm:t>
        <a:bodyPr/>
        <a:lstStyle/>
        <a:p>
          <a:r>
            <a:rPr lang="en-US"/>
            <a:t>116,516 deaths </a:t>
          </a:r>
        </a:p>
      </dgm:t>
    </dgm:pt>
    <dgm:pt modelId="{D46E4C45-941C-4F5F-A05E-0B7D564E15EA}" type="parTrans" cxnId="{C57AED54-28C4-4EE4-B126-B09D56328B17}">
      <dgm:prSet/>
      <dgm:spPr/>
      <dgm:t>
        <a:bodyPr/>
        <a:lstStyle/>
        <a:p>
          <a:endParaRPr lang="en-US"/>
        </a:p>
      </dgm:t>
    </dgm:pt>
    <dgm:pt modelId="{031AAFEB-FA37-4FB9-A8B4-DD3DF08FEDF7}" type="sibTrans" cxnId="{C57AED54-28C4-4EE4-B126-B09D56328B17}">
      <dgm:prSet/>
      <dgm:spPr/>
      <dgm:t>
        <a:bodyPr/>
        <a:lstStyle/>
        <a:p>
          <a:endParaRPr lang="en-US"/>
        </a:p>
      </dgm:t>
    </dgm:pt>
    <dgm:pt modelId="{E69640CF-D307-4D2F-B9C7-42757AFDE29B}">
      <dgm:prSet/>
      <dgm:spPr/>
      <dgm:t>
        <a:bodyPr/>
        <a:lstStyle/>
        <a:p>
          <a:r>
            <a:rPr lang="en-US" dirty="0"/>
            <a:t>disease (63,114) (largely due to the influenza epidemic  [the Spanish flu] of 1918)</a:t>
          </a:r>
        </a:p>
      </dgm:t>
    </dgm:pt>
    <dgm:pt modelId="{20A46377-646B-49A9-B267-B279D8C7C65C}" type="parTrans" cxnId="{866748BA-FB3D-429F-B748-508895CD8A89}">
      <dgm:prSet/>
      <dgm:spPr/>
      <dgm:t>
        <a:bodyPr/>
        <a:lstStyle/>
        <a:p>
          <a:endParaRPr lang="en-US"/>
        </a:p>
      </dgm:t>
    </dgm:pt>
    <dgm:pt modelId="{7303C8B8-C53D-4641-8F43-33FBE1266017}" type="sibTrans" cxnId="{866748BA-FB3D-429F-B748-508895CD8A89}">
      <dgm:prSet/>
      <dgm:spPr/>
      <dgm:t>
        <a:bodyPr/>
        <a:lstStyle/>
        <a:p>
          <a:endParaRPr lang="en-US"/>
        </a:p>
      </dgm:t>
    </dgm:pt>
    <dgm:pt modelId="{FEC13564-727C-40A1-9636-7E93D02B313B}">
      <dgm:prSet/>
      <dgm:spPr/>
      <dgm:t>
        <a:bodyPr/>
        <a:lstStyle/>
        <a:p>
          <a:r>
            <a:rPr lang="en-US"/>
            <a:t>combat (53,402)</a:t>
          </a:r>
        </a:p>
      </dgm:t>
    </dgm:pt>
    <dgm:pt modelId="{F49CF34E-BC8D-4792-B4CD-18D2CF527F3D}" type="parTrans" cxnId="{899AA45A-336A-4854-B335-4B31F63424C9}">
      <dgm:prSet/>
      <dgm:spPr/>
      <dgm:t>
        <a:bodyPr/>
        <a:lstStyle/>
        <a:p>
          <a:endParaRPr lang="en-US"/>
        </a:p>
      </dgm:t>
    </dgm:pt>
    <dgm:pt modelId="{9A97EF0B-7AC2-4C46-B2CF-D92F6CD842AD}" type="sibTrans" cxnId="{899AA45A-336A-4854-B335-4B31F63424C9}">
      <dgm:prSet/>
      <dgm:spPr/>
      <dgm:t>
        <a:bodyPr/>
        <a:lstStyle/>
        <a:p>
          <a:endParaRPr lang="en-US"/>
        </a:p>
      </dgm:t>
    </dgm:pt>
    <dgm:pt modelId="{CFD1C88D-A923-4EC6-98D3-C67412736581}">
      <dgm:prSet/>
      <dgm:spPr/>
      <dgm:t>
        <a:bodyPr/>
        <a:lstStyle/>
        <a:p>
          <a:r>
            <a:rPr lang="en-US"/>
            <a:t>320,000 sick and wounded</a:t>
          </a:r>
        </a:p>
      </dgm:t>
    </dgm:pt>
    <dgm:pt modelId="{23272EEA-47AD-42AB-9394-07B02D64704E}" type="parTrans" cxnId="{9F6218A6-FD95-4A17-A577-1EE44AD1EE3B}">
      <dgm:prSet/>
      <dgm:spPr/>
      <dgm:t>
        <a:bodyPr/>
        <a:lstStyle/>
        <a:p>
          <a:endParaRPr lang="en-US"/>
        </a:p>
      </dgm:t>
    </dgm:pt>
    <dgm:pt modelId="{0CD9DCDF-8E7D-4F8C-9080-C376864819A3}" type="sibTrans" cxnId="{9F6218A6-FD95-4A17-A577-1EE44AD1EE3B}">
      <dgm:prSet/>
      <dgm:spPr/>
      <dgm:t>
        <a:bodyPr/>
        <a:lstStyle/>
        <a:p>
          <a:endParaRPr lang="en-US"/>
        </a:p>
      </dgm:t>
    </dgm:pt>
    <dgm:pt modelId="{AF94C3FC-9844-E546-9CD5-FE423832D69A}" type="pres">
      <dgm:prSet presAssocID="{9AFCCA31-9C8D-4E5D-BDF9-FB848FE8076A}" presName="linear" presStyleCnt="0">
        <dgm:presLayoutVars>
          <dgm:dir/>
          <dgm:animLvl val="lvl"/>
          <dgm:resizeHandles val="exact"/>
        </dgm:presLayoutVars>
      </dgm:prSet>
      <dgm:spPr/>
    </dgm:pt>
    <dgm:pt modelId="{537286EB-4C72-F84A-8F1A-B0B300D857B7}" type="pres">
      <dgm:prSet presAssocID="{34B21602-F734-48C9-BB5E-054651D122CB}" presName="parentLin" presStyleCnt="0"/>
      <dgm:spPr/>
    </dgm:pt>
    <dgm:pt modelId="{945E01F5-7705-FF43-911C-F58D068FCCB6}" type="pres">
      <dgm:prSet presAssocID="{34B21602-F734-48C9-BB5E-054651D122CB}" presName="parentLeftMargin" presStyleLbl="node1" presStyleIdx="0" presStyleCnt="4"/>
      <dgm:spPr/>
    </dgm:pt>
    <dgm:pt modelId="{3EC3D52C-FC85-F24D-9E72-2366049A40D1}" type="pres">
      <dgm:prSet presAssocID="{34B21602-F734-48C9-BB5E-054651D122CB}" presName="parentText" presStyleLbl="node1" presStyleIdx="0" presStyleCnt="4">
        <dgm:presLayoutVars>
          <dgm:chMax val="0"/>
          <dgm:bulletEnabled val="1"/>
        </dgm:presLayoutVars>
      </dgm:prSet>
      <dgm:spPr/>
    </dgm:pt>
    <dgm:pt modelId="{B94FF43A-9E6E-1A42-9AED-2EC1B42DA403}" type="pres">
      <dgm:prSet presAssocID="{34B21602-F734-48C9-BB5E-054651D122CB}" presName="negativeSpace" presStyleCnt="0"/>
      <dgm:spPr/>
    </dgm:pt>
    <dgm:pt modelId="{CD703839-6D66-354B-BFDE-8A2C986B311C}" type="pres">
      <dgm:prSet presAssocID="{34B21602-F734-48C9-BB5E-054651D122CB}" presName="childText" presStyleLbl="conFgAcc1" presStyleIdx="0" presStyleCnt="4">
        <dgm:presLayoutVars>
          <dgm:bulletEnabled val="1"/>
        </dgm:presLayoutVars>
      </dgm:prSet>
      <dgm:spPr/>
    </dgm:pt>
    <dgm:pt modelId="{17696FE1-5226-3342-97CF-C19E4848DB4E}" type="pres">
      <dgm:prSet presAssocID="{07C321DB-BF96-4F3C-BB8F-BF65D5C1026F}" presName="spaceBetweenRectangles" presStyleCnt="0"/>
      <dgm:spPr/>
    </dgm:pt>
    <dgm:pt modelId="{C2A4939A-81EF-F044-A007-522DB65B2AD1}" type="pres">
      <dgm:prSet presAssocID="{597F22D2-315E-4FC3-8439-C307491ED3CE}" presName="parentLin" presStyleCnt="0"/>
      <dgm:spPr/>
    </dgm:pt>
    <dgm:pt modelId="{E8384E6D-5351-4D4B-8F93-0581711D620F}" type="pres">
      <dgm:prSet presAssocID="{597F22D2-315E-4FC3-8439-C307491ED3CE}" presName="parentLeftMargin" presStyleLbl="node1" presStyleIdx="0" presStyleCnt="4"/>
      <dgm:spPr/>
    </dgm:pt>
    <dgm:pt modelId="{42AFF01B-0821-BA48-9A28-BAC8C8E9E233}" type="pres">
      <dgm:prSet presAssocID="{597F22D2-315E-4FC3-8439-C307491ED3CE}" presName="parentText" presStyleLbl="node1" presStyleIdx="1" presStyleCnt="4">
        <dgm:presLayoutVars>
          <dgm:chMax val="0"/>
          <dgm:bulletEnabled val="1"/>
        </dgm:presLayoutVars>
      </dgm:prSet>
      <dgm:spPr/>
    </dgm:pt>
    <dgm:pt modelId="{C71BF846-7303-3C45-B29A-C8D5FE675C15}" type="pres">
      <dgm:prSet presAssocID="{597F22D2-315E-4FC3-8439-C307491ED3CE}" presName="negativeSpace" presStyleCnt="0"/>
      <dgm:spPr/>
    </dgm:pt>
    <dgm:pt modelId="{E5409394-1023-0441-98F1-61DD1FDE3C24}" type="pres">
      <dgm:prSet presAssocID="{597F22D2-315E-4FC3-8439-C307491ED3CE}" presName="childText" presStyleLbl="conFgAcc1" presStyleIdx="1" presStyleCnt="4">
        <dgm:presLayoutVars>
          <dgm:bulletEnabled val="1"/>
        </dgm:presLayoutVars>
      </dgm:prSet>
      <dgm:spPr/>
    </dgm:pt>
    <dgm:pt modelId="{603E17E9-F11F-F546-B737-3BE7AAABA903}" type="pres">
      <dgm:prSet presAssocID="{7887A5A6-89D0-47C1-9CCE-8AE50C7B4432}" presName="spaceBetweenRectangles" presStyleCnt="0"/>
      <dgm:spPr/>
    </dgm:pt>
    <dgm:pt modelId="{BF51DA13-D204-1A4C-8065-3865A138E501}" type="pres">
      <dgm:prSet presAssocID="{E9FEACD7-96A9-47D4-A79E-ACAC46ABCFE9}" presName="parentLin" presStyleCnt="0"/>
      <dgm:spPr/>
    </dgm:pt>
    <dgm:pt modelId="{5493E435-8D5E-1647-B0E9-8F2239538E80}" type="pres">
      <dgm:prSet presAssocID="{E9FEACD7-96A9-47D4-A79E-ACAC46ABCFE9}" presName="parentLeftMargin" presStyleLbl="node1" presStyleIdx="1" presStyleCnt="4"/>
      <dgm:spPr/>
    </dgm:pt>
    <dgm:pt modelId="{42FCCB77-AB73-A44E-993A-6F7FDF9735E6}" type="pres">
      <dgm:prSet presAssocID="{E9FEACD7-96A9-47D4-A79E-ACAC46ABCFE9}" presName="parentText" presStyleLbl="node1" presStyleIdx="2" presStyleCnt="4">
        <dgm:presLayoutVars>
          <dgm:chMax val="0"/>
          <dgm:bulletEnabled val="1"/>
        </dgm:presLayoutVars>
      </dgm:prSet>
      <dgm:spPr/>
    </dgm:pt>
    <dgm:pt modelId="{959811F5-68A9-074B-8A0A-E4BA6AB44DCF}" type="pres">
      <dgm:prSet presAssocID="{E9FEACD7-96A9-47D4-A79E-ACAC46ABCFE9}" presName="negativeSpace" presStyleCnt="0"/>
      <dgm:spPr/>
    </dgm:pt>
    <dgm:pt modelId="{AB781097-4EBC-4F43-A173-15D5F626BF88}" type="pres">
      <dgm:prSet presAssocID="{E9FEACD7-96A9-47D4-A79E-ACAC46ABCFE9}" presName="childText" presStyleLbl="conFgAcc1" presStyleIdx="2" presStyleCnt="4">
        <dgm:presLayoutVars>
          <dgm:bulletEnabled val="1"/>
        </dgm:presLayoutVars>
      </dgm:prSet>
      <dgm:spPr/>
    </dgm:pt>
    <dgm:pt modelId="{BC9FCD36-F51B-DB4D-9666-4B2004A5A3F9}" type="pres">
      <dgm:prSet presAssocID="{DDFD5A0E-C0A7-4826-972B-21EDBCF14720}" presName="spaceBetweenRectangles" presStyleCnt="0"/>
      <dgm:spPr/>
    </dgm:pt>
    <dgm:pt modelId="{C19C2000-A1A4-C344-B272-5734D472DF77}" type="pres">
      <dgm:prSet presAssocID="{C7A52F62-AC0E-4E3B-8FCD-ECCF3931F570}" presName="parentLin" presStyleCnt="0"/>
      <dgm:spPr/>
    </dgm:pt>
    <dgm:pt modelId="{B9B11A84-901A-324B-B793-858C902D1B5A}" type="pres">
      <dgm:prSet presAssocID="{C7A52F62-AC0E-4E3B-8FCD-ECCF3931F570}" presName="parentLeftMargin" presStyleLbl="node1" presStyleIdx="2" presStyleCnt="4"/>
      <dgm:spPr/>
    </dgm:pt>
    <dgm:pt modelId="{CD18DA5D-DE6B-CE45-910B-C270A749D2B5}" type="pres">
      <dgm:prSet presAssocID="{C7A52F62-AC0E-4E3B-8FCD-ECCF3931F570}" presName="parentText" presStyleLbl="node1" presStyleIdx="3" presStyleCnt="4">
        <dgm:presLayoutVars>
          <dgm:chMax val="0"/>
          <dgm:bulletEnabled val="1"/>
        </dgm:presLayoutVars>
      </dgm:prSet>
      <dgm:spPr/>
    </dgm:pt>
    <dgm:pt modelId="{419F701B-F011-7E41-AD51-9CA7667ECABC}" type="pres">
      <dgm:prSet presAssocID="{C7A52F62-AC0E-4E3B-8FCD-ECCF3931F570}" presName="negativeSpace" presStyleCnt="0"/>
      <dgm:spPr/>
    </dgm:pt>
    <dgm:pt modelId="{27D3504B-CF0A-EF41-A96B-151C4D4F4DCB}" type="pres">
      <dgm:prSet presAssocID="{C7A52F62-AC0E-4E3B-8FCD-ECCF3931F570}" presName="childText" presStyleLbl="conFgAcc1" presStyleIdx="3" presStyleCnt="4">
        <dgm:presLayoutVars>
          <dgm:bulletEnabled val="1"/>
        </dgm:presLayoutVars>
      </dgm:prSet>
      <dgm:spPr/>
    </dgm:pt>
  </dgm:ptLst>
  <dgm:cxnLst>
    <dgm:cxn modelId="{DD0A7D2F-B190-44EA-8630-5B2FE1CEC47C}" srcId="{9AFCCA31-9C8D-4E5D-BDF9-FB848FE8076A}" destId="{E9FEACD7-96A9-47D4-A79E-ACAC46ABCFE9}" srcOrd="2" destOrd="0" parTransId="{C4132F89-2F05-40B1-9A8F-B35F89CC3394}" sibTransId="{DDFD5A0E-C0A7-4826-972B-21EDBCF14720}"/>
    <dgm:cxn modelId="{4CE23A34-2B22-084A-956C-6DA861E0A55E}" type="presOf" srcId="{CFD1C88D-A923-4EC6-98D3-C67412736581}" destId="{27D3504B-CF0A-EF41-A96B-151C4D4F4DCB}" srcOrd="0" destOrd="3" presId="urn:microsoft.com/office/officeart/2005/8/layout/list1"/>
    <dgm:cxn modelId="{1DAEC838-B08B-4CE9-878C-9B3B5824A895}" srcId="{E9FEACD7-96A9-47D4-A79E-ACAC46ABCFE9}" destId="{D9F2D1C8-E034-469F-9FC3-A0B5CCC15B03}" srcOrd="0" destOrd="0" parTransId="{A3BCAD3F-8E8F-4D2D-9BC9-9703D84F4A9F}" sibTransId="{736151AA-9438-4D28-AAA1-2CC9B4BFC8C6}"/>
    <dgm:cxn modelId="{45E72E46-6529-0C42-AFF9-AAEA39FABF6A}" type="presOf" srcId="{E9FEACD7-96A9-47D4-A79E-ACAC46ABCFE9}" destId="{5493E435-8D5E-1647-B0E9-8F2239538E80}" srcOrd="0" destOrd="0" presId="urn:microsoft.com/office/officeart/2005/8/layout/list1"/>
    <dgm:cxn modelId="{337DD447-8EA8-1448-B67B-A67498B5343B}" type="presOf" srcId="{597F22D2-315E-4FC3-8439-C307491ED3CE}" destId="{E8384E6D-5351-4D4B-8F93-0581711D620F}" srcOrd="0" destOrd="0" presId="urn:microsoft.com/office/officeart/2005/8/layout/list1"/>
    <dgm:cxn modelId="{CD319148-5EB5-2C4C-9985-1B35035A5524}" type="presOf" srcId="{D9F2D1C8-E034-469F-9FC3-A0B5CCC15B03}" destId="{AB781097-4EBC-4F43-A173-15D5F626BF88}" srcOrd="0" destOrd="0" presId="urn:microsoft.com/office/officeart/2005/8/layout/list1"/>
    <dgm:cxn modelId="{46A54A4C-F4B1-4699-BEA9-B7A20BA027B4}" srcId="{9AFCCA31-9C8D-4E5D-BDF9-FB848FE8076A}" destId="{34B21602-F734-48C9-BB5E-054651D122CB}" srcOrd="0" destOrd="0" parTransId="{0FA2C778-DFAE-4A9F-AC8F-4E57510F02F7}" sibTransId="{07C321DB-BF96-4F3C-BB8F-BF65D5C1026F}"/>
    <dgm:cxn modelId="{C57AED54-28C4-4EE4-B126-B09D56328B17}" srcId="{C7A52F62-AC0E-4E3B-8FCD-ECCF3931F570}" destId="{5F220C63-5A42-471C-B170-54840DE7E798}" srcOrd="0" destOrd="0" parTransId="{D46E4C45-941C-4F5F-A05E-0B7D564E15EA}" sibTransId="{031AAFEB-FA37-4FB9-A8B4-DD3DF08FEDF7}"/>
    <dgm:cxn modelId="{899AA45A-336A-4854-B335-4B31F63424C9}" srcId="{5F220C63-5A42-471C-B170-54840DE7E798}" destId="{FEC13564-727C-40A1-9636-7E93D02B313B}" srcOrd="1" destOrd="0" parTransId="{F49CF34E-BC8D-4792-B4CD-18D2CF527F3D}" sibTransId="{9A97EF0B-7AC2-4C46-B2CF-D92F6CD842AD}"/>
    <dgm:cxn modelId="{65D2ED67-2257-4049-A539-E46A4EC8658E}" srcId="{E9FEACD7-96A9-47D4-A79E-ACAC46ABCFE9}" destId="{C68307D0-F6B2-4E8C-88DF-66D3D4F66C69}" srcOrd="1" destOrd="0" parTransId="{7D3AFFB4-DECF-441E-9A1A-300C6378A862}" sibTransId="{BAC117BC-8154-44EF-936C-4DF773A9C829}"/>
    <dgm:cxn modelId="{EE5D816A-9FDB-2441-AF9D-316901A316FA}" type="presOf" srcId="{5F220C63-5A42-471C-B170-54840DE7E798}" destId="{27D3504B-CF0A-EF41-A96B-151C4D4F4DCB}" srcOrd="0" destOrd="0" presId="urn:microsoft.com/office/officeart/2005/8/layout/list1"/>
    <dgm:cxn modelId="{53B5ED6A-81E4-4E83-B179-C33BA66C7A06}" srcId="{9AFCCA31-9C8D-4E5D-BDF9-FB848FE8076A}" destId="{597F22D2-315E-4FC3-8439-C307491ED3CE}" srcOrd="1" destOrd="0" parTransId="{D828CA90-BA0E-415D-9CAF-B2790C523A63}" sibTransId="{7887A5A6-89D0-47C1-9CCE-8AE50C7B4432}"/>
    <dgm:cxn modelId="{43A9898D-37EC-804C-A84D-D9439949CB21}" type="presOf" srcId="{34B21602-F734-48C9-BB5E-054651D122CB}" destId="{3EC3D52C-FC85-F24D-9E72-2366049A40D1}" srcOrd="1" destOrd="0" presId="urn:microsoft.com/office/officeart/2005/8/layout/list1"/>
    <dgm:cxn modelId="{146F99A2-5532-3549-85D1-06D103BF452A}" type="presOf" srcId="{FEC13564-727C-40A1-9636-7E93D02B313B}" destId="{27D3504B-CF0A-EF41-A96B-151C4D4F4DCB}" srcOrd="0" destOrd="2" presId="urn:microsoft.com/office/officeart/2005/8/layout/list1"/>
    <dgm:cxn modelId="{9F6218A6-FD95-4A17-A577-1EE44AD1EE3B}" srcId="{C7A52F62-AC0E-4E3B-8FCD-ECCF3931F570}" destId="{CFD1C88D-A923-4EC6-98D3-C67412736581}" srcOrd="1" destOrd="0" parTransId="{23272EEA-47AD-42AB-9394-07B02D64704E}" sibTransId="{0CD9DCDF-8E7D-4F8C-9080-C376864819A3}"/>
    <dgm:cxn modelId="{E09F36A6-2EAE-B444-8007-EDCA2591D24F}" type="presOf" srcId="{9AFCCA31-9C8D-4E5D-BDF9-FB848FE8076A}" destId="{AF94C3FC-9844-E546-9CD5-FE423832D69A}" srcOrd="0" destOrd="0" presId="urn:microsoft.com/office/officeart/2005/8/layout/list1"/>
    <dgm:cxn modelId="{9D64FDB1-4366-0243-916C-ED28174AF03F}" type="presOf" srcId="{34B21602-F734-48C9-BB5E-054651D122CB}" destId="{945E01F5-7705-FF43-911C-F58D068FCCB6}" srcOrd="0" destOrd="0" presId="urn:microsoft.com/office/officeart/2005/8/layout/list1"/>
    <dgm:cxn modelId="{866748BA-FB3D-429F-B748-508895CD8A89}" srcId="{5F220C63-5A42-471C-B170-54840DE7E798}" destId="{E69640CF-D307-4D2F-B9C7-42757AFDE29B}" srcOrd="0" destOrd="0" parTransId="{20A46377-646B-49A9-B267-B279D8C7C65C}" sibTransId="{7303C8B8-C53D-4641-8F43-33FBE1266017}"/>
    <dgm:cxn modelId="{84AE51C5-90FB-924F-8CD9-88705CA39FBB}" type="presOf" srcId="{E9FEACD7-96A9-47D4-A79E-ACAC46ABCFE9}" destId="{42FCCB77-AB73-A44E-993A-6F7FDF9735E6}" srcOrd="1" destOrd="0" presId="urn:microsoft.com/office/officeart/2005/8/layout/list1"/>
    <dgm:cxn modelId="{ECA49BC7-CB20-6F41-8802-C84776C900B2}" type="presOf" srcId="{C7A52F62-AC0E-4E3B-8FCD-ECCF3931F570}" destId="{B9B11A84-901A-324B-B793-858C902D1B5A}" srcOrd="0" destOrd="0" presId="urn:microsoft.com/office/officeart/2005/8/layout/list1"/>
    <dgm:cxn modelId="{EE9E27E0-C426-F84C-A0D8-A33DF4E7449E}" type="presOf" srcId="{C68307D0-F6B2-4E8C-88DF-66D3D4F66C69}" destId="{AB781097-4EBC-4F43-A173-15D5F626BF88}" srcOrd="0" destOrd="1" presId="urn:microsoft.com/office/officeart/2005/8/layout/list1"/>
    <dgm:cxn modelId="{884FDCE2-AF15-7745-A9DE-148FB39FEA2A}" type="presOf" srcId="{597F22D2-315E-4FC3-8439-C307491ED3CE}" destId="{42AFF01B-0821-BA48-9A28-BAC8C8E9E233}" srcOrd="1" destOrd="0" presId="urn:microsoft.com/office/officeart/2005/8/layout/list1"/>
    <dgm:cxn modelId="{7B1940E4-4703-A24D-AAB1-1D36B34E6A84}" type="presOf" srcId="{E69640CF-D307-4D2F-B9C7-42757AFDE29B}" destId="{27D3504B-CF0A-EF41-A96B-151C4D4F4DCB}" srcOrd="0" destOrd="1" presId="urn:microsoft.com/office/officeart/2005/8/layout/list1"/>
    <dgm:cxn modelId="{63B6B2E7-FB0F-47B9-8018-8049699249F2}" srcId="{9AFCCA31-9C8D-4E5D-BDF9-FB848FE8076A}" destId="{C7A52F62-AC0E-4E3B-8FCD-ECCF3931F570}" srcOrd="3" destOrd="0" parTransId="{939E2CAC-70A9-4D1D-88F1-1A59F997AD00}" sibTransId="{50AA3F20-5BDF-43B5-A6D4-9C395384D82D}"/>
    <dgm:cxn modelId="{42994EF9-EE6E-2549-BD61-34F2F6086BC6}" type="presOf" srcId="{C7A52F62-AC0E-4E3B-8FCD-ECCF3931F570}" destId="{CD18DA5D-DE6B-CE45-910B-C270A749D2B5}" srcOrd="1" destOrd="0" presId="urn:microsoft.com/office/officeart/2005/8/layout/list1"/>
    <dgm:cxn modelId="{D2361CFF-AD80-2D49-931B-E84505B25BFF}" type="presParOf" srcId="{AF94C3FC-9844-E546-9CD5-FE423832D69A}" destId="{537286EB-4C72-F84A-8F1A-B0B300D857B7}" srcOrd="0" destOrd="0" presId="urn:microsoft.com/office/officeart/2005/8/layout/list1"/>
    <dgm:cxn modelId="{8F891BEF-A9D6-8B4B-A90D-7769C98B3DFA}" type="presParOf" srcId="{537286EB-4C72-F84A-8F1A-B0B300D857B7}" destId="{945E01F5-7705-FF43-911C-F58D068FCCB6}" srcOrd="0" destOrd="0" presId="urn:microsoft.com/office/officeart/2005/8/layout/list1"/>
    <dgm:cxn modelId="{62206D90-3948-C04F-93B7-1883BA7D03D7}" type="presParOf" srcId="{537286EB-4C72-F84A-8F1A-B0B300D857B7}" destId="{3EC3D52C-FC85-F24D-9E72-2366049A40D1}" srcOrd="1" destOrd="0" presId="urn:microsoft.com/office/officeart/2005/8/layout/list1"/>
    <dgm:cxn modelId="{1E33D339-FF33-3146-87C3-D37E0E25786D}" type="presParOf" srcId="{AF94C3FC-9844-E546-9CD5-FE423832D69A}" destId="{B94FF43A-9E6E-1A42-9AED-2EC1B42DA403}" srcOrd="1" destOrd="0" presId="urn:microsoft.com/office/officeart/2005/8/layout/list1"/>
    <dgm:cxn modelId="{7B2DDD7B-0C4F-BD4B-9BA5-1CD399D5FAE0}" type="presParOf" srcId="{AF94C3FC-9844-E546-9CD5-FE423832D69A}" destId="{CD703839-6D66-354B-BFDE-8A2C986B311C}" srcOrd="2" destOrd="0" presId="urn:microsoft.com/office/officeart/2005/8/layout/list1"/>
    <dgm:cxn modelId="{1F2336E7-607F-5643-9E81-858EEBAAFF72}" type="presParOf" srcId="{AF94C3FC-9844-E546-9CD5-FE423832D69A}" destId="{17696FE1-5226-3342-97CF-C19E4848DB4E}" srcOrd="3" destOrd="0" presId="urn:microsoft.com/office/officeart/2005/8/layout/list1"/>
    <dgm:cxn modelId="{B015E6A2-CF27-E84D-B90D-B32EB7D35056}" type="presParOf" srcId="{AF94C3FC-9844-E546-9CD5-FE423832D69A}" destId="{C2A4939A-81EF-F044-A007-522DB65B2AD1}" srcOrd="4" destOrd="0" presId="urn:microsoft.com/office/officeart/2005/8/layout/list1"/>
    <dgm:cxn modelId="{BB33C408-1B49-DB49-A11C-B9D7F01AC322}" type="presParOf" srcId="{C2A4939A-81EF-F044-A007-522DB65B2AD1}" destId="{E8384E6D-5351-4D4B-8F93-0581711D620F}" srcOrd="0" destOrd="0" presId="urn:microsoft.com/office/officeart/2005/8/layout/list1"/>
    <dgm:cxn modelId="{919D3E37-0B19-4548-AE0C-EDD609AD0BCF}" type="presParOf" srcId="{C2A4939A-81EF-F044-A007-522DB65B2AD1}" destId="{42AFF01B-0821-BA48-9A28-BAC8C8E9E233}" srcOrd="1" destOrd="0" presId="urn:microsoft.com/office/officeart/2005/8/layout/list1"/>
    <dgm:cxn modelId="{6955C533-0270-544F-B7C9-CA07EF1B9CB8}" type="presParOf" srcId="{AF94C3FC-9844-E546-9CD5-FE423832D69A}" destId="{C71BF846-7303-3C45-B29A-C8D5FE675C15}" srcOrd="5" destOrd="0" presId="urn:microsoft.com/office/officeart/2005/8/layout/list1"/>
    <dgm:cxn modelId="{7E5A94F0-4E3C-2742-B651-DE37ADEDECB5}" type="presParOf" srcId="{AF94C3FC-9844-E546-9CD5-FE423832D69A}" destId="{E5409394-1023-0441-98F1-61DD1FDE3C24}" srcOrd="6" destOrd="0" presId="urn:microsoft.com/office/officeart/2005/8/layout/list1"/>
    <dgm:cxn modelId="{D5B8B2FF-B4A0-7A4E-9CB8-E72B69F274FB}" type="presParOf" srcId="{AF94C3FC-9844-E546-9CD5-FE423832D69A}" destId="{603E17E9-F11F-F546-B737-3BE7AAABA903}" srcOrd="7" destOrd="0" presId="urn:microsoft.com/office/officeart/2005/8/layout/list1"/>
    <dgm:cxn modelId="{22E492BC-CDF6-D341-BDD3-5011C5A75F82}" type="presParOf" srcId="{AF94C3FC-9844-E546-9CD5-FE423832D69A}" destId="{BF51DA13-D204-1A4C-8065-3865A138E501}" srcOrd="8" destOrd="0" presId="urn:microsoft.com/office/officeart/2005/8/layout/list1"/>
    <dgm:cxn modelId="{473D7085-7C60-634A-AC44-85E50857A038}" type="presParOf" srcId="{BF51DA13-D204-1A4C-8065-3865A138E501}" destId="{5493E435-8D5E-1647-B0E9-8F2239538E80}" srcOrd="0" destOrd="0" presId="urn:microsoft.com/office/officeart/2005/8/layout/list1"/>
    <dgm:cxn modelId="{70DF7DCC-DC56-3846-884F-F86080097163}" type="presParOf" srcId="{BF51DA13-D204-1A4C-8065-3865A138E501}" destId="{42FCCB77-AB73-A44E-993A-6F7FDF9735E6}" srcOrd="1" destOrd="0" presId="urn:microsoft.com/office/officeart/2005/8/layout/list1"/>
    <dgm:cxn modelId="{E2D56D78-09D2-3846-9608-853EDE0C3ED7}" type="presParOf" srcId="{AF94C3FC-9844-E546-9CD5-FE423832D69A}" destId="{959811F5-68A9-074B-8A0A-E4BA6AB44DCF}" srcOrd="9" destOrd="0" presId="urn:microsoft.com/office/officeart/2005/8/layout/list1"/>
    <dgm:cxn modelId="{EC11A9C4-D5FF-1343-AD0E-98344E9D2B96}" type="presParOf" srcId="{AF94C3FC-9844-E546-9CD5-FE423832D69A}" destId="{AB781097-4EBC-4F43-A173-15D5F626BF88}" srcOrd="10" destOrd="0" presId="urn:microsoft.com/office/officeart/2005/8/layout/list1"/>
    <dgm:cxn modelId="{9BEAAF74-2DDB-064C-B57F-AD56152834EF}" type="presParOf" srcId="{AF94C3FC-9844-E546-9CD5-FE423832D69A}" destId="{BC9FCD36-F51B-DB4D-9666-4B2004A5A3F9}" srcOrd="11" destOrd="0" presId="urn:microsoft.com/office/officeart/2005/8/layout/list1"/>
    <dgm:cxn modelId="{ADF6E851-7347-274E-B6DE-A7E86A94A02E}" type="presParOf" srcId="{AF94C3FC-9844-E546-9CD5-FE423832D69A}" destId="{C19C2000-A1A4-C344-B272-5734D472DF77}" srcOrd="12" destOrd="0" presId="urn:microsoft.com/office/officeart/2005/8/layout/list1"/>
    <dgm:cxn modelId="{A136C3C4-814B-3340-88E4-63A35081328E}" type="presParOf" srcId="{C19C2000-A1A4-C344-B272-5734D472DF77}" destId="{B9B11A84-901A-324B-B793-858C902D1B5A}" srcOrd="0" destOrd="0" presId="urn:microsoft.com/office/officeart/2005/8/layout/list1"/>
    <dgm:cxn modelId="{533C2160-2728-824C-8A35-3090878D6001}" type="presParOf" srcId="{C19C2000-A1A4-C344-B272-5734D472DF77}" destId="{CD18DA5D-DE6B-CE45-910B-C270A749D2B5}" srcOrd="1" destOrd="0" presId="urn:microsoft.com/office/officeart/2005/8/layout/list1"/>
    <dgm:cxn modelId="{30F6D55E-5C9C-9B41-B985-F45C3EB67E34}" type="presParOf" srcId="{AF94C3FC-9844-E546-9CD5-FE423832D69A}" destId="{419F701B-F011-7E41-AD51-9CA7667ECABC}" srcOrd="13" destOrd="0" presId="urn:microsoft.com/office/officeart/2005/8/layout/list1"/>
    <dgm:cxn modelId="{61025C47-8D74-1246-9485-BD34164DCA90}" type="presParOf" srcId="{AF94C3FC-9844-E546-9CD5-FE423832D69A}" destId="{27D3504B-CF0A-EF41-A96B-151C4D4F4DCB}"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8487DC-D26E-4A90-88D2-97DEEDD940C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217D58AD-AFF0-4F7A-BA39-906D6EB60CDC}">
      <dgm:prSet/>
      <dgm:spPr/>
      <dgm:t>
        <a:bodyPr/>
        <a:lstStyle/>
        <a:p>
          <a:r>
            <a:rPr lang="en-US"/>
            <a:t>Self-styled patriots banded together and dedicated their groups to root out heresy and subversion, and punishing disloyalty.</a:t>
          </a:r>
        </a:p>
      </dgm:t>
    </dgm:pt>
    <dgm:pt modelId="{25A04967-714F-4DD1-BDCD-F51BA07A5EE8}" type="parTrans" cxnId="{AE576B06-310C-4595-B673-DB7FD74D2072}">
      <dgm:prSet/>
      <dgm:spPr/>
      <dgm:t>
        <a:bodyPr/>
        <a:lstStyle/>
        <a:p>
          <a:endParaRPr lang="en-US"/>
        </a:p>
      </dgm:t>
    </dgm:pt>
    <dgm:pt modelId="{D97122C5-C1FB-4244-9A17-44136C807EFE}" type="sibTrans" cxnId="{AE576B06-310C-4595-B673-DB7FD74D2072}">
      <dgm:prSet/>
      <dgm:spPr/>
      <dgm:t>
        <a:bodyPr/>
        <a:lstStyle/>
        <a:p>
          <a:endParaRPr lang="en-US"/>
        </a:p>
      </dgm:t>
    </dgm:pt>
    <dgm:pt modelId="{FE005FAE-4F5C-4F69-A649-316DC6A50F7D}">
      <dgm:prSet/>
      <dgm:spPr/>
      <dgm:t>
        <a:bodyPr/>
        <a:lstStyle/>
        <a:p>
          <a:r>
            <a:rPr lang="en-US"/>
            <a:t>German-Americans were often the targets of these groups.</a:t>
          </a:r>
        </a:p>
      </dgm:t>
    </dgm:pt>
    <dgm:pt modelId="{88D7F2C9-347F-44C7-B227-1996D4CA4893}" type="parTrans" cxnId="{2AF518E3-59E3-4F03-9F7E-3BF3100C5750}">
      <dgm:prSet/>
      <dgm:spPr/>
      <dgm:t>
        <a:bodyPr/>
        <a:lstStyle/>
        <a:p>
          <a:endParaRPr lang="en-US"/>
        </a:p>
      </dgm:t>
    </dgm:pt>
    <dgm:pt modelId="{7FC09D85-8E77-480E-868F-18F2953CC622}" type="sibTrans" cxnId="{2AF518E3-59E3-4F03-9F7E-3BF3100C5750}">
      <dgm:prSet/>
      <dgm:spPr/>
      <dgm:t>
        <a:bodyPr/>
        <a:lstStyle/>
        <a:p>
          <a:endParaRPr lang="en-US"/>
        </a:p>
      </dgm:t>
    </dgm:pt>
    <dgm:pt modelId="{3CE5B7F7-73BE-4E38-9924-7DD66F4F3AD6}">
      <dgm:prSet/>
      <dgm:spPr/>
      <dgm:t>
        <a:bodyPr/>
        <a:lstStyle/>
        <a:p>
          <a:r>
            <a:rPr lang="en-US"/>
            <a:t>Within six months of Wilson’s declaration of war, a rigid censorship, combined with political repression, had reached into American press, schools and universities, and churches.</a:t>
          </a:r>
        </a:p>
      </dgm:t>
    </dgm:pt>
    <dgm:pt modelId="{073EE3EE-7E96-4E8A-B349-9257EBEF47E8}" type="parTrans" cxnId="{3EFC9666-7ED5-4CD1-A937-12BED9A9482C}">
      <dgm:prSet/>
      <dgm:spPr/>
      <dgm:t>
        <a:bodyPr/>
        <a:lstStyle/>
        <a:p>
          <a:endParaRPr lang="en-US"/>
        </a:p>
      </dgm:t>
    </dgm:pt>
    <dgm:pt modelId="{6BBC058A-15D2-44AB-804E-1B1373FF51F5}" type="sibTrans" cxnId="{3EFC9666-7ED5-4CD1-A937-12BED9A9482C}">
      <dgm:prSet/>
      <dgm:spPr/>
      <dgm:t>
        <a:bodyPr/>
        <a:lstStyle/>
        <a:p>
          <a:endParaRPr lang="en-US"/>
        </a:p>
      </dgm:t>
    </dgm:pt>
    <dgm:pt modelId="{7B14B588-0899-5648-AE50-FF58CDCBD3E7}" type="pres">
      <dgm:prSet presAssocID="{CB8487DC-D26E-4A90-88D2-97DEEDD940CB}" presName="vert0" presStyleCnt="0">
        <dgm:presLayoutVars>
          <dgm:dir/>
          <dgm:animOne val="branch"/>
          <dgm:animLvl val="lvl"/>
        </dgm:presLayoutVars>
      </dgm:prSet>
      <dgm:spPr/>
    </dgm:pt>
    <dgm:pt modelId="{523A279F-5232-C24A-8D83-12587FD1E391}" type="pres">
      <dgm:prSet presAssocID="{217D58AD-AFF0-4F7A-BA39-906D6EB60CDC}" presName="thickLine" presStyleLbl="alignNode1" presStyleIdx="0" presStyleCnt="3"/>
      <dgm:spPr/>
    </dgm:pt>
    <dgm:pt modelId="{BDC3FC70-1A4C-AE4C-BC0C-23BF4627D201}" type="pres">
      <dgm:prSet presAssocID="{217D58AD-AFF0-4F7A-BA39-906D6EB60CDC}" presName="horz1" presStyleCnt="0"/>
      <dgm:spPr/>
    </dgm:pt>
    <dgm:pt modelId="{1A2DF74A-146C-5B44-8B09-8FED630B6ED0}" type="pres">
      <dgm:prSet presAssocID="{217D58AD-AFF0-4F7A-BA39-906D6EB60CDC}" presName="tx1" presStyleLbl="revTx" presStyleIdx="0" presStyleCnt="3"/>
      <dgm:spPr/>
    </dgm:pt>
    <dgm:pt modelId="{B9B479A4-2AAB-1D4E-81E5-24FF78C0A451}" type="pres">
      <dgm:prSet presAssocID="{217D58AD-AFF0-4F7A-BA39-906D6EB60CDC}" presName="vert1" presStyleCnt="0"/>
      <dgm:spPr/>
    </dgm:pt>
    <dgm:pt modelId="{2DC5278D-6AC5-2840-8E47-20C970DB63DA}" type="pres">
      <dgm:prSet presAssocID="{FE005FAE-4F5C-4F69-A649-316DC6A50F7D}" presName="thickLine" presStyleLbl="alignNode1" presStyleIdx="1" presStyleCnt="3"/>
      <dgm:spPr/>
    </dgm:pt>
    <dgm:pt modelId="{E38BD898-64D7-5146-BD13-6BCED54C9D04}" type="pres">
      <dgm:prSet presAssocID="{FE005FAE-4F5C-4F69-A649-316DC6A50F7D}" presName="horz1" presStyleCnt="0"/>
      <dgm:spPr/>
    </dgm:pt>
    <dgm:pt modelId="{B158C307-22A3-4144-ABA0-2AD891006603}" type="pres">
      <dgm:prSet presAssocID="{FE005FAE-4F5C-4F69-A649-316DC6A50F7D}" presName="tx1" presStyleLbl="revTx" presStyleIdx="1" presStyleCnt="3"/>
      <dgm:spPr/>
    </dgm:pt>
    <dgm:pt modelId="{7D406495-76A9-0D41-A78D-E5795C34C9AB}" type="pres">
      <dgm:prSet presAssocID="{FE005FAE-4F5C-4F69-A649-316DC6A50F7D}" presName="vert1" presStyleCnt="0"/>
      <dgm:spPr/>
    </dgm:pt>
    <dgm:pt modelId="{9A9BFC74-48A6-E041-AE73-0A7CD58DF39F}" type="pres">
      <dgm:prSet presAssocID="{3CE5B7F7-73BE-4E38-9924-7DD66F4F3AD6}" presName="thickLine" presStyleLbl="alignNode1" presStyleIdx="2" presStyleCnt="3"/>
      <dgm:spPr/>
    </dgm:pt>
    <dgm:pt modelId="{06C0F95F-C142-AF44-8F28-AEBFB0BB5C13}" type="pres">
      <dgm:prSet presAssocID="{3CE5B7F7-73BE-4E38-9924-7DD66F4F3AD6}" presName="horz1" presStyleCnt="0"/>
      <dgm:spPr/>
    </dgm:pt>
    <dgm:pt modelId="{3FE276CB-37FD-E14B-9330-C25398BFC8BA}" type="pres">
      <dgm:prSet presAssocID="{3CE5B7F7-73BE-4E38-9924-7DD66F4F3AD6}" presName="tx1" presStyleLbl="revTx" presStyleIdx="2" presStyleCnt="3"/>
      <dgm:spPr/>
    </dgm:pt>
    <dgm:pt modelId="{CAF997AF-5C66-8B49-8B61-B1AED8642F76}" type="pres">
      <dgm:prSet presAssocID="{3CE5B7F7-73BE-4E38-9924-7DD66F4F3AD6}" presName="vert1" presStyleCnt="0"/>
      <dgm:spPr/>
    </dgm:pt>
  </dgm:ptLst>
  <dgm:cxnLst>
    <dgm:cxn modelId="{1B8DA000-54B9-5D42-806B-CCADDD6A89FC}" type="presOf" srcId="{217D58AD-AFF0-4F7A-BA39-906D6EB60CDC}" destId="{1A2DF74A-146C-5B44-8B09-8FED630B6ED0}" srcOrd="0" destOrd="0" presId="urn:microsoft.com/office/officeart/2008/layout/LinedList"/>
    <dgm:cxn modelId="{AE576B06-310C-4595-B673-DB7FD74D2072}" srcId="{CB8487DC-D26E-4A90-88D2-97DEEDD940CB}" destId="{217D58AD-AFF0-4F7A-BA39-906D6EB60CDC}" srcOrd="0" destOrd="0" parTransId="{25A04967-714F-4DD1-BDCD-F51BA07A5EE8}" sibTransId="{D97122C5-C1FB-4244-9A17-44136C807EFE}"/>
    <dgm:cxn modelId="{8FC8531A-4A1D-8A48-B4ED-1B0803EC3049}" type="presOf" srcId="{3CE5B7F7-73BE-4E38-9924-7DD66F4F3AD6}" destId="{3FE276CB-37FD-E14B-9330-C25398BFC8BA}" srcOrd="0" destOrd="0" presId="urn:microsoft.com/office/officeart/2008/layout/LinedList"/>
    <dgm:cxn modelId="{4C04A428-F78B-7148-8338-4409D3A4B287}" type="presOf" srcId="{FE005FAE-4F5C-4F69-A649-316DC6A50F7D}" destId="{B158C307-22A3-4144-ABA0-2AD891006603}" srcOrd="0" destOrd="0" presId="urn:microsoft.com/office/officeart/2008/layout/LinedList"/>
    <dgm:cxn modelId="{3EFC9666-7ED5-4CD1-A937-12BED9A9482C}" srcId="{CB8487DC-D26E-4A90-88D2-97DEEDD940CB}" destId="{3CE5B7F7-73BE-4E38-9924-7DD66F4F3AD6}" srcOrd="2" destOrd="0" parTransId="{073EE3EE-7E96-4E8A-B349-9257EBEF47E8}" sibTransId="{6BBC058A-15D2-44AB-804E-1B1373FF51F5}"/>
    <dgm:cxn modelId="{BED607B9-12D7-BF40-A935-353F36318C7E}" type="presOf" srcId="{CB8487DC-D26E-4A90-88D2-97DEEDD940CB}" destId="{7B14B588-0899-5648-AE50-FF58CDCBD3E7}" srcOrd="0" destOrd="0" presId="urn:microsoft.com/office/officeart/2008/layout/LinedList"/>
    <dgm:cxn modelId="{2AF518E3-59E3-4F03-9F7E-3BF3100C5750}" srcId="{CB8487DC-D26E-4A90-88D2-97DEEDD940CB}" destId="{FE005FAE-4F5C-4F69-A649-316DC6A50F7D}" srcOrd="1" destOrd="0" parTransId="{88D7F2C9-347F-44C7-B227-1996D4CA4893}" sibTransId="{7FC09D85-8E77-480E-868F-18F2953CC622}"/>
    <dgm:cxn modelId="{A7EBB5F0-ACD8-EA4F-B378-92E16EBDFC51}" type="presParOf" srcId="{7B14B588-0899-5648-AE50-FF58CDCBD3E7}" destId="{523A279F-5232-C24A-8D83-12587FD1E391}" srcOrd="0" destOrd="0" presId="urn:microsoft.com/office/officeart/2008/layout/LinedList"/>
    <dgm:cxn modelId="{2656BCA0-9081-7A4D-B039-0F6845D3ED38}" type="presParOf" srcId="{7B14B588-0899-5648-AE50-FF58CDCBD3E7}" destId="{BDC3FC70-1A4C-AE4C-BC0C-23BF4627D201}" srcOrd="1" destOrd="0" presId="urn:microsoft.com/office/officeart/2008/layout/LinedList"/>
    <dgm:cxn modelId="{BDAA824F-692A-7C49-9611-FC6C805BF7DD}" type="presParOf" srcId="{BDC3FC70-1A4C-AE4C-BC0C-23BF4627D201}" destId="{1A2DF74A-146C-5B44-8B09-8FED630B6ED0}" srcOrd="0" destOrd="0" presId="urn:microsoft.com/office/officeart/2008/layout/LinedList"/>
    <dgm:cxn modelId="{57D19884-7F2F-D44B-B39E-7B58DDC5FDBA}" type="presParOf" srcId="{BDC3FC70-1A4C-AE4C-BC0C-23BF4627D201}" destId="{B9B479A4-2AAB-1D4E-81E5-24FF78C0A451}" srcOrd="1" destOrd="0" presId="urn:microsoft.com/office/officeart/2008/layout/LinedList"/>
    <dgm:cxn modelId="{B60411AA-F819-874A-BA33-C7584B3D4932}" type="presParOf" srcId="{7B14B588-0899-5648-AE50-FF58CDCBD3E7}" destId="{2DC5278D-6AC5-2840-8E47-20C970DB63DA}" srcOrd="2" destOrd="0" presId="urn:microsoft.com/office/officeart/2008/layout/LinedList"/>
    <dgm:cxn modelId="{A94DCFD0-A37C-654A-942E-8BFE1FF8DFF6}" type="presParOf" srcId="{7B14B588-0899-5648-AE50-FF58CDCBD3E7}" destId="{E38BD898-64D7-5146-BD13-6BCED54C9D04}" srcOrd="3" destOrd="0" presId="urn:microsoft.com/office/officeart/2008/layout/LinedList"/>
    <dgm:cxn modelId="{15E02434-E72B-DA4D-91F0-A45A48E29135}" type="presParOf" srcId="{E38BD898-64D7-5146-BD13-6BCED54C9D04}" destId="{B158C307-22A3-4144-ABA0-2AD891006603}" srcOrd="0" destOrd="0" presId="urn:microsoft.com/office/officeart/2008/layout/LinedList"/>
    <dgm:cxn modelId="{502F5D9D-E16C-4C4D-A32F-FFC68B9FDB2B}" type="presParOf" srcId="{E38BD898-64D7-5146-BD13-6BCED54C9D04}" destId="{7D406495-76A9-0D41-A78D-E5795C34C9AB}" srcOrd="1" destOrd="0" presId="urn:microsoft.com/office/officeart/2008/layout/LinedList"/>
    <dgm:cxn modelId="{A793A946-E0C2-2640-B155-F65058DB31F2}" type="presParOf" srcId="{7B14B588-0899-5648-AE50-FF58CDCBD3E7}" destId="{9A9BFC74-48A6-E041-AE73-0A7CD58DF39F}" srcOrd="4" destOrd="0" presId="urn:microsoft.com/office/officeart/2008/layout/LinedList"/>
    <dgm:cxn modelId="{54BF4921-AF14-0B47-8F99-FA39ADE74849}" type="presParOf" srcId="{7B14B588-0899-5648-AE50-FF58CDCBD3E7}" destId="{06C0F95F-C142-AF44-8F28-AEBFB0BB5C13}" srcOrd="5" destOrd="0" presId="urn:microsoft.com/office/officeart/2008/layout/LinedList"/>
    <dgm:cxn modelId="{4D49466C-A3A0-2B4D-AD1E-28182C42C5F6}" type="presParOf" srcId="{06C0F95F-C142-AF44-8F28-AEBFB0BB5C13}" destId="{3FE276CB-37FD-E14B-9330-C25398BFC8BA}" srcOrd="0" destOrd="0" presId="urn:microsoft.com/office/officeart/2008/layout/LinedList"/>
    <dgm:cxn modelId="{4D9EAF66-24BC-1440-87CE-6DDA29572F3A}" type="presParOf" srcId="{06C0F95F-C142-AF44-8F28-AEBFB0BB5C13}" destId="{CAF997AF-5C66-8B49-8B61-B1AED8642F7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E5A2C01-9CE1-4EAC-A4A0-A9754C4E2DE1}" type="doc">
      <dgm:prSet loTypeId="urn:microsoft.com/office/officeart/2016/7/layout/AccentHomeChevronProcess" loCatId="process" qsTypeId="urn:microsoft.com/office/officeart/2005/8/quickstyle/simple1" qsCatId="simple" csTypeId="urn:microsoft.com/office/officeart/2005/8/colors/accent1_2" csCatId="accent1" phldr="1"/>
      <dgm:spPr/>
      <dgm:t>
        <a:bodyPr/>
        <a:lstStyle/>
        <a:p>
          <a:endParaRPr lang="en-US"/>
        </a:p>
      </dgm:t>
    </dgm:pt>
    <dgm:pt modelId="{E910B951-2B3E-4392-943E-E7C4F042523E}">
      <dgm:prSet/>
      <dgm:spPr/>
      <dgm:t>
        <a:bodyPr/>
        <a:lstStyle/>
        <a:p>
          <a:r>
            <a:rPr lang="en-US"/>
            <a:t>1917</a:t>
          </a:r>
        </a:p>
      </dgm:t>
    </dgm:pt>
    <dgm:pt modelId="{BF51B39C-BB9C-4727-83D5-E93CD98B2A38}" type="parTrans" cxnId="{F86CB22A-1900-4A22-8E70-21A3191381A9}">
      <dgm:prSet/>
      <dgm:spPr/>
      <dgm:t>
        <a:bodyPr/>
        <a:lstStyle/>
        <a:p>
          <a:endParaRPr lang="en-US"/>
        </a:p>
      </dgm:t>
    </dgm:pt>
    <dgm:pt modelId="{7D6F217A-9DF8-496F-BE6A-00EC5E98939F}" type="sibTrans" cxnId="{F86CB22A-1900-4A22-8E70-21A3191381A9}">
      <dgm:prSet/>
      <dgm:spPr/>
      <dgm:t>
        <a:bodyPr/>
        <a:lstStyle/>
        <a:p>
          <a:endParaRPr lang="en-US"/>
        </a:p>
      </dgm:t>
    </dgm:pt>
    <dgm:pt modelId="{76AB504D-CB5F-4CC9-8171-84095911C59D}">
      <dgm:prSet/>
      <dgm:spPr/>
      <dgm:t>
        <a:bodyPr/>
        <a:lstStyle/>
        <a:p>
          <a:r>
            <a:rPr lang="en-US"/>
            <a:t>The Espionage Act of 1917</a:t>
          </a:r>
        </a:p>
      </dgm:t>
    </dgm:pt>
    <dgm:pt modelId="{B0C96125-E729-4EE2-A58F-13E87D590C75}" type="parTrans" cxnId="{4F74DCD3-F7DA-4F0F-87FF-D9FC523AB49A}">
      <dgm:prSet/>
      <dgm:spPr/>
      <dgm:t>
        <a:bodyPr/>
        <a:lstStyle/>
        <a:p>
          <a:endParaRPr lang="en-US"/>
        </a:p>
      </dgm:t>
    </dgm:pt>
    <dgm:pt modelId="{7EA25DBF-3015-4036-81DD-BA82C34D35E9}" type="sibTrans" cxnId="{4F74DCD3-F7DA-4F0F-87FF-D9FC523AB49A}">
      <dgm:prSet/>
      <dgm:spPr/>
      <dgm:t>
        <a:bodyPr/>
        <a:lstStyle/>
        <a:p>
          <a:endParaRPr lang="en-US"/>
        </a:p>
      </dgm:t>
    </dgm:pt>
    <dgm:pt modelId="{C2EA8A0A-4949-4FFD-94DA-667E58492EBC}">
      <dgm:prSet/>
      <dgm:spPr/>
      <dgm:t>
        <a:bodyPr/>
        <a:lstStyle/>
        <a:p>
          <a:r>
            <a:rPr lang="en-US" dirty="0"/>
            <a:t> Intended to punish any person to convey information intended to interfere with the U.S. armed forces prosecution of the war effort or to promote the success of the country’s enemies. </a:t>
          </a:r>
        </a:p>
      </dgm:t>
    </dgm:pt>
    <dgm:pt modelId="{330EBDA3-2690-4301-89AC-985406082D00}" type="parTrans" cxnId="{5A575732-254C-436B-8753-3AD1B78A9C22}">
      <dgm:prSet/>
      <dgm:spPr/>
      <dgm:t>
        <a:bodyPr/>
        <a:lstStyle/>
        <a:p>
          <a:endParaRPr lang="en-US"/>
        </a:p>
      </dgm:t>
    </dgm:pt>
    <dgm:pt modelId="{45067B72-5FA0-415B-B1FE-9126E2721D96}" type="sibTrans" cxnId="{5A575732-254C-436B-8753-3AD1B78A9C22}">
      <dgm:prSet/>
      <dgm:spPr/>
      <dgm:t>
        <a:bodyPr/>
        <a:lstStyle/>
        <a:p>
          <a:endParaRPr lang="en-US"/>
        </a:p>
      </dgm:t>
    </dgm:pt>
    <dgm:pt modelId="{82A52864-597F-4F67-84CE-45FDB146034D}">
      <dgm:prSet/>
      <dgm:spPr/>
      <dgm:t>
        <a:bodyPr/>
        <a:lstStyle/>
        <a:p>
          <a:r>
            <a:rPr lang="en-US" dirty="0"/>
            <a:t> Anyone found guilty of such acts would be subject to a fine of $10,000 and a prison sentence of 20 years.</a:t>
          </a:r>
        </a:p>
      </dgm:t>
    </dgm:pt>
    <dgm:pt modelId="{9FD0BA1F-FA88-4CB8-B483-47E9FBB2B598}" type="parTrans" cxnId="{597389C6-4B16-434E-81CF-09C38CF28044}">
      <dgm:prSet/>
      <dgm:spPr/>
      <dgm:t>
        <a:bodyPr/>
        <a:lstStyle/>
        <a:p>
          <a:endParaRPr lang="en-US"/>
        </a:p>
      </dgm:t>
    </dgm:pt>
    <dgm:pt modelId="{8ACB93AC-586B-49AF-A731-EFE68898BEDC}" type="sibTrans" cxnId="{597389C6-4B16-434E-81CF-09C38CF28044}">
      <dgm:prSet/>
      <dgm:spPr/>
      <dgm:t>
        <a:bodyPr/>
        <a:lstStyle/>
        <a:p>
          <a:endParaRPr lang="en-US"/>
        </a:p>
      </dgm:t>
    </dgm:pt>
    <dgm:pt modelId="{625414B8-9EAD-4529-B862-BE998A8027B6}">
      <dgm:prSet/>
      <dgm:spPr/>
      <dgm:t>
        <a:bodyPr/>
        <a:lstStyle/>
        <a:p>
          <a:r>
            <a:rPr lang="en-US"/>
            <a:t>1918</a:t>
          </a:r>
        </a:p>
      </dgm:t>
    </dgm:pt>
    <dgm:pt modelId="{3BDA677D-3244-451E-BD3B-3BF0BD8D49B8}" type="parTrans" cxnId="{FFBF3E2E-5A79-4C57-A60D-EFE3E00FCCE2}">
      <dgm:prSet/>
      <dgm:spPr/>
      <dgm:t>
        <a:bodyPr/>
        <a:lstStyle/>
        <a:p>
          <a:endParaRPr lang="en-US"/>
        </a:p>
      </dgm:t>
    </dgm:pt>
    <dgm:pt modelId="{7F79EEA7-7FD7-4949-B9E5-5AE4BB328837}" type="sibTrans" cxnId="{FFBF3E2E-5A79-4C57-A60D-EFE3E00FCCE2}">
      <dgm:prSet/>
      <dgm:spPr/>
      <dgm:t>
        <a:bodyPr/>
        <a:lstStyle/>
        <a:p>
          <a:endParaRPr lang="en-US"/>
        </a:p>
      </dgm:t>
    </dgm:pt>
    <dgm:pt modelId="{FE9C6A31-25C5-4FCC-852F-563903BD1C06}">
      <dgm:prSet/>
      <dgm:spPr/>
      <dgm:t>
        <a:bodyPr/>
        <a:lstStyle/>
        <a:p>
          <a:r>
            <a:rPr lang="en-US"/>
            <a:t>The Sedition Act of 1918</a:t>
          </a:r>
        </a:p>
      </dgm:t>
    </dgm:pt>
    <dgm:pt modelId="{1FC038AB-A436-406E-8A20-20B23A6785E6}" type="parTrans" cxnId="{E7A12B0D-4882-4F23-B42D-6EC57E831F3D}">
      <dgm:prSet/>
      <dgm:spPr/>
      <dgm:t>
        <a:bodyPr/>
        <a:lstStyle/>
        <a:p>
          <a:endParaRPr lang="en-US"/>
        </a:p>
      </dgm:t>
    </dgm:pt>
    <dgm:pt modelId="{287B0D8D-034E-4EF7-9642-1A80FF1FEB7F}" type="sibTrans" cxnId="{E7A12B0D-4882-4F23-B42D-6EC57E831F3D}">
      <dgm:prSet/>
      <dgm:spPr/>
      <dgm:t>
        <a:bodyPr/>
        <a:lstStyle/>
        <a:p>
          <a:endParaRPr lang="en-US"/>
        </a:p>
      </dgm:t>
    </dgm:pt>
    <dgm:pt modelId="{1BC90124-3DF1-401A-9D80-DE9A97C65E21}">
      <dgm:prSet/>
      <dgm:spPr/>
      <dgm:t>
        <a:bodyPr/>
        <a:lstStyle/>
        <a:p>
          <a:r>
            <a:rPr lang="en-US" dirty="0"/>
            <a:t> Aimed at socialists, pacifists and other anti-war activists, the Sedition Act imposed harsh penalties on anyone found guilty of making false statements that interfered with the prosecution of the war; insulting or abusing the U.S. government, the flag, the Constitution or the military; agitating against the production of necessary war materials; or advocating, teaching or defending any of these acts. </a:t>
          </a:r>
        </a:p>
      </dgm:t>
    </dgm:pt>
    <dgm:pt modelId="{5E98367F-7587-4040-BD61-BD7F832B9528}" type="parTrans" cxnId="{71D5D240-7535-4ACB-9AD8-7EF8B44C6F25}">
      <dgm:prSet/>
      <dgm:spPr/>
      <dgm:t>
        <a:bodyPr/>
        <a:lstStyle/>
        <a:p>
          <a:endParaRPr lang="en-US"/>
        </a:p>
      </dgm:t>
    </dgm:pt>
    <dgm:pt modelId="{D57C47C2-ADB4-440E-A45D-36DB4B121CAD}" type="sibTrans" cxnId="{71D5D240-7535-4ACB-9AD8-7EF8B44C6F25}">
      <dgm:prSet/>
      <dgm:spPr/>
      <dgm:t>
        <a:bodyPr/>
        <a:lstStyle/>
        <a:p>
          <a:endParaRPr lang="en-US"/>
        </a:p>
      </dgm:t>
    </dgm:pt>
    <dgm:pt modelId="{CE293EFF-6464-4F41-A21A-B3145AA463FF}">
      <dgm:prSet/>
      <dgm:spPr/>
      <dgm:t>
        <a:bodyPr/>
        <a:lstStyle/>
        <a:p>
          <a:r>
            <a:rPr lang="en-US" dirty="0"/>
            <a:t> Those who were found guilty of such actions, the act stated, shall be punished by a fine of not more than $10,000 or imprisonment for not more than twenty years, or both.</a:t>
          </a:r>
        </a:p>
      </dgm:t>
    </dgm:pt>
    <dgm:pt modelId="{A8C73D80-06E4-4455-8C31-A5E4EF76EEB1}" type="parTrans" cxnId="{377826CF-C075-4573-A06A-7285F6EC8FFA}">
      <dgm:prSet/>
      <dgm:spPr/>
      <dgm:t>
        <a:bodyPr/>
        <a:lstStyle/>
        <a:p>
          <a:endParaRPr lang="en-US"/>
        </a:p>
      </dgm:t>
    </dgm:pt>
    <dgm:pt modelId="{23F8E320-BD53-4E50-96CF-A8E63C511C2D}" type="sibTrans" cxnId="{377826CF-C075-4573-A06A-7285F6EC8FFA}">
      <dgm:prSet/>
      <dgm:spPr/>
      <dgm:t>
        <a:bodyPr/>
        <a:lstStyle/>
        <a:p>
          <a:endParaRPr lang="en-US"/>
        </a:p>
      </dgm:t>
    </dgm:pt>
    <dgm:pt modelId="{52A4A47A-F260-4442-B672-6E582039F7A7}" type="pres">
      <dgm:prSet presAssocID="{DE5A2C01-9CE1-4EAC-A4A0-A9754C4E2DE1}" presName="Name0" presStyleCnt="0">
        <dgm:presLayoutVars>
          <dgm:animLvl val="lvl"/>
          <dgm:resizeHandles val="exact"/>
        </dgm:presLayoutVars>
      </dgm:prSet>
      <dgm:spPr/>
    </dgm:pt>
    <dgm:pt modelId="{8D63C478-FBDC-284D-8103-56AC79C3859E}" type="pres">
      <dgm:prSet presAssocID="{E910B951-2B3E-4392-943E-E7C4F042523E}" presName="composite" presStyleCnt="0"/>
      <dgm:spPr/>
    </dgm:pt>
    <dgm:pt modelId="{EA5A24F7-1CF8-E147-96A6-C945568BD246}" type="pres">
      <dgm:prSet presAssocID="{E910B951-2B3E-4392-943E-E7C4F042523E}" presName="L" presStyleLbl="solidFgAcc1" presStyleIdx="0" presStyleCnt="2">
        <dgm:presLayoutVars>
          <dgm:chMax val="0"/>
          <dgm:chPref val="0"/>
        </dgm:presLayoutVars>
      </dgm:prSet>
      <dgm:spPr/>
    </dgm:pt>
    <dgm:pt modelId="{9B760182-5CB3-9E4C-B6F7-768F5E4EF88D}" type="pres">
      <dgm:prSet presAssocID="{E910B951-2B3E-4392-943E-E7C4F042523E}" presName="parTx" presStyleLbl="alignNode1" presStyleIdx="0" presStyleCnt="2">
        <dgm:presLayoutVars>
          <dgm:chMax val="0"/>
          <dgm:chPref val="0"/>
          <dgm:bulletEnabled val="1"/>
        </dgm:presLayoutVars>
      </dgm:prSet>
      <dgm:spPr/>
    </dgm:pt>
    <dgm:pt modelId="{154E8484-4BDC-8540-B1DF-1515D8BC6D0C}" type="pres">
      <dgm:prSet presAssocID="{E910B951-2B3E-4392-943E-E7C4F042523E}" presName="desTx" presStyleLbl="revTx" presStyleIdx="0" presStyleCnt="2">
        <dgm:presLayoutVars>
          <dgm:chMax val="0"/>
          <dgm:chPref val="0"/>
          <dgm:bulletEnabled val="1"/>
        </dgm:presLayoutVars>
      </dgm:prSet>
      <dgm:spPr/>
    </dgm:pt>
    <dgm:pt modelId="{F0027CA2-D157-7C43-AFB6-E89EA389E15E}" type="pres">
      <dgm:prSet presAssocID="{E910B951-2B3E-4392-943E-E7C4F042523E}" presName="EmptyPlaceHolder" presStyleCnt="0"/>
      <dgm:spPr/>
    </dgm:pt>
    <dgm:pt modelId="{6044044F-72EE-5442-8BDC-CE51B9515CE7}" type="pres">
      <dgm:prSet presAssocID="{7D6F217A-9DF8-496F-BE6A-00EC5E98939F}" presName="space" presStyleCnt="0"/>
      <dgm:spPr/>
    </dgm:pt>
    <dgm:pt modelId="{B5E4DB0E-22EA-804D-A04C-CC0433F29249}" type="pres">
      <dgm:prSet presAssocID="{625414B8-9EAD-4529-B862-BE998A8027B6}" presName="composite" presStyleCnt="0"/>
      <dgm:spPr/>
    </dgm:pt>
    <dgm:pt modelId="{37BD2191-1F29-4F4A-B2CA-14C81B147E3E}" type="pres">
      <dgm:prSet presAssocID="{625414B8-9EAD-4529-B862-BE998A8027B6}" presName="L" presStyleLbl="solidFgAcc1" presStyleIdx="1" presStyleCnt="2">
        <dgm:presLayoutVars>
          <dgm:chMax val="0"/>
          <dgm:chPref val="0"/>
        </dgm:presLayoutVars>
      </dgm:prSet>
      <dgm:spPr/>
    </dgm:pt>
    <dgm:pt modelId="{D6475F49-1809-F14E-8E91-BC04196F9D55}" type="pres">
      <dgm:prSet presAssocID="{625414B8-9EAD-4529-B862-BE998A8027B6}" presName="parTx" presStyleLbl="alignNode1" presStyleIdx="1" presStyleCnt="2">
        <dgm:presLayoutVars>
          <dgm:chMax val="0"/>
          <dgm:chPref val="0"/>
          <dgm:bulletEnabled val="1"/>
        </dgm:presLayoutVars>
      </dgm:prSet>
      <dgm:spPr/>
    </dgm:pt>
    <dgm:pt modelId="{FBEEFD03-C2F1-2C43-804B-3CD9AEF2C566}" type="pres">
      <dgm:prSet presAssocID="{625414B8-9EAD-4529-B862-BE998A8027B6}" presName="desTx" presStyleLbl="revTx" presStyleIdx="1" presStyleCnt="2">
        <dgm:presLayoutVars>
          <dgm:chMax val="0"/>
          <dgm:chPref val="0"/>
          <dgm:bulletEnabled val="1"/>
        </dgm:presLayoutVars>
      </dgm:prSet>
      <dgm:spPr/>
    </dgm:pt>
    <dgm:pt modelId="{E9F62E39-D82C-7E41-9328-D5B0F120D8ED}" type="pres">
      <dgm:prSet presAssocID="{625414B8-9EAD-4529-B862-BE998A8027B6}" presName="EmptyPlaceHolder" presStyleCnt="0"/>
      <dgm:spPr/>
    </dgm:pt>
  </dgm:ptLst>
  <dgm:cxnLst>
    <dgm:cxn modelId="{E7A12B0D-4882-4F23-B42D-6EC57E831F3D}" srcId="{625414B8-9EAD-4529-B862-BE998A8027B6}" destId="{FE9C6A31-25C5-4FCC-852F-563903BD1C06}" srcOrd="0" destOrd="0" parTransId="{1FC038AB-A436-406E-8A20-20B23A6785E6}" sibTransId="{287B0D8D-034E-4EF7-9642-1A80FF1FEB7F}"/>
    <dgm:cxn modelId="{49AB2C13-6CB3-2E4E-88B1-3000925A21D9}" type="presOf" srcId="{82A52864-597F-4F67-84CE-45FDB146034D}" destId="{154E8484-4BDC-8540-B1DF-1515D8BC6D0C}" srcOrd="0" destOrd="2" presId="urn:microsoft.com/office/officeart/2016/7/layout/AccentHomeChevronProcess"/>
    <dgm:cxn modelId="{0A978E1A-A699-3A4C-A305-8F0306B9242C}" type="presOf" srcId="{DE5A2C01-9CE1-4EAC-A4A0-A9754C4E2DE1}" destId="{52A4A47A-F260-4442-B672-6E582039F7A7}" srcOrd="0" destOrd="0" presId="urn:microsoft.com/office/officeart/2016/7/layout/AccentHomeChevronProcess"/>
    <dgm:cxn modelId="{F86CB22A-1900-4A22-8E70-21A3191381A9}" srcId="{DE5A2C01-9CE1-4EAC-A4A0-A9754C4E2DE1}" destId="{E910B951-2B3E-4392-943E-E7C4F042523E}" srcOrd="0" destOrd="0" parTransId="{BF51B39C-BB9C-4727-83D5-E93CD98B2A38}" sibTransId="{7D6F217A-9DF8-496F-BE6A-00EC5E98939F}"/>
    <dgm:cxn modelId="{FFBF3E2E-5A79-4C57-A60D-EFE3E00FCCE2}" srcId="{DE5A2C01-9CE1-4EAC-A4A0-A9754C4E2DE1}" destId="{625414B8-9EAD-4529-B862-BE998A8027B6}" srcOrd="1" destOrd="0" parTransId="{3BDA677D-3244-451E-BD3B-3BF0BD8D49B8}" sibTransId="{7F79EEA7-7FD7-4949-B9E5-5AE4BB328837}"/>
    <dgm:cxn modelId="{5A575732-254C-436B-8753-3AD1B78A9C22}" srcId="{76AB504D-CB5F-4CC9-8171-84095911C59D}" destId="{C2EA8A0A-4949-4FFD-94DA-667E58492EBC}" srcOrd="0" destOrd="0" parTransId="{330EBDA3-2690-4301-89AC-985406082D00}" sibTransId="{45067B72-5FA0-415B-B1FE-9126E2721D96}"/>
    <dgm:cxn modelId="{1DAEC43B-F8B7-E144-ADEB-A51DE374D4ED}" type="presOf" srcId="{E910B951-2B3E-4392-943E-E7C4F042523E}" destId="{9B760182-5CB3-9E4C-B6F7-768F5E4EF88D}" srcOrd="0" destOrd="0" presId="urn:microsoft.com/office/officeart/2016/7/layout/AccentHomeChevronProcess"/>
    <dgm:cxn modelId="{71D5D240-7535-4ACB-9AD8-7EF8B44C6F25}" srcId="{FE9C6A31-25C5-4FCC-852F-563903BD1C06}" destId="{1BC90124-3DF1-401A-9D80-DE9A97C65E21}" srcOrd="0" destOrd="0" parTransId="{5E98367F-7587-4040-BD61-BD7F832B9528}" sibTransId="{D57C47C2-ADB4-440E-A45D-36DB4B121CAD}"/>
    <dgm:cxn modelId="{68A49A4A-3F32-1641-BFD4-70FFD5D69E15}" type="presOf" srcId="{625414B8-9EAD-4529-B862-BE998A8027B6}" destId="{D6475F49-1809-F14E-8E91-BC04196F9D55}" srcOrd="0" destOrd="0" presId="urn:microsoft.com/office/officeart/2016/7/layout/AccentHomeChevronProcess"/>
    <dgm:cxn modelId="{75EA0E78-68D1-9444-8A8A-583F450906E8}" type="presOf" srcId="{1BC90124-3DF1-401A-9D80-DE9A97C65E21}" destId="{FBEEFD03-C2F1-2C43-804B-3CD9AEF2C566}" srcOrd="0" destOrd="1" presId="urn:microsoft.com/office/officeart/2016/7/layout/AccentHomeChevronProcess"/>
    <dgm:cxn modelId="{B13FC48D-8311-7C42-AFBD-5CA876116D38}" type="presOf" srcId="{CE293EFF-6464-4F41-A21A-B3145AA463FF}" destId="{FBEEFD03-C2F1-2C43-804B-3CD9AEF2C566}" srcOrd="0" destOrd="2" presId="urn:microsoft.com/office/officeart/2016/7/layout/AccentHomeChevronProcess"/>
    <dgm:cxn modelId="{C917A1B3-0F46-D244-97BA-7B2714A46590}" type="presOf" srcId="{C2EA8A0A-4949-4FFD-94DA-667E58492EBC}" destId="{154E8484-4BDC-8540-B1DF-1515D8BC6D0C}" srcOrd="0" destOrd="1" presId="urn:microsoft.com/office/officeart/2016/7/layout/AccentHomeChevronProcess"/>
    <dgm:cxn modelId="{B3B826C1-6809-9243-BD1F-6109315A7C40}" type="presOf" srcId="{FE9C6A31-25C5-4FCC-852F-563903BD1C06}" destId="{FBEEFD03-C2F1-2C43-804B-3CD9AEF2C566}" srcOrd="0" destOrd="0" presId="urn:microsoft.com/office/officeart/2016/7/layout/AccentHomeChevronProcess"/>
    <dgm:cxn modelId="{597389C6-4B16-434E-81CF-09C38CF28044}" srcId="{76AB504D-CB5F-4CC9-8171-84095911C59D}" destId="{82A52864-597F-4F67-84CE-45FDB146034D}" srcOrd="1" destOrd="0" parTransId="{9FD0BA1F-FA88-4CB8-B483-47E9FBB2B598}" sibTransId="{8ACB93AC-586B-49AF-A731-EFE68898BEDC}"/>
    <dgm:cxn modelId="{377826CF-C075-4573-A06A-7285F6EC8FFA}" srcId="{FE9C6A31-25C5-4FCC-852F-563903BD1C06}" destId="{CE293EFF-6464-4F41-A21A-B3145AA463FF}" srcOrd="1" destOrd="0" parTransId="{A8C73D80-06E4-4455-8C31-A5E4EF76EEB1}" sibTransId="{23F8E320-BD53-4E50-96CF-A8E63C511C2D}"/>
    <dgm:cxn modelId="{0A0F65D3-5427-F649-BAC9-7446BB930E20}" type="presOf" srcId="{76AB504D-CB5F-4CC9-8171-84095911C59D}" destId="{154E8484-4BDC-8540-B1DF-1515D8BC6D0C}" srcOrd="0" destOrd="0" presId="urn:microsoft.com/office/officeart/2016/7/layout/AccentHomeChevronProcess"/>
    <dgm:cxn modelId="{4F74DCD3-F7DA-4F0F-87FF-D9FC523AB49A}" srcId="{E910B951-2B3E-4392-943E-E7C4F042523E}" destId="{76AB504D-CB5F-4CC9-8171-84095911C59D}" srcOrd="0" destOrd="0" parTransId="{B0C96125-E729-4EE2-A58F-13E87D590C75}" sibTransId="{7EA25DBF-3015-4036-81DD-BA82C34D35E9}"/>
    <dgm:cxn modelId="{DAB9DD12-6F0B-F54E-8E16-2E6B36EA4727}" type="presParOf" srcId="{52A4A47A-F260-4442-B672-6E582039F7A7}" destId="{8D63C478-FBDC-284D-8103-56AC79C3859E}" srcOrd="0" destOrd="0" presId="urn:microsoft.com/office/officeart/2016/7/layout/AccentHomeChevronProcess"/>
    <dgm:cxn modelId="{F8013393-1B81-C140-A59E-87D3FF621E7B}" type="presParOf" srcId="{8D63C478-FBDC-284D-8103-56AC79C3859E}" destId="{EA5A24F7-1CF8-E147-96A6-C945568BD246}" srcOrd="0" destOrd="0" presId="urn:microsoft.com/office/officeart/2016/7/layout/AccentHomeChevronProcess"/>
    <dgm:cxn modelId="{1FE1F0E7-ACBC-7945-A8B8-AD7A22A5FCF4}" type="presParOf" srcId="{8D63C478-FBDC-284D-8103-56AC79C3859E}" destId="{9B760182-5CB3-9E4C-B6F7-768F5E4EF88D}" srcOrd="1" destOrd="0" presId="urn:microsoft.com/office/officeart/2016/7/layout/AccentHomeChevronProcess"/>
    <dgm:cxn modelId="{395D30F4-90B1-C547-86D9-C381B9C0A9C3}" type="presParOf" srcId="{8D63C478-FBDC-284D-8103-56AC79C3859E}" destId="{154E8484-4BDC-8540-B1DF-1515D8BC6D0C}" srcOrd="2" destOrd="0" presId="urn:microsoft.com/office/officeart/2016/7/layout/AccentHomeChevronProcess"/>
    <dgm:cxn modelId="{8B4763D1-B7E2-4C43-A2F3-6553B0F208DE}" type="presParOf" srcId="{8D63C478-FBDC-284D-8103-56AC79C3859E}" destId="{F0027CA2-D157-7C43-AFB6-E89EA389E15E}" srcOrd="3" destOrd="0" presId="urn:microsoft.com/office/officeart/2016/7/layout/AccentHomeChevronProcess"/>
    <dgm:cxn modelId="{E387F01D-52CF-5242-8AB0-6FD8C4EAFE52}" type="presParOf" srcId="{52A4A47A-F260-4442-B672-6E582039F7A7}" destId="{6044044F-72EE-5442-8BDC-CE51B9515CE7}" srcOrd="1" destOrd="0" presId="urn:microsoft.com/office/officeart/2016/7/layout/AccentHomeChevronProcess"/>
    <dgm:cxn modelId="{507B0B7C-9F1E-744B-B87F-BB98CF5FD649}" type="presParOf" srcId="{52A4A47A-F260-4442-B672-6E582039F7A7}" destId="{B5E4DB0E-22EA-804D-A04C-CC0433F29249}" srcOrd="2" destOrd="0" presId="urn:microsoft.com/office/officeart/2016/7/layout/AccentHomeChevronProcess"/>
    <dgm:cxn modelId="{6CB097C4-0B58-BD44-891D-82578F843102}" type="presParOf" srcId="{B5E4DB0E-22EA-804D-A04C-CC0433F29249}" destId="{37BD2191-1F29-4F4A-B2CA-14C81B147E3E}" srcOrd="0" destOrd="0" presId="urn:microsoft.com/office/officeart/2016/7/layout/AccentHomeChevronProcess"/>
    <dgm:cxn modelId="{D2189153-E70B-5343-9D60-42AC9B6FD85A}" type="presParOf" srcId="{B5E4DB0E-22EA-804D-A04C-CC0433F29249}" destId="{D6475F49-1809-F14E-8E91-BC04196F9D55}" srcOrd="1" destOrd="0" presId="urn:microsoft.com/office/officeart/2016/7/layout/AccentHomeChevronProcess"/>
    <dgm:cxn modelId="{B7A214E5-4814-9C47-AD79-EC9E2627963D}" type="presParOf" srcId="{B5E4DB0E-22EA-804D-A04C-CC0433F29249}" destId="{FBEEFD03-C2F1-2C43-804B-3CD9AEF2C566}" srcOrd="2" destOrd="0" presId="urn:microsoft.com/office/officeart/2016/7/layout/AccentHomeChevronProcess"/>
    <dgm:cxn modelId="{16192048-8122-4148-B84D-9B03DA50EA4B}" type="presParOf" srcId="{B5E4DB0E-22EA-804D-A04C-CC0433F29249}" destId="{E9F62E39-D82C-7E41-9328-D5B0F120D8ED}"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A4E604-6BF6-4BA2-9A1C-9365FB86724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1629506-55B2-411B-A103-4DB6ED1E81B6}">
      <dgm:prSet/>
      <dgm:spPr/>
      <dgm:t>
        <a:bodyPr/>
        <a:lstStyle/>
        <a:p>
          <a:r>
            <a:rPr lang="en-US"/>
            <a:t>The first Red Scare occurred in the wake of WWI. The Russian Revolution of 1917 saw the Bolsheviks, led by Vladimir Lenin, topple the Romanov dynasty, kicking off the rise of the communist party and inspiring international fear of Bolsheviks and anarchists.</a:t>
          </a:r>
        </a:p>
      </dgm:t>
    </dgm:pt>
    <dgm:pt modelId="{59D2A829-9C70-46E6-9B65-8CD5240429C3}" type="parTrans" cxnId="{C99D980C-1192-4FC9-96D2-C047F00F6242}">
      <dgm:prSet/>
      <dgm:spPr/>
      <dgm:t>
        <a:bodyPr/>
        <a:lstStyle/>
        <a:p>
          <a:endParaRPr lang="en-US"/>
        </a:p>
      </dgm:t>
    </dgm:pt>
    <dgm:pt modelId="{1F972B56-7933-4B5F-A721-B657CEACCC93}" type="sibTrans" cxnId="{C99D980C-1192-4FC9-96D2-C047F00F6242}">
      <dgm:prSet/>
      <dgm:spPr/>
      <dgm:t>
        <a:bodyPr/>
        <a:lstStyle/>
        <a:p>
          <a:endParaRPr lang="en-US"/>
        </a:p>
      </dgm:t>
    </dgm:pt>
    <dgm:pt modelId="{F0FD5FC2-D3AB-4A94-9553-268FD89504E1}">
      <dgm:prSet/>
      <dgm:spPr/>
      <dgm:t>
        <a:bodyPr/>
        <a:lstStyle/>
        <a:p>
          <a:r>
            <a:rPr lang="en-US"/>
            <a:t>In the United States, labor strikes were on the rise, and the press sensationalized them as being caused by immigrants bent on bringing down the American way of life. </a:t>
          </a:r>
        </a:p>
      </dgm:t>
    </dgm:pt>
    <dgm:pt modelId="{0BF5D9E5-4697-4488-A8E3-867DE5B919CF}" type="parTrans" cxnId="{093F24DC-AEDD-432D-956B-34E5C3909BD9}">
      <dgm:prSet/>
      <dgm:spPr/>
      <dgm:t>
        <a:bodyPr/>
        <a:lstStyle/>
        <a:p>
          <a:endParaRPr lang="en-US"/>
        </a:p>
      </dgm:t>
    </dgm:pt>
    <dgm:pt modelId="{1EDE12CD-DD96-4F6A-B11A-76CCAC58A30B}" type="sibTrans" cxnId="{093F24DC-AEDD-432D-956B-34E5C3909BD9}">
      <dgm:prSet/>
      <dgm:spPr/>
      <dgm:t>
        <a:bodyPr/>
        <a:lstStyle/>
        <a:p>
          <a:endParaRPr lang="en-US"/>
        </a:p>
      </dgm:t>
    </dgm:pt>
    <dgm:pt modelId="{3D381AAC-1364-42A7-B1A0-480ADF1C690A}">
      <dgm:prSet/>
      <dgm:spPr/>
      <dgm:t>
        <a:bodyPr/>
        <a:lstStyle/>
        <a:p>
          <a:r>
            <a:rPr lang="en-US"/>
            <a:t>The Sedition Act of 1918 targeted people who criticized the government, monitoring radicals and labor union leaders with the threat of deportation.</a:t>
          </a:r>
        </a:p>
      </dgm:t>
    </dgm:pt>
    <dgm:pt modelId="{E8692866-3431-4AE2-8215-A0D0ECC4E6A2}" type="parTrans" cxnId="{DB50BF6E-6DB0-48B6-9C79-46C20FEA136A}">
      <dgm:prSet/>
      <dgm:spPr/>
      <dgm:t>
        <a:bodyPr/>
        <a:lstStyle/>
        <a:p>
          <a:endParaRPr lang="en-US"/>
        </a:p>
      </dgm:t>
    </dgm:pt>
    <dgm:pt modelId="{5BF0E921-EDCA-4443-B0FF-BE7B90FA9AA2}" type="sibTrans" cxnId="{DB50BF6E-6DB0-48B6-9C79-46C20FEA136A}">
      <dgm:prSet/>
      <dgm:spPr/>
      <dgm:t>
        <a:bodyPr/>
        <a:lstStyle/>
        <a:p>
          <a:endParaRPr lang="en-US"/>
        </a:p>
      </dgm:t>
    </dgm:pt>
    <dgm:pt modelId="{84456B60-36AC-C041-AE71-F85C57A0D484}" type="pres">
      <dgm:prSet presAssocID="{3DA4E604-6BF6-4BA2-9A1C-9365FB867244}" presName="linear" presStyleCnt="0">
        <dgm:presLayoutVars>
          <dgm:animLvl val="lvl"/>
          <dgm:resizeHandles val="exact"/>
        </dgm:presLayoutVars>
      </dgm:prSet>
      <dgm:spPr/>
    </dgm:pt>
    <dgm:pt modelId="{34B97A98-E2A1-984A-8D20-292912086FB5}" type="pres">
      <dgm:prSet presAssocID="{01629506-55B2-411B-A103-4DB6ED1E81B6}" presName="parentText" presStyleLbl="node1" presStyleIdx="0" presStyleCnt="3">
        <dgm:presLayoutVars>
          <dgm:chMax val="0"/>
          <dgm:bulletEnabled val="1"/>
        </dgm:presLayoutVars>
      </dgm:prSet>
      <dgm:spPr/>
    </dgm:pt>
    <dgm:pt modelId="{D2F7A21B-4602-894D-9561-3EC6C2562348}" type="pres">
      <dgm:prSet presAssocID="{1F972B56-7933-4B5F-A721-B657CEACCC93}" presName="spacer" presStyleCnt="0"/>
      <dgm:spPr/>
    </dgm:pt>
    <dgm:pt modelId="{0A7BF46F-9A8D-2149-9A19-6DD0D9E7F40E}" type="pres">
      <dgm:prSet presAssocID="{F0FD5FC2-D3AB-4A94-9553-268FD89504E1}" presName="parentText" presStyleLbl="node1" presStyleIdx="1" presStyleCnt="3">
        <dgm:presLayoutVars>
          <dgm:chMax val="0"/>
          <dgm:bulletEnabled val="1"/>
        </dgm:presLayoutVars>
      </dgm:prSet>
      <dgm:spPr/>
    </dgm:pt>
    <dgm:pt modelId="{D4A2FEEB-9F4C-9940-B96E-F6360443937F}" type="pres">
      <dgm:prSet presAssocID="{1EDE12CD-DD96-4F6A-B11A-76CCAC58A30B}" presName="spacer" presStyleCnt="0"/>
      <dgm:spPr/>
    </dgm:pt>
    <dgm:pt modelId="{6925BF17-F4E5-E042-BBB4-27538D544100}" type="pres">
      <dgm:prSet presAssocID="{3D381AAC-1364-42A7-B1A0-480ADF1C690A}" presName="parentText" presStyleLbl="node1" presStyleIdx="2" presStyleCnt="3">
        <dgm:presLayoutVars>
          <dgm:chMax val="0"/>
          <dgm:bulletEnabled val="1"/>
        </dgm:presLayoutVars>
      </dgm:prSet>
      <dgm:spPr/>
    </dgm:pt>
  </dgm:ptLst>
  <dgm:cxnLst>
    <dgm:cxn modelId="{C99D980C-1192-4FC9-96D2-C047F00F6242}" srcId="{3DA4E604-6BF6-4BA2-9A1C-9365FB867244}" destId="{01629506-55B2-411B-A103-4DB6ED1E81B6}" srcOrd="0" destOrd="0" parTransId="{59D2A829-9C70-46E6-9B65-8CD5240429C3}" sibTransId="{1F972B56-7933-4B5F-A721-B657CEACCC93}"/>
    <dgm:cxn modelId="{6645675A-C452-714F-88B7-E7D4FDDF7358}" type="presOf" srcId="{3DA4E604-6BF6-4BA2-9A1C-9365FB867244}" destId="{84456B60-36AC-C041-AE71-F85C57A0D484}" srcOrd="0" destOrd="0" presId="urn:microsoft.com/office/officeart/2005/8/layout/vList2"/>
    <dgm:cxn modelId="{F2F9CB66-83EF-904E-883A-71F27421AAF4}" type="presOf" srcId="{01629506-55B2-411B-A103-4DB6ED1E81B6}" destId="{34B97A98-E2A1-984A-8D20-292912086FB5}" srcOrd="0" destOrd="0" presId="urn:microsoft.com/office/officeart/2005/8/layout/vList2"/>
    <dgm:cxn modelId="{DB50BF6E-6DB0-48B6-9C79-46C20FEA136A}" srcId="{3DA4E604-6BF6-4BA2-9A1C-9365FB867244}" destId="{3D381AAC-1364-42A7-B1A0-480ADF1C690A}" srcOrd="2" destOrd="0" parTransId="{E8692866-3431-4AE2-8215-A0D0ECC4E6A2}" sibTransId="{5BF0E921-EDCA-4443-B0FF-BE7B90FA9AA2}"/>
    <dgm:cxn modelId="{093F24DC-AEDD-432D-956B-34E5C3909BD9}" srcId="{3DA4E604-6BF6-4BA2-9A1C-9365FB867244}" destId="{F0FD5FC2-D3AB-4A94-9553-268FD89504E1}" srcOrd="1" destOrd="0" parTransId="{0BF5D9E5-4697-4488-A8E3-867DE5B919CF}" sibTransId="{1EDE12CD-DD96-4F6A-B11A-76CCAC58A30B}"/>
    <dgm:cxn modelId="{923400F3-EE74-5249-A6CC-38B17BBF55FE}" type="presOf" srcId="{F0FD5FC2-D3AB-4A94-9553-268FD89504E1}" destId="{0A7BF46F-9A8D-2149-9A19-6DD0D9E7F40E}" srcOrd="0" destOrd="0" presId="urn:microsoft.com/office/officeart/2005/8/layout/vList2"/>
    <dgm:cxn modelId="{2409C2FD-529E-114A-98CB-1BEE15844DF6}" type="presOf" srcId="{3D381AAC-1364-42A7-B1A0-480ADF1C690A}" destId="{6925BF17-F4E5-E042-BBB4-27538D544100}" srcOrd="0" destOrd="0" presId="urn:microsoft.com/office/officeart/2005/8/layout/vList2"/>
    <dgm:cxn modelId="{CE9744F9-3A7F-A949-905F-E22B418B4ED0}" type="presParOf" srcId="{84456B60-36AC-C041-AE71-F85C57A0D484}" destId="{34B97A98-E2A1-984A-8D20-292912086FB5}" srcOrd="0" destOrd="0" presId="urn:microsoft.com/office/officeart/2005/8/layout/vList2"/>
    <dgm:cxn modelId="{F561A6E8-EA0B-B149-832A-AC9C15360BE9}" type="presParOf" srcId="{84456B60-36AC-C041-AE71-F85C57A0D484}" destId="{D2F7A21B-4602-894D-9561-3EC6C2562348}" srcOrd="1" destOrd="0" presId="urn:microsoft.com/office/officeart/2005/8/layout/vList2"/>
    <dgm:cxn modelId="{27E031A7-AD23-B940-8368-14293998AED0}" type="presParOf" srcId="{84456B60-36AC-C041-AE71-F85C57A0D484}" destId="{0A7BF46F-9A8D-2149-9A19-6DD0D9E7F40E}" srcOrd="2" destOrd="0" presId="urn:microsoft.com/office/officeart/2005/8/layout/vList2"/>
    <dgm:cxn modelId="{58530547-A37B-584F-BC37-EFBCBDA3C062}" type="presParOf" srcId="{84456B60-36AC-C041-AE71-F85C57A0D484}" destId="{D4A2FEEB-9F4C-9940-B96E-F6360443937F}" srcOrd="3" destOrd="0" presId="urn:microsoft.com/office/officeart/2005/8/layout/vList2"/>
    <dgm:cxn modelId="{49F226CE-EB96-7849-BA2C-FD5015818C72}" type="presParOf" srcId="{84456B60-36AC-C041-AE71-F85C57A0D484}" destId="{6925BF17-F4E5-E042-BBB4-27538D54410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8A00DC-CC33-434B-B05D-4CEE3C8EA707}">
      <dsp:nvSpPr>
        <dsp:cNvPr id="0" name=""/>
        <dsp:cNvSpPr/>
      </dsp:nvSpPr>
      <dsp:spPr>
        <a:xfrm>
          <a:off x="0" y="190965"/>
          <a:ext cx="7012370" cy="1404000"/>
        </a:xfrm>
        <a:prstGeom prst="roundRect">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With Serbia already much aggrandized by the two Balkan Wars (1912–13, 1913), Serbian nationalists turned their attention back to the idea of “liberating” the South Slavs of Austria-Hungary. </a:t>
          </a:r>
        </a:p>
      </dsp:txBody>
      <dsp:txXfrm>
        <a:off x="68538" y="259503"/>
        <a:ext cx="6875294" cy="1266924"/>
      </dsp:txXfrm>
    </dsp:sp>
    <dsp:sp modelId="{6C1BDDA8-C041-0A42-A5DF-C8B905F24BBA}">
      <dsp:nvSpPr>
        <dsp:cNvPr id="0" name=""/>
        <dsp:cNvSpPr/>
      </dsp:nvSpPr>
      <dsp:spPr>
        <a:xfrm>
          <a:off x="0" y="1652565"/>
          <a:ext cx="7012370" cy="1404000"/>
        </a:xfrm>
        <a:prstGeom prst="roundRect">
          <a:avLst/>
        </a:prstGeom>
        <a:solidFill>
          <a:schemeClr val="accent5">
            <a:hueOff val="2230328"/>
            <a:satOff val="-9870"/>
            <a:lumOff val="-990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On June 28, 1914, in the Bosnian capital, Sarajevo, Franz Ferdinand (heir to the throne in Austria-Hungary) and his morganatic wife, Sophie, duchess of Hohenberg, were shot dead by a Bosnian Serb, Gavrilo Princip.  </a:t>
          </a:r>
        </a:p>
      </dsp:txBody>
      <dsp:txXfrm>
        <a:off x="68538" y="1721103"/>
        <a:ext cx="6875294" cy="1266924"/>
      </dsp:txXfrm>
    </dsp:sp>
    <dsp:sp modelId="{398469D2-AB0D-BD4F-928D-F4C5C69D0923}">
      <dsp:nvSpPr>
        <dsp:cNvPr id="0" name=""/>
        <dsp:cNvSpPr/>
      </dsp:nvSpPr>
      <dsp:spPr>
        <a:xfrm>
          <a:off x="0" y="3114165"/>
          <a:ext cx="7012370" cy="1404000"/>
        </a:xfrm>
        <a:prstGeom prst="roundRect">
          <a:avLst/>
        </a:prstGeom>
        <a:solidFill>
          <a:schemeClr val="accent5">
            <a:hueOff val="4460656"/>
            <a:satOff val="-19740"/>
            <a:lumOff val="-19804"/>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The Austrians decided to present an unacceptable ultimatum to Serbia and then to declare war, relying on Germany to deter Russia from intervention. </a:t>
          </a:r>
        </a:p>
      </dsp:txBody>
      <dsp:txXfrm>
        <a:off x="68538" y="3182703"/>
        <a:ext cx="6875294" cy="12669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BACE9-9074-FF4F-9832-E7F2390C0DB6}">
      <dsp:nvSpPr>
        <dsp:cNvPr id="0" name=""/>
        <dsp:cNvSpPr/>
      </dsp:nvSpPr>
      <dsp:spPr>
        <a:xfrm>
          <a:off x="0" y="305805"/>
          <a:ext cx="7012370" cy="1319759"/>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To the war planners, the appeal of borrowing funds from the public was that it would be good for morale.</a:t>
          </a:r>
        </a:p>
      </dsp:txBody>
      <dsp:txXfrm>
        <a:off x="64425" y="370230"/>
        <a:ext cx="6883520" cy="1190909"/>
      </dsp:txXfrm>
    </dsp:sp>
    <dsp:sp modelId="{89905E00-56D4-964B-B1D7-51C0F02F66C4}">
      <dsp:nvSpPr>
        <dsp:cNvPr id="0" name=""/>
        <dsp:cNvSpPr/>
      </dsp:nvSpPr>
      <dsp:spPr>
        <a:xfrm>
          <a:off x="0" y="1694685"/>
          <a:ext cx="7012370" cy="1319759"/>
        </a:xfrm>
        <a:prstGeom prst="roundRect">
          <a:avLst/>
        </a:prstGeom>
        <a:gradFill rotWithShape="0">
          <a:gsLst>
            <a:gs pos="0">
              <a:schemeClr val="accent2">
                <a:hueOff val="4645837"/>
                <a:satOff val="-23806"/>
                <a:lumOff val="-12059"/>
                <a:alphaOff val="0"/>
                <a:tint val="98000"/>
                <a:lumMod val="110000"/>
              </a:schemeClr>
            </a:gs>
            <a:gs pos="84000">
              <a:schemeClr val="accent2">
                <a:hueOff val="4645837"/>
                <a:satOff val="-23806"/>
                <a:lumOff val="-12059"/>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Individuals could demonstrate their support for the war by purchasing bonds. </a:t>
          </a:r>
        </a:p>
      </dsp:txBody>
      <dsp:txXfrm>
        <a:off x="64425" y="1759110"/>
        <a:ext cx="6883520" cy="1190909"/>
      </dsp:txXfrm>
    </dsp:sp>
    <dsp:sp modelId="{3781FF25-5A36-E548-B194-C572C0AE2B7E}">
      <dsp:nvSpPr>
        <dsp:cNvPr id="0" name=""/>
        <dsp:cNvSpPr/>
      </dsp:nvSpPr>
      <dsp:spPr>
        <a:xfrm>
          <a:off x="0" y="3083565"/>
          <a:ext cx="7012370" cy="1319759"/>
        </a:xfrm>
        <a:prstGeom prst="roundRect">
          <a:avLst/>
        </a:prstGeom>
        <a:gradFill rotWithShape="0">
          <a:gsLst>
            <a:gs pos="0">
              <a:schemeClr val="accent2">
                <a:hueOff val="9291674"/>
                <a:satOff val="-47612"/>
                <a:lumOff val="-24118"/>
                <a:alphaOff val="0"/>
                <a:tint val="98000"/>
                <a:lumMod val="110000"/>
              </a:schemeClr>
            </a:gs>
            <a:gs pos="84000">
              <a:schemeClr val="accent2">
                <a:hueOff val="9291674"/>
                <a:satOff val="-47612"/>
                <a:lumOff val="-24118"/>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Indeed, during the bond campaigns, purchasers were given buttons to wear and window stickers to display, thus advertising their patriotism. </a:t>
          </a:r>
        </a:p>
      </dsp:txBody>
      <dsp:txXfrm>
        <a:off x="64425" y="3147990"/>
        <a:ext cx="6883520" cy="11909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0879F-CE47-D14B-9D9D-4B2D49FFF4E6}">
      <dsp:nvSpPr>
        <dsp:cNvPr id="0" name=""/>
        <dsp:cNvSpPr/>
      </dsp:nvSpPr>
      <dsp:spPr>
        <a:xfrm>
          <a:off x="0" y="1907140"/>
          <a:ext cx="11029950" cy="0"/>
        </a:xfrm>
        <a:prstGeom prst="lin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305C3CFD-3060-054E-AEFF-43CE2304C209}">
      <dsp:nvSpPr>
        <dsp:cNvPr id="0" name=""/>
        <dsp:cNvSpPr/>
      </dsp:nvSpPr>
      <dsp:spPr>
        <a:xfrm rot="8100000">
          <a:off x="62960" y="439521"/>
          <a:ext cx="280498" cy="280498"/>
        </a:xfrm>
        <a:prstGeom prst="teardrop">
          <a:avLst>
            <a:gd name="adj" fmla="val 115000"/>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8201A0-C26F-1041-9441-875C5DFF17AC}">
      <dsp:nvSpPr>
        <dsp:cNvPr id="0" name=""/>
        <dsp:cNvSpPr/>
      </dsp:nvSpPr>
      <dsp:spPr>
        <a:xfrm>
          <a:off x="94121" y="470682"/>
          <a:ext cx="218176" cy="218176"/>
        </a:xfrm>
        <a:prstGeom prst="ellipse">
          <a:avLst/>
        </a:prstGeom>
        <a:solidFill>
          <a:schemeClr val="lt1">
            <a:alpha val="90000"/>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dsp:style>
    </dsp:sp>
    <dsp:sp modelId="{1018FB6C-B0E6-6D4A-BB13-D389AD3B7E1C}">
      <dsp:nvSpPr>
        <dsp:cNvPr id="0" name=""/>
        <dsp:cNvSpPr/>
      </dsp:nvSpPr>
      <dsp:spPr>
        <a:xfrm>
          <a:off x="401552" y="778113"/>
          <a:ext cx="4010151" cy="1129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0" bIns="142875" numCol="1" spcCol="1270" anchor="t" anchorCtr="0">
          <a:noAutofit/>
        </a:bodyPr>
        <a:lstStyle/>
        <a:p>
          <a:pPr marL="0" lvl="0" indent="0" algn="l" defTabSz="666750">
            <a:lnSpc>
              <a:spcPct val="90000"/>
            </a:lnSpc>
            <a:spcBef>
              <a:spcPct val="0"/>
            </a:spcBef>
            <a:spcAft>
              <a:spcPct val="35000"/>
            </a:spcAft>
            <a:buNone/>
          </a:pPr>
          <a:r>
            <a:rPr lang="en-US" sz="1500" kern="1200"/>
            <a:t>Germany signed an armistice agreement with the Allies on November 11, 1918.</a:t>
          </a:r>
        </a:p>
      </dsp:txBody>
      <dsp:txXfrm>
        <a:off x="401552" y="778113"/>
        <a:ext cx="4010151" cy="1129027"/>
      </dsp:txXfrm>
    </dsp:sp>
    <dsp:sp modelId="{C8FB6FFF-637F-184E-B1E5-2156B6D22CCD}">
      <dsp:nvSpPr>
        <dsp:cNvPr id="0" name=""/>
        <dsp:cNvSpPr/>
      </dsp:nvSpPr>
      <dsp:spPr>
        <a:xfrm>
          <a:off x="401552" y="381428"/>
          <a:ext cx="4010151" cy="396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11 Nov. 1918</a:t>
          </a:r>
        </a:p>
      </dsp:txBody>
      <dsp:txXfrm>
        <a:off x="401552" y="381428"/>
        <a:ext cx="4010151" cy="396685"/>
      </dsp:txXfrm>
    </dsp:sp>
    <dsp:sp modelId="{522AE099-BA4B-4F43-9C93-A139886B963C}">
      <dsp:nvSpPr>
        <dsp:cNvPr id="0" name=""/>
        <dsp:cNvSpPr/>
      </dsp:nvSpPr>
      <dsp:spPr>
        <a:xfrm>
          <a:off x="203209" y="778113"/>
          <a:ext cx="0" cy="1129027"/>
        </a:xfrm>
        <a:prstGeom prst="line">
          <a:avLst/>
        </a:prstGeom>
        <a:noFill/>
        <a:ln w="12700"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50ACA227-B36E-2347-85B6-1D237954BCFB}">
      <dsp:nvSpPr>
        <dsp:cNvPr id="0" name=""/>
        <dsp:cNvSpPr/>
      </dsp:nvSpPr>
      <dsp:spPr>
        <a:xfrm>
          <a:off x="166868" y="1871438"/>
          <a:ext cx="71403" cy="71403"/>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E42D10-FF05-B046-8FE3-237F5EE91B6C}">
      <dsp:nvSpPr>
        <dsp:cNvPr id="0" name=""/>
        <dsp:cNvSpPr/>
      </dsp:nvSpPr>
      <dsp:spPr>
        <a:xfrm rot="18900000">
          <a:off x="6251668" y="3094260"/>
          <a:ext cx="280498" cy="280498"/>
        </a:xfrm>
        <a:prstGeom prst="teardrop">
          <a:avLst>
            <a:gd name="adj" fmla="val 115000"/>
          </a:avLst>
        </a:prstGeom>
        <a:solidFill>
          <a:schemeClr val="accent2">
            <a:hueOff val="9291674"/>
            <a:satOff val="-47612"/>
            <a:lumOff val="-24118"/>
            <a:alphaOff val="0"/>
          </a:schemeClr>
        </a:solidFill>
        <a:ln w="22225" cap="rnd" cmpd="sng" algn="ctr">
          <a:solidFill>
            <a:schemeClr val="accent2">
              <a:hueOff val="9291674"/>
              <a:satOff val="-47612"/>
              <a:lumOff val="-24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F59613-4F96-4E42-9470-8F59AEC7809E}">
      <dsp:nvSpPr>
        <dsp:cNvPr id="0" name=""/>
        <dsp:cNvSpPr/>
      </dsp:nvSpPr>
      <dsp:spPr>
        <a:xfrm>
          <a:off x="6282829" y="3125421"/>
          <a:ext cx="218176" cy="218176"/>
        </a:xfrm>
        <a:prstGeom prst="ellipse">
          <a:avLst/>
        </a:prstGeom>
        <a:solidFill>
          <a:schemeClr val="lt1">
            <a:alpha val="90000"/>
            <a:hueOff val="0"/>
            <a:satOff val="0"/>
            <a:lumOff val="0"/>
            <a:alphaOff val="0"/>
          </a:schemeClr>
        </a:solidFill>
        <a:ln w="22225" cap="rnd" cmpd="sng" algn="ctr">
          <a:noFill/>
          <a:prstDash val="solid"/>
        </a:ln>
        <a:effectLst/>
      </dsp:spPr>
      <dsp:style>
        <a:lnRef idx="2">
          <a:scrgbClr r="0" g="0" b="0"/>
        </a:lnRef>
        <a:fillRef idx="1">
          <a:scrgbClr r="0" g="0" b="0"/>
        </a:fillRef>
        <a:effectRef idx="0">
          <a:scrgbClr r="0" g="0" b="0"/>
        </a:effectRef>
        <a:fontRef idx="minor"/>
      </dsp:style>
    </dsp:sp>
    <dsp:sp modelId="{8FC60E53-89D2-594D-98AD-756CBE78DABA}">
      <dsp:nvSpPr>
        <dsp:cNvPr id="0" name=""/>
        <dsp:cNvSpPr/>
      </dsp:nvSpPr>
      <dsp:spPr>
        <a:xfrm>
          <a:off x="6590260" y="1907140"/>
          <a:ext cx="4010151" cy="1129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95250" bIns="95250" numCol="1" spcCol="1270" anchor="b" anchorCtr="0">
          <a:noAutofit/>
        </a:bodyPr>
        <a:lstStyle/>
        <a:p>
          <a:pPr marL="0" lvl="0" indent="0" algn="l" defTabSz="666750">
            <a:lnSpc>
              <a:spcPct val="90000"/>
            </a:lnSpc>
            <a:spcBef>
              <a:spcPct val="0"/>
            </a:spcBef>
            <a:spcAft>
              <a:spcPct val="35000"/>
            </a:spcAft>
            <a:buNone/>
          </a:pPr>
          <a:r>
            <a:rPr lang="en-US" sz="1500" kern="1200"/>
            <a:t>The Treaty of Versailles was signed in June 1919 in Paris.</a:t>
          </a:r>
        </a:p>
      </dsp:txBody>
      <dsp:txXfrm>
        <a:off x="6590260" y="1907140"/>
        <a:ext cx="4010151" cy="1129027"/>
      </dsp:txXfrm>
    </dsp:sp>
    <dsp:sp modelId="{81644842-C5A9-C747-8F48-33252FC72015}">
      <dsp:nvSpPr>
        <dsp:cNvPr id="0" name=""/>
        <dsp:cNvSpPr/>
      </dsp:nvSpPr>
      <dsp:spPr>
        <a:xfrm>
          <a:off x="6590260" y="3036167"/>
          <a:ext cx="4010151" cy="396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June 1919</a:t>
          </a:r>
        </a:p>
      </dsp:txBody>
      <dsp:txXfrm>
        <a:off x="6590260" y="3036167"/>
        <a:ext cx="4010151" cy="396685"/>
      </dsp:txXfrm>
    </dsp:sp>
    <dsp:sp modelId="{A1E39649-9058-294B-AEBD-6A14074D0F9D}">
      <dsp:nvSpPr>
        <dsp:cNvPr id="0" name=""/>
        <dsp:cNvSpPr/>
      </dsp:nvSpPr>
      <dsp:spPr>
        <a:xfrm>
          <a:off x="6391918" y="1907140"/>
          <a:ext cx="0" cy="1129027"/>
        </a:xfrm>
        <a:prstGeom prst="line">
          <a:avLst/>
        </a:prstGeom>
        <a:noFill/>
        <a:ln w="12700" cap="rnd" cmpd="sng" algn="ctr">
          <a:solidFill>
            <a:schemeClr val="accent2">
              <a:hueOff val="9291674"/>
              <a:satOff val="-47612"/>
              <a:lumOff val="-24118"/>
              <a:alphaOff val="0"/>
            </a:schemeClr>
          </a:solidFill>
          <a:prstDash val="dash"/>
        </a:ln>
        <a:effectLst/>
      </dsp:spPr>
      <dsp:style>
        <a:lnRef idx="1">
          <a:scrgbClr r="0" g="0" b="0"/>
        </a:lnRef>
        <a:fillRef idx="0">
          <a:scrgbClr r="0" g="0" b="0"/>
        </a:fillRef>
        <a:effectRef idx="0">
          <a:scrgbClr r="0" g="0" b="0"/>
        </a:effectRef>
        <a:fontRef idx="minor"/>
      </dsp:style>
    </dsp:sp>
    <dsp:sp modelId="{DCDAAD27-5B6B-3646-A990-0C79575F0EEB}">
      <dsp:nvSpPr>
        <dsp:cNvPr id="0" name=""/>
        <dsp:cNvSpPr/>
      </dsp:nvSpPr>
      <dsp:spPr>
        <a:xfrm>
          <a:off x="6355576" y="1871438"/>
          <a:ext cx="71403" cy="71403"/>
        </a:xfrm>
        <a:prstGeom prst="ellipse">
          <a:avLst/>
        </a:prstGeom>
        <a:solidFill>
          <a:schemeClr val="accent2">
            <a:hueOff val="9291674"/>
            <a:satOff val="-47612"/>
            <a:lumOff val="-2411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8991D-8BA0-CE4B-A044-F1D0C125440E}">
      <dsp:nvSpPr>
        <dsp:cNvPr id="0" name=""/>
        <dsp:cNvSpPr/>
      </dsp:nvSpPr>
      <dsp:spPr>
        <a:xfrm>
          <a:off x="0" y="301800"/>
          <a:ext cx="7012370" cy="263835"/>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1. Diplomacy should be public, with no secret treaties.</a:t>
          </a:r>
        </a:p>
      </dsp:txBody>
      <dsp:txXfrm>
        <a:off x="12879" y="314679"/>
        <a:ext cx="6986612" cy="238077"/>
      </dsp:txXfrm>
    </dsp:sp>
    <dsp:sp modelId="{6F12F216-70C5-2E40-8CBE-637AB6130FD6}">
      <dsp:nvSpPr>
        <dsp:cNvPr id="0" name=""/>
        <dsp:cNvSpPr/>
      </dsp:nvSpPr>
      <dsp:spPr>
        <a:xfrm>
          <a:off x="0" y="597315"/>
          <a:ext cx="7012370" cy="263835"/>
        </a:xfrm>
        <a:prstGeom prst="roundRect">
          <a:avLst/>
        </a:prstGeom>
        <a:solidFill>
          <a:schemeClr val="accent2">
            <a:hueOff val="714744"/>
            <a:satOff val="-3662"/>
            <a:lumOff val="-1855"/>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2. All nations should enjoy free navigation of the seas.</a:t>
          </a:r>
        </a:p>
      </dsp:txBody>
      <dsp:txXfrm>
        <a:off x="12879" y="610194"/>
        <a:ext cx="6986612" cy="238077"/>
      </dsp:txXfrm>
    </dsp:sp>
    <dsp:sp modelId="{CF304723-B0AB-A740-9B21-E98E189E1B86}">
      <dsp:nvSpPr>
        <dsp:cNvPr id="0" name=""/>
        <dsp:cNvSpPr/>
      </dsp:nvSpPr>
      <dsp:spPr>
        <a:xfrm>
          <a:off x="0" y="892830"/>
          <a:ext cx="7012370" cy="263835"/>
        </a:xfrm>
        <a:prstGeom prst="roundRect">
          <a:avLst/>
        </a:prstGeom>
        <a:solidFill>
          <a:schemeClr val="accent2">
            <a:hueOff val="1429488"/>
            <a:satOff val="-7325"/>
            <a:lumOff val="-371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3. Free trade should exist among all nations, putting an end to economic barriers between countries.</a:t>
          </a:r>
        </a:p>
      </dsp:txBody>
      <dsp:txXfrm>
        <a:off x="12879" y="905709"/>
        <a:ext cx="6986612" cy="238077"/>
      </dsp:txXfrm>
    </dsp:sp>
    <dsp:sp modelId="{A2B18892-CE20-9F4A-8709-5281627DD7C7}">
      <dsp:nvSpPr>
        <dsp:cNvPr id="0" name=""/>
        <dsp:cNvSpPr/>
      </dsp:nvSpPr>
      <dsp:spPr>
        <a:xfrm>
          <a:off x="0" y="1188345"/>
          <a:ext cx="7012370" cy="263835"/>
        </a:xfrm>
        <a:prstGeom prst="roundRect">
          <a:avLst/>
        </a:prstGeom>
        <a:solidFill>
          <a:schemeClr val="accent2">
            <a:hueOff val="2144233"/>
            <a:satOff val="-10987"/>
            <a:lumOff val="-556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4. All countries should reduce arms in the name of public safety.</a:t>
          </a:r>
        </a:p>
      </dsp:txBody>
      <dsp:txXfrm>
        <a:off x="12879" y="1201224"/>
        <a:ext cx="6986612" cy="238077"/>
      </dsp:txXfrm>
    </dsp:sp>
    <dsp:sp modelId="{CFF6B306-B33E-2144-9C37-4C123E8120C4}">
      <dsp:nvSpPr>
        <dsp:cNvPr id="0" name=""/>
        <dsp:cNvSpPr/>
      </dsp:nvSpPr>
      <dsp:spPr>
        <a:xfrm>
          <a:off x="0" y="1483860"/>
          <a:ext cx="7012370" cy="263835"/>
        </a:xfrm>
        <a:prstGeom prst="roundRect">
          <a:avLst/>
        </a:prstGeom>
        <a:solidFill>
          <a:schemeClr val="accent2">
            <a:hueOff val="2858977"/>
            <a:satOff val="-14650"/>
            <a:lumOff val="-742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5. Fair and impartial rulings in colonial claims.</a:t>
          </a:r>
        </a:p>
      </dsp:txBody>
      <dsp:txXfrm>
        <a:off x="12879" y="1496739"/>
        <a:ext cx="6986612" cy="238077"/>
      </dsp:txXfrm>
    </dsp:sp>
    <dsp:sp modelId="{98201C3E-85D1-4648-A1BD-5BC894D720D4}">
      <dsp:nvSpPr>
        <dsp:cNvPr id="0" name=""/>
        <dsp:cNvSpPr/>
      </dsp:nvSpPr>
      <dsp:spPr>
        <a:xfrm>
          <a:off x="0" y="1779375"/>
          <a:ext cx="7012370" cy="263835"/>
        </a:xfrm>
        <a:prstGeom prst="roundRect">
          <a:avLst/>
        </a:prstGeom>
        <a:solidFill>
          <a:schemeClr val="accent2">
            <a:hueOff val="3573721"/>
            <a:satOff val="-18312"/>
            <a:lumOff val="-9276"/>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6. Restore Russian territories and freedom.</a:t>
          </a:r>
        </a:p>
      </dsp:txBody>
      <dsp:txXfrm>
        <a:off x="12879" y="1792254"/>
        <a:ext cx="6986612" cy="238077"/>
      </dsp:txXfrm>
    </dsp:sp>
    <dsp:sp modelId="{98C2F09A-9C32-9B43-9361-38BC75EAB62B}">
      <dsp:nvSpPr>
        <dsp:cNvPr id="0" name=""/>
        <dsp:cNvSpPr/>
      </dsp:nvSpPr>
      <dsp:spPr>
        <a:xfrm>
          <a:off x="0" y="2074890"/>
          <a:ext cx="7012370" cy="263835"/>
        </a:xfrm>
        <a:prstGeom prst="roundRect">
          <a:avLst/>
        </a:prstGeom>
        <a:solidFill>
          <a:schemeClr val="accent2">
            <a:hueOff val="4288465"/>
            <a:satOff val="-21975"/>
            <a:lumOff val="-11131"/>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7. Belgium should be restored to independence.</a:t>
          </a:r>
        </a:p>
      </dsp:txBody>
      <dsp:txXfrm>
        <a:off x="12879" y="2087769"/>
        <a:ext cx="6986612" cy="238077"/>
      </dsp:txXfrm>
    </dsp:sp>
    <dsp:sp modelId="{58D0D03A-21B8-ED4E-9CA4-C3D2457FBAEE}">
      <dsp:nvSpPr>
        <dsp:cNvPr id="0" name=""/>
        <dsp:cNvSpPr/>
      </dsp:nvSpPr>
      <dsp:spPr>
        <a:xfrm>
          <a:off x="0" y="2370405"/>
          <a:ext cx="7012370" cy="263835"/>
        </a:xfrm>
        <a:prstGeom prst="roundRect">
          <a:avLst/>
        </a:prstGeom>
        <a:solidFill>
          <a:schemeClr val="accent2">
            <a:hueOff val="5003210"/>
            <a:satOff val="-25637"/>
            <a:lumOff val="-1298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8. Alsace-Lorraine should be returned to France and France should be fully liberated.</a:t>
          </a:r>
        </a:p>
      </dsp:txBody>
      <dsp:txXfrm>
        <a:off x="12879" y="2383284"/>
        <a:ext cx="6986612" cy="238077"/>
      </dsp:txXfrm>
    </dsp:sp>
    <dsp:sp modelId="{3CF038C5-D4EF-944D-8A16-79525790C504}">
      <dsp:nvSpPr>
        <dsp:cNvPr id="0" name=""/>
        <dsp:cNvSpPr/>
      </dsp:nvSpPr>
      <dsp:spPr>
        <a:xfrm>
          <a:off x="0" y="2665920"/>
          <a:ext cx="7012370" cy="263835"/>
        </a:xfrm>
        <a:prstGeom prst="roundRect">
          <a:avLst/>
        </a:prstGeom>
        <a:solidFill>
          <a:schemeClr val="accent2">
            <a:hueOff val="5717953"/>
            <a:satOff val="-29300"/>
            <a:lumOff val="-1484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9. Italy’s frontiers should be drawn along clearly recognizable lines of nationality.</a:t>
          </a:r>
        </a:p>
      </dsp:txBody>
      <dsp:txXfrm>
        <a:off x="12879" y="2678799"/>
        <a:ext cx="6986612" cy="238077"/>
      </dsp:txXfrm>
    </dsp:sp>
    <dsp:sp modelId="{57249DF3-59F0-344D-B934-60B895EA75B4}">
      <dsp:nvSpPr>
        <dsp:cNvPr id="0" name=""/>
        <dsp:cNvSpPr/>
      </dsp:nvSpPr>
      <dsp:spPr>
        <a:xfrm>
          <a:off x="0" y="2961435"/>
          <a:ext cx="7012370" cy="263835"/>
        </a:xfrm>
        <a:prstGeom prst="roundRect">
          <a:avLst/>
        </a:prstGeom>
        <a:solidFill>
          <a:schemeClr val="accent2">
            <a:hueOff val="6432698"/>
            <a:satOff val="-32962"/>
            <a:lumOff val="-1669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10. People living in Austria-Hungary should be granted self-determination.</a:t>
          </a:r>
        </a:p>
      </dsp:txBody>
      <dsp:txXfrm>
        <a:off x="12879" y="2974314"/>
        <a:ext cx="6986612" cy="238077"/>
      </dsp:txXfrm>
    </dsp:sp>
    <dsp:sp modelId="{075227DF-3CAC-6D45-918C-C919B10EB54C}">
      <dsp:nvSpPr>
        <dsp:cNvPr id="0" name=""/>
        <dsp:cNvSpPr/>
      </dsp:nvSpPr>
      <dsp:spPr>
        <a:xfrm>
          <a:off x="0" y="3256950"/>
          <a:ext cx="7012370" cy="263835"/>
        </a:xfrm>
        <a:prstGeom prst="roundRect">
          <a:avLst/>
        </a:prstGeom>
        <a:solidFill>
          <a:schemeClr val="accent2">
            <a:hueOff val="7147442"/>
            <a:satOff val="-36625"/>
            <a:lumOff val="-18552"/>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11. The Balkan states should also be guaranteed self-determination and independence.</a:t>
          </a:r>
        </a:p>
      </dsp:txBody>
      <dsp:txXfrm>
        <a:off x="12879" y="3269829"/>
        <a:ext cx="6986612" cy="238077"/>
      </dsp:txXfrm>
    </dsp:sp>
    <dsp:sp modelId="{A35F2ABB-F1B7-4E4C-93CA-B1E16718A976}">
      <dsp:nvSpPr>
        <dsp:cNvPr id="0" name=""/>
        <dsp:cNvSpPr/>
      </dsp:nvSpPr>
      <dsp:spPr>
        <a:xfrm>
          <a:off x="0" y="3552465"/>
          <a:ext cx="7012370" cy="263835"/>
        </a:xfrm>
        <a:prstGeom prst="roundRect">
          <a:avLst/>
        </a:prstGeom>
        <a:solidFill>
          <a:schemeClr val="accent2">
            <a:hueOff val="7862186"/>
            <a:satOff val="-40287"/>
            <a:lumOff val="-2040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12. Turks and those under Turkish rule should be granted self-determination.</a:t>
          </a:r>
        </a:p>
      </dsp:txBody>
      <dsp:txXfrm>
        <a:off x="12879" y="3565344"/>
        <a:ext cx="6986612" cy="238077"/>
      </dsp:txXfrm>
    </dsp:sp>
    <dsp:sp modelId="{6DC8F1B0-44BF-674D-BC31-A02BED8BD7F4}">
      <dsp:nvSpPr>
        <dsp:cNvPr id="0" name=""/>
        <dsp:cNvSpPr/>
      </dsp:nvSpPr>
      <dsp:spPr>
        <a:xfrm>
          <a:off x="0" y="3847980"/>
          <a:ext cx="7012370" cy="263835"/>
        </a:xfrm>
        <a:prstGeom prst="roundRect">
          <a:avLst/>
        </a:prstGeom>
        <a:solidFill>
          <a:schemeClr val="accent2">
            <a:hueOff val="8576930"/>
            <a:satOff val="-43950"/>
            <a:lumOff val="-22263"/>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13. An independent Poland should be created.</a:t>
          </a:r>
        </a:p>
      </dsp:txBody>
      <dsp:txXfrm>
        <a:off x="12879" y="3860859"/>
        <a:ext cx="6986612" cy="238077"/>
      </dsp:txXfrm>
    </dsp:sp>
    <dsp:sp modelId="{D7EF5121-4539-7844-AC6A-B2C09A01CA34}">
      <dsp:nvSpPr>
        <dsp:cNvPr id="0" name=""/>
        <dsp:cNvSpPr/>
      </dsp:nvSpPr>
      <dsp:spPr>
        <a:xfrm>
          <a:off x="0" y="4143495"/>
          <a:ext cx="7012370" cy="263835"/>
        </a:xfrm>
        <a:prstGeom prst="roundRect">
          <a:avLst/>
        </a:prstGeom>
        <a:solidFill>
          <a:schemeClr val="accent2">
            <a:hueOff val="9291674"/>
            <a:satOff val="-47612"/>
            <a:lumOff val="-2411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t>14. A general association of nations must be formed to mediate international disputes.</a:t>
          </a:r>
        </a:p>
      </dsp:txBody>
      <dsp:txXfrm>
        <a:off x="12879" y="4156374"/>
        <a:ext cx="6986612" cy="23807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6D203-3B87-754A-B35C-6C2DB8457E3A}">
      <dsp:nvSpPr>
        <dsp:cNvPr id="0" name=""/>
        <dsp:cNvSpPr/>
      </dsp:nvSpPr>
      <dsp:spPr>
        <a:xfrm>
          <a:off x="856" y="184599"/>
          <a:ext cx="3338408" cy="2003045"/>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Wilson wanted to create a new world order along the lines of the Fourteen Points. The other leaders of the Big Four (United States, Great Britain, France, and Italy) saw Wilson as too naive and idealistic, and his principles were difficult to translate into policy.</a:t>
          </a:r>
        </a:p>
      </dsp:txBody>
      <dsp:txXfrm>
        <a:off x="856" y="184599"/>
        <a:ext cx="3338408" cy="2003045"/>
      </dsp:txXfrm>
    </dsp:sp>
    <dsp:sp modelId="{5B468356-97F5-2A4C-AEFC-058F35DC27DD}">
      <dsp:nvSpPr>
        <dsp:cNvPr id="0" name=""/>
        <dsp:cNvSpPr/>
      </dsp:nvSpPr>
      <dsp:spPr>
        <a:xfrm>
          <a:off x="3673105" y="184599"/>
          <a:ext cx="3338408" cy="2003045"/>
        </a:xfrm>
        <a:prstGeom prst="rect">
          <a:avLst/>
        </a:prstGeom>
        <a:solidFill>
          <a:schemeClr val="accent2">
            <a:hueOff val="3097225"/>
            <a:satOff val="-15871"/>
            <a:lumOff val="-80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U.S. Congress failed to ratify the treaty.</a:t>
          </a:r>
        </a:p>
      </dsp:txBody>
      <dsp:txXfrm>
        <a:off x="3673105" y="184599"/>
        <a:ext cx="3338408" cy="2003045"/>
      </dsp:txXfrm>
    </dsp:sp>
    <dsp:sp modelId="{F219B74D-8ADE-C54C-9E9B-14DE5684020D}">
      <dsp:nvSpPr>
        <dsp:cNvPr id="0" name=""/>
        <dsp:cNvSpPr/>
      </dsp:nvSpPr>
      <dsp:spPr>
        <a:xfrm>
          <a:off x="856" y="2521485"/>
          <a:ext cx="3338408" cy="2003045"/>
        </a:xfrm>
        <a:prstGeom prst="rect">
          <a:avLst/>
        </a:prstGeom>
        <a:solidFill>
          <a:schemeClr val="accent2">
            <a:hueOff val="6194450"/>
            <a:satOff val="-31741"/>
            <a:lumOff val="-1607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President Woodrow Wilson was the primary architect of the League of Nations, an international peacekeeping organization that was the centerpiece of the Treaty of Versailles. </a:t>
          </a:r>
        </a:p>
      </dsp:txBody>
      <dsp:txXfrm>
        <a:off x="856" y="2521485"/>
        <a:ext cx="3338408" cy="2003045"/>
      </dsp:txXfrm>
    </dsp:sp>
    <dsp:sp modelId="{24BE64A6-41AB-DA48-A613-590FCF9AFC17}">
      <dsp:nvSpPr>
        <dsp:cNvPr id="0" name=""/>
        <dsp:cNvSpPr/>
      </dsp:nvSpPr>
      <dsp:spPr>
        <a:xfrm>
          <a:off x="3673105" y="2521485"/>
          <a:ext cx="3338408" cy="2003045"/>
        </a:xfrm>
        <a:prstGeom prst="rect">
          <a:avLst/>
        </a:prstGeom>
        <a:solidFill>
          <a:schemeClr val="accent2">
            <a:hueOff val="9291674"/>
            <a:satOff val="-47612"/>
            <a:lumOff val="-2411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Senate rejected the treaty for ratification, and the United States never joined the League of Nations. The Senate did approve for ratification of separate peace treaties with Germany, Austria, and Hungary.</a:t>
          </a:r>
        </a:p>
      </dsp:txBody>
      <dsp:txXfrm>
        <a:off x="3673105" y="2521485"/>
        <a:ext cx="3338408" cy="200304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F6B67-BD46-6A42-B50D-F6EA9FF1A0B1}">
      <dsp:nvSpPr>
        <dsp:cNvPr id="0" name=""/>
        <dsp:cNvSpPr/>
      </dsp:nvSpPr>
      <dsp:spPr>
        <a:xfrm>
          <a:off x="0" y="410533"/>
          <a:ext cx="7012370" cy="1261461"/>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war shaped the writings of Ernest Hemingway and John Dos Passos. </a:t>
          </a:r>
        </a:p>
      </dsp:txBody>
      <dsp:txXfrm>
        <a:off x="61579" y="472112"/>
        <a:ext cx="6889212" cy="1138303"/>
      </dsp:txXfrm>
    </dsp:sp>
    <dsp:sp modelId="{57024830-7E3E-B340-916B-371481BA2F30}">
      <dsp:nvSpPr>
        <dsp:cNvPr id="0" name=""/>
        <dsp:cNvSpPr/>
      </dsp:nvSpPr>
      <dsp:spPr>
        <a:xfrm>
          <a:off x="0" y="1723834"/>
          <a:ext cx="7012370" cy="1261461"/>
        </a:xfrm>
        <a:prstGeom prst="roundRect">
          <a:avLst/>
        </a:prstGeom>
        <a:solidFill>
          <a:schemeClr val="accent2">
            <a:hueOff val="4645837"/>
            <a:satOff val="-23806"/>
            <a:lumOff val="-12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On the home front, millions of women went to work, replacing the men who had shipped off to war, while others knitted socks and made bandages. </a:t>
          </a:r>
        </a:p>
      </dsp:txBody>
      <dsp:txXfrm>
        <a:off x="61579" y="1785413"/>
        <a:ext cx="6889212" cy="1138303"/>
      </dsp:txXfrm>
    </dsp:sp>
    <dsp:sp modelId="{C8B3CA95-C6B2-3642-A056-B66F26073F4F}">
      <dsp:nvSpPr>
        <dsp:cNvPr id="0" name=""/>
        <dsp:cNvSpPr/>
      </dsp:nvSpPr>
      <dsp:spPr>
        <a:xfrm>
          <a:off x="0" y="3037136"/>
          <a:ext cx="7012370" cy="1261461"/>
        </a:xfrm>
        <a:prstGeom prst="roundRect">
          <a:avLst/>
        </a:prstGeom>
        <a:solidFill>
          <a:schemeClr val="accent2">
            <a:hueOff val="9291674"/>
            <a:satOff val="-47612"/>
            <a:lumOff val="-2411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When the American Expeditionary Forces shipped off to Europe, so too did approximately 16,500 women. They worked as clerks, telephone operators, and nurses; they also ran canteens that served meals to soldiers and offered a respite from battle. </a:t>
          </a:r>
        </a:p>
      </dsp:txBody>
      <dsp:txXfrm>
        <a:off x="61579" y="3098715"/>
        <a:ext cx="6889212" cy="113830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68AF7-F94D-0848-80D6-3435EBD663DB}">
      <dsp:nvSpPr>
        <dsp:cNvPr id="0" name=""/>
        <dsp:cNvSpPr/>
      </dsp:nvSpPr>
      <dsp:spPr>
        <a:xfrm>
          <a:off x="0" y="0"/>
          <a:ext cx="7012370" cy="0"/>
        </a:xfrm>
        <a:prstGeom prst="line">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CA582F-6850-3F46-8330-795EF4EFD0D0}">
      <dsp:nvSpPr>
        <dsp:cNvPr id="0" name=""/>
        <dsp:cNvSpPr/>
      </dsp:nvSpPr>
      <dsp:spPr>
        <a:xfrm>
          <a:off x="0" y="0"/>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For African-American soldiers, the war opened up a world not bound by America’s formal and informal racial codes.</a:t>
          </a:r>
        </a:p>
      </dsp:txBody>
      <dsp:txXfrm>
        <a:off x="0" y="0"/>
        <a:ext cx="7012370" cy="1177282"/>
      </dsp:txXfrm>
    </dsp:sp>
    <dsp:sp modelId="{02F267F6-E0B5-EF40-8CBD-29DA3A1E0608}">
      <dsp:nvSpPr>
        <dsp:cNvPr id="0" name=""/>
        <dsp:cNvSpPr/>
      </dsp:nvSpPr>
      <dsp:spPr>
        <a:xfrm>
          <a:off x="0" y="1177282"/>
          <a:ext cx="7012370" cy="0"/>
        </a:xfrm>
        <a:prstGeom prst="line">
          <a:avLst/>
        </a:prstGeom>
        <a:solidFill>
          <a:schemeClr val="accent3">
            <a:hueOff val="0"/>
            <a:satOff val="0"/>
            <a:lumOff val="0"/>
            <a:alphaOff val="0"/>
          </a:schemeClr>
        </a:solidFill>
        <a:ln w="2222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51AB64-D0FD-9E44-B1A6-0ABFE2361041}">
      <dsp:nvSpPr>
        <dsp:cNvPr id="0" name=""/>
        <dsp:cNvSpPr/>
      </dsp:nvSpPr>
      <dsp:spPr>
        <a:xfrm>
          <a:off x="0" y="1177282"/>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The U.S. Army shunted African-American soldiers into segregated units and issued them shovels more often than rifles. </a:t>
          </a:r>
        </a:p>
      </dsp:txBody>
      <dsp:txXfrm>
        <a:off x="0" y="1177282"/>
        <a:ext cx="7012370" cy="1177282"/>
      </dsp:txXfrm>
    </dsp:sp>
    <dsp:sp modelId="{1997ADBE-6971-B846-B117-09BD787B345E}">
      <dsp:nvSpPr>
        <dsp:cNvPr id="0" name=""/>
        <dsp:cNvSpPr/>
      </dsp:nvSpPr>
      <dsp:spPr>
        <a:xfrm>
          <a:off x="0" y="2354565"/>
          <a:ext cx="7012370" cy="0"/>
        </a:xfrm>
        <a:prstGeom prst="line">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2AD8CC-623A-564A-A007-2F0106FBBEEE}">
      <dsp:nvSpPr>
        <dsp:cNvPr id="0" name=""/>
        <dsp:cNvSpPr/>
      </dsp:nvSpPr>
      <dsp:spPr>
        <a:xfrm>
          <a:off x="0" y="2354565"/>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Some, however, fought alongside the French as equals, prompting questions about their treatment by their own country. </a:t>
          </a:r>
        </a:p>
      </dsp:txBody>
      <dsp:txXfrm>
        <a:off x="0" y="2354565"/>
        <a:ext cx="7012370" cy="1177282"/>
      </dsp:txXfrm>
    </dsp:sp>
    <dsp:sp modelId="{AF2396F9-E466-5743-8EAA-B6335A1E89B9}">
      <dsp:nvSpPr>
        <dsp:cNvPr id="0" name=""/>
        <dsp:cNvSpPr/>
      </dsp:nvSpPr>
      <dsp:spPr>
        <a:xfrm>
          <a:off x="0" y="3531848"/>
          <a:ext cx="7012370" cy="0"/>
        </a:xfrm>
        <a:prstGeom prst="line">
          <a:avLst/>
        </a:prstGeom>
        <a:solidFill>
          <a:schemeClr val="accent5">
            <a:hueOff val="0"/>
            <a:satOff val="0"/>
            <a:lumOff val="0"/>
            <a:alphaOff val="0"/>
          </a:schemeClr>
        </a:solidFill>
        <a:ln w="2222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DD9798-EDAA-4F4E-9C98-71ED9D1F6C56}">
      <dsp:nvSpPr>
        <dsp:cNvPr id="0" name=""/>
        <dsp:cNvSpPr/>
      </dsp:nvSpPr>
      <dsp:spPr>
        <a:xfrm>
          <a:off x="0" y="3531848"/>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African-American soldiers came home as citizens of the world with questions about their place in American society. </a:t>
          </a:r>
        </a:p>
      </dsp:txBody>
      <dsp:txXfrm>
        <a:off x="0" y="3531848"/>
        <a:ext cx="7012370" cy="1177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0FC92-0252-184D-AAB4-1F8E88147400}">
      <dsp:nvSpPr>
        <dsp:cNvPr id="0" name=""/>
        <dsp:cNvSpPr/>
      </dsp:nvSpPr>
      <dsp:spPr>
        <a:xfrm>
          <a:off x="0" y="432604"/>
          <a:ext cx="7012370" cy="1890281"/>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chief developments of the intervening period had been the machine gun and the rapid-fire field artillery gun. </a:t>
          </a:r>
        </a:p>
      </dsp:txBody>
      <dsp:txXfrm>
        <a:off x="92276" y="524880"/>
        <a:ext cx="6827818" cy="1705729"/>
      </dsp:txXfrm>
    </dsp:sp>
    <dsp:sp modelId="{69474905-9338-9140-BAAC-4B59286481FA}">
      <dsp:nvSpPr>
        <dsp:cNvPr id="0" name=""/>
        <dsp:cNvSpPr/>
      </dsp:nvSpPr>
      <dsp:spPr>
        <a:xfrm>
          <a:off x="0" y="2386245"/>
          <a:ext cx="7012370" cy="1890281"/>
        </a:xfrm>
        <a:prstGeom prst="roundRect">
          <a:avLst/>
        </a:prstGeom>
        <a:solidFill>
          <a:schemeClr val="accent2">
            <a:hueOff val="9291674"/>
            <a:satOff val="-47612"/>
            <a:lumOff val="-2411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The modern machine gun, which had been developed in the 1880s and ’90s, was a reliable belt-fed gun capable of sustained rates of extremely rapid fire; it could fire 600 bullets per minute with a range of more than 1,000 yards (900 metres). </a:t>
          </a:r>
        </a:p>
      </dsp:txBody>
      <dsp:txXfrm>
        <a:off x="92276" y="2478521"/>
        <a:ext cx="6827818" cy="17057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EA054-BDCF-C747-83CD-B554128F236A}">
      <dsp:nvSpPr>
        <dsp:cNvPr id="0" name=""/>
        <dsp:cNvSpPr/>
      </dsp:nvSpPr>
      <dsp:spPr>
        <a:xfrm>
          <a:off x="0" y="33791"/>
          <a:ext cx="11029615" cy="1148647"/>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When World War I erupted in 1914, President Woodrow Wilson pledged neutrality for the United States, a position that the vast majority of Americans favored.</a:t>
          </a:r>
        </a:p>
      </dsp:txBody>
      <dsp:txXfrm>
        <a:off x="56072" y="89863"/>
        <a:ext cx="10917471" cy="1036503"/>
      </dsp:txXfrm>
    </dsp:sp>
    <dsp:sp modelId="{D25C9C61-3454-704C-8CF1-A2A39A22C780}">
      <dsp:nvSpPr>
        <dsp:cNvPr id="0" name=""/>
        <dsp:cNvSpPr/>
      </dsp:nvSpPr>
      <dsp:spPr>
        <a:xfrm>
          <a:off x="0" y="1242919"/>
          <a:ext cx="11029615" cy="1148647"/>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Britain, however, was one of America’s closest trading partners, and tension soon arose between the United States and Germany over the latter’s attempted quarantine of the British Isles.</a:t>
          </a:r>
        </a:p>
      </dsp:txBody>
      <dsp:txXfrm>
        <a:off x="56072" y="1298991"/>
        <a:ext cx="10917471" cy="1036503"/>
      </dsp:txXfrm>
    </dsp:sp>
    <dsp:sp modelId="{BA934FA5-3C8B-4D44-9A8B-CCF1D8C5CC4D}">
      <dsp:nvSpPr>
        <dsp:cNvPr id="0" name=""/>
        <dsp:cNvSpPr/>
      </dsp:nvSpPr>
      <dsp:spPr>
        <a:xfrm>
          <a:off x="0" y="2452046"/>
          <a:ext cx="11029615" cy="1148647"/>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Several US ships traveling to Britain were damaged or sunk by German mines, and in February 1915 Germany announced unrestricted warfare against all ships, neutral or otherwise, that entered the war zone around Britain.</a:t>
          </a:r>
        </a:p>
      </dsp:txBody>
      <dsp:txXfrm>
        <a:off x="56072" y="2508118"/>
        <a:ext cx="10917471" cy="1036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96188-612C-8843-BCC4-8DB90C8FD4BA}">
      <dsp:nvSpPr>
        <dsp:cNvPr id="0" name=""/>
        <dsp:cNvSpPr/>
      </dsp:nvSpPr>
      <dsp:spPr>
        <a:xfrm>
          <a:off x="0" y="0"/>
          <a:ext cx="7012370" cy="0"/>
        </a:xfrm>
        <a:prstGeom prst="line">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41B485-DC9C-C04C-BD83-D2DF6A769185}">
      <dsp:nvSpPr>
        <dsp:cNvPr id="0" name=""/>
        <dsp:cNvSpPr/>
      </dsp:nvSpPr>
      <dsp:spPr>
        <a:xfrm>
          <a:off x="0" y="0"/>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One month later, Germany announced that a German cruiser had sunk the </a:t>
          </a:r>
          <a:r>
            <a:rPr lang="en-US" sz="1800" i="1" kern="1200"/>
            <a:t>William P. Frye,</a:t>
          </a:r>
          <a:r>
            <a:rPr lang="en-US" sz="1800" kern="1200"/>
            <a:t> a private American vessel. President Wilson was outraged, but the German government apologized and called the attack an unfortunate mistake.</a:t>
          </a:r>
        </a:p>
      </dsp:txBody>
      <dsp:txXfrm>
        <a:off x="0" y="0"/>
        <a:ext cx="7012370" cy="1177282"/>
      </dsp:txXfrm>
    </dsp:sp>
    <dsp:sp modelId="{46B45513-ACC5-3140-89F5-6E90CD2078B2}">
      <dsp:nvSpPr>
        <dsp:cNvPr id="0" name=""/>
        <dsp:cNvSpPr/>
      </dsp:nvSpPr>
      <dsp:spPr>
        <a:xfrm>
          <a:off x="0" y="1177282"/>
          <a:ext cx="7012370" cy="0"/>
        </a:xfrm>
        <a:prstGeom prst="line">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8F7A62-2893-A041-AB7B-5CC367F51A1F}">
      <dsp:nvSpPr>
        <dsp:cNvPr id="0" name=""/>
        <dsp:cNvSpPr/>
      </dsp:nvSpPr>
      <dsp:spPr>
        <a:xfrm>
          <a:off x="0" y="1177282"/>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On May 7, the British-owned Lusitania ocean liner was torpedoed without warning just off the coast of Ireland. Of the 1,959 passengers, 1,198 were killed, including 128 Americans. </a:t>
          </a:r>
        </a:p>
      </dsp:txBody>
      <dsp:txXfrm>
        <a:off x="0" y="1177282"/>
        <a:ext cx="7012370" cy="1177282"/>
      </dsp:txXfrm>
    </dsp:sp>
    <dsp:sp modelId="{384DC85E-BD5C-BA45-B74C-1D8238724883}">
      <dsp:nvSpPr>
        <dsp:cNvPr id="0" name=""/>
        <dsp:cNvSpPr/>
      </dsp:nvSpPr>
      <dsp:spPr>
        <a:xfrm>
          <a:off x="0" y="2354565"/>
          <a:ext cx="7012370" cy="0"/>
        </a:xfrm>
        <a:prstGeom prst="line">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B3A999-255F-F44F-ACDD-737EC9E5C32C}">
      <dsp:nvSpPr>
        <dsp:cNvPr id="0" name=""/>
        <dsp:cNvSpPr/>
      </dsp:nvSpPr>
      <dsp:spPr>
        <a:xfrm>
          <a:off x="0" y="2354565"/>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In August, Germany pledged to see to the safety of passengers before sinking unarmed vessels, but in November sunk an Italian liner without warning, killing 272 people, including 27 Americans. </a:t>
          </a:r>
        </a:p>
      </dsp:txBody>
      <dsp:txXfrm>
        <a:off x="0" y="2354565"/>
        <a:ext cx="7012370" cy="1177282"/>
      </dsp:txXfrm>
    </dsp:sp>
    <dsp:sp modelId="{14F99831-3F40-9A4B-8448-F5250D0BE997}">
      <dsp:nvSpPr>
        <dsp:cNvPr id="0" name=""/>
        <dsp:cNvSpPr/>
      </dsp:nvSpPr>
      <dsp:spPr>
        <a:xfrm>
          <a:off x="0" y="3531848"/>
          <a:ext cx="7012370" cy="0"/>
        </a:xfrm>
        <a:prstGeom prst="line">
          <a:avLst/>
        </a:prstGeom>
        <a:solidFill>
          <a:schemeClr val="accent4">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820F24-E0DD-9445-9753-CB6E568E2A4A}">
      <dsp:nvSpPr>
        <dsp:cNvPr id="0" name=""/>
        <dsp:cNvSpPr/>
      </dsp:nvSpPr>
      <dsp:spPr>
        <a:xfrm>
          <a:off x="0" y="3531848"/>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With these attacks, public opinion in the United States began to turn irrevocably against Germany.</a:t>
          </a:r>
        </a:p>
      </dsp:txBody>
      <dsp:txXfrm>
        <a:off x="0" y="3531848"/>
        <a:ext cx="7012370" cy="11772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A7256-3074-9C48-A332-529C9F009C02}">
      <dsp:nvSpPr>
        <dsp:cNvPr id="0" name=""/>
        <dsp:cNvSpPr/>
      </dsp:nvSpPr>
      <dsp:spPr>
        <a:xfrm>
          <a:off x="0" y="2047"/>
          <a:ext cx="7012370" cy="911055"/>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In 1917, Germany, determined to win its war of attrition against the Allies, announced the resumption of unrestricted warfare in war-zone waters. </a:t>
          </a:r>
        </a:p>
      </dsp:txBody>
      <dsp:txXfrm>
        <a:off x="44474" y="46521"/>
        <a:ext cx="6923422" cy="822107"/>
      </dsp:txXfrm>
    </dsp:sp>
    <dsp:sp modelId="{7877F038-6EA0-CE40-BE1F-0A270B80D71F}">
      <dsp:nvSpPr>
        <dsp:cNvPr id="0" name=""/>
        <dsp:cNvSpPr/>
      </dsp:nvSpPr>
      <dsp:spPr>
        <a:xfrm>
          <a:off x="0" y="950542"/>
          <a:ext cx="7012370" cy="911055"/>
        </a:xfrm>
        <a:prstGeom prst="roundRect">
          <a:avLst/>
        </a:prstGeom>
        <a:solidFill>
          <a:schemeClr val="accent2">
            <a:hueOff val="2322919"/>
            <a:satOff val="-11903"/>
            <a:lumOff val="-602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Three days later, the United States broke diplomatic relations with Germany, and just hours after that the American liner </a:t>
          </a:r>
          <a:r>
            <a:rPr lang="en-US" sz="1300" i="1" kern="1200"/>
            <a:t>Housatonic</a:t>
          </a:r>
          <a:r>
            <a:rPr lang="en-US" sz="1300" kern="1200"/>
            <a:t> was sunk by a German U-boat. </a:t>
          </a:r>
        </a:p>
      </dsp:txBody>
      <dsp:txXfrm>
        <a:off x="44474" y="995016"/>
        <a:ext cx="6923422" cy="822107"/>
      </dsp:txXfrm>
    </dsp:sp>
    <dsp:sp modelId="{DDFBC9DE-F35E-B24E-AC74-F78906A31DA7}">
      <dsp:nvSpPr>
        <dsp:cNvPr id="0" name=""/>
        <dsp:cNvSpPr/>
      </dsp:nvSpPr>
      <dsp:spPr>
        <a:xfrm>
          <a:off x="0" y="1899037"/>
          <a:ext cx="7012370" cy="911055"/>
        </a:xfrm>
        <a:prstGeom prst="roundRect">
          <a:avLst/>
        </a:prstGeom>
        <a:solidFill>
          <a:schemeClr val="accent2">
            <a:hueOff val="4645837"/>
            <a:satOff val="-23806"/>
            <a:lumOff val="-12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The Zimmermann telegram revealed Germany’s plans to recruit Mexico to attack the United States if it did not remain neutral.</a:t>
          </a:r>
        </a:p>
      </dsp:txBody>
      <dsp:txXfrm>
        <a:off x="44474" y="1943511"/>
        <a:ext cx="6923422" cy="822107"/>
      </dsp:txXfrm>
    </dsp:sp>
    <dsp:sp modelId="{FB13B54F-EABB-8740-9B2F-B9BA05A01FCB}">
      <dsp:nvSpPr>
        <dsp:cNvPr id="0" name=""/>
        <dsp:cNvSpPr/>
      </dsp:nvSpPr>
      <dsp:spPr>
        <a:xfrm>
          <a:off x="0" y="2847533"/>
          <a:ext cx="7012370" cy="911055"/>
        </a:xfrm>
        <a:prstGeom prst="roundRect">
          <a:avLst/>
        </a:prstGeom>
        <a:solidFill>
          <a:schemeClr val="accent2">
            <a:hueOff val="6968756"/>
            <a:satOff val="-35709"/>
            <a:lumOff val="-1808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In late March, Germany sunk four more U.S. merchant ships, and on April 2 President Wilson appeared before Congress and Ccalled for a declaration of war against Germany.  Four days later, his request was granted.</a:t>
          </a:r>
        </a:p>
      </dsp:txBody>
      <dsp:txXfrm>
        <a:off x="44474" y="2892007"/>
        <a:ext cx="6923422" cy="822107"/>
      </dsp:txXfrm>
    </dsp:sp>
    <dsp:sp modelId="{12485CA1-47B2-114E-BC89-C79E853A65A9}">
      <dsp:nvSpPr>
        <dsp:cNvPr id="0" name=""/>
        <dsp:cNvSpPr/>
      </dsp:nvSpPr>
      <dsp:spPr>
        <a:xfrm>
          <a:off x="0" y="3796028"/>
          <a:ext cx="7012370" cy="911055"/>
        </a:xfrm>
        <a:prstGeom prst="roundRect">
          <a:avLst/>
        </a:prstGeom>
        <a:solidFill>
          <a:schemeClr val="accent2">
            <a:hueOff val="9291674"/>
            <a:satOff val="-47612"/>
            <a:lumOff val="-2411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On June 26, the first 14,000 U.S. infantry troops landed in France to begin training for combat. After four years of bloody stalemate along the western front, the entrance of America’s well-supplied forces into the conflict marked a major turning point in the war and helped the Allies to victory. </a:t>
          </a:r>
        </a:p>
      </dsp:txBody>
      <dsp:txXfrm>
        <a:off x="44474" y="3840502"/>
        <a:ext cx="6923422" cy="8221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703839-6D66-354B-BFDE-8A2C986B311C}">
      <dsp:nvSpPr>
        <dsp:cNvPr id="0" name=""/>
        <dsp:cNvSpPr/>
      </dsp:nvSpPr>
      <dsp:spPr>
        <a:xfrm>
          <a:off x="0" y="262605"/>
          <a:ext cx="7012370" cy="4032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C3D52C-FC85-F24D-9E72-2366049A40D1}">
      <dsp:nvSpPr>
        <dsp:cNvPr id="0" name=""/>
        <dsp:cNvSpPr/>
      </dsp:nvSpPr>
      <dsp:spPr>
        <a:xfrm>
          <a:off x="350618" y="26445"/>
          <a:ext cx="4908659" cy="47232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711200">
            <a:lnSpc>
              <a:spcPct val="90000"/>
            </a:lnSpc>
            <a:spcBef>
              <a:spcPct val="0"/>
            </a:spcBef>
            <a:spcAft>
              <a:spcPct val="35000"/>
            </a:spcAft>
            <a:buNone/>
          </a:pPr>
          <a:r>
            <a:rPr lang="en-US" sz="1600" kern="1200"/>
            <a:t>The US entered the war on April 6, 1917.</a:t>
          </a:r>
        </a:p>
      </dsp:txBody>
      <dsp:txXfrm>
        <a:off x="373675" y="49502"/>
        <a:ext cx="4862545" cy="426206"/>
      </dsp:txXfrm>
    </dsp:sp>
    <dsp:sp modelId="{E5409394-1023-0441-98F1-61DD1FDE3C24}">
      <dsp:nvSpPr>
        <dsp:cNvPr id="0" name=""/>
        <dsp:cNvSpPr/>
      </dsp:nvSpPr>
      <dsp:spPr>
        <a:xfrm>
          <a:off x="0" y="988365"/>
          <a:ext cx="7012370" cy="403200"/>
        </a:xfrm>
        <a:prstGeom prst="rect">
          <a:avLst/>
        </a:prstGeom>
        <a:solidFill>
          <a:schemeClr val="lt1">
            <a:alpha val="90000"/>
            <a:hueOff val="0"/>
            <a:satOff val="0"/>
            <a:lumOff val="0"/>
            <a:alphaOff val="0"/>
          </a:schemeClr>
        </a:solidFill>
        <a:ln w="22225" cap="rnd" cmpd="sng" algn="ctr">
          <a:solidFill>
            <a:schemeClr val="accent2">
              <a:hueOff val="3097225"/>
              <a:satOff val="-15871"/>
              <a:lumOff val="-8039"/>
              <a:alphaOff val="0"/>
            </a:schemeClr>
          </a:solidFill>
          <a:prstDash val="solid"/>
        </a:ln>
        <a:effectLst/>
      </dsp:spPr>
      <dsp:style>
        <a:lnRef idx="2">
          <a:scrgbClr r="0" g="0" b="0"/>
        </a:lnRef>
        <a:fillRef idx="1">
          <a:scrgbClr r="0" g="0" b="0"/>
        </a:fillRef>
        <a:effectRef idx="0">
          <a:scrgbClr r="0" g="0" b="0"/>
        </a:effectRef>
        <a:fontRef idx="minor"/>
      </dsp:style>
    </dsp:sp>
    <dsp:sp modelId="{42AFF01B-0821-BA48-9A28-BAC8C8E9E233}">
      <dsp:nvSpPr>
        <dsp:cNvPr id="0" name=""/>
        <dsp:cNvSpPr/>
      </dsp:nvSpPr>
      <dsp:spPr>
        <a:xfrm>
          <a:off x="350618" y="752205"/>
          <a:ext cx="4908659" cy="472320"/>
        </a:xfrm>
        <a:prstGeom prst="roundRect">
          <a:avLst/>
        </a:prstGeom>
        <a:solidFill>
          <a:schemeClr val="accent2">
            <a:hueOff val="3097225"/>
            <a:satOff val="-15871"/>
            <a:lumOff val="-80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711200">
            <a:lnSpc>
              <a:spcPct val="90000"/>
            </a:lnSpc>
            <a:spcBef>
              <a:spcPct val="0"/>
            </a:spcBef>
            <a:spcAft>
              <a:spcPct val="35000"/>
            </a:spcAft>
            <a:buNone/>
          </a:pPr>
          <a:r>
            <a:rPr lang="en-US" sz="1600" kern="1200"/>
            <a:t>The war ended on November 11, 1918.</a:t>
          </a:r>
        </a:p>
      </dsp:txBody>
      <dsp:txXfrm>
        <a:off x="373675" y="775262"/>
        <a:ext cx="4862545" cy="426206"/>
      </dsp:txXfrm>
    </dsp:sp>
    <dsp:sp modelId="{AB781097-4EBC-4F43-A173-15D5F626BF88}">
      <dsp:nvSpPr>
        <dsp:cNvPr id="0" name=""/>
        <dsp:cNvSpPr/>
      </dsp:nvSpPr>
      <dsp:spPr>
        <a:xfrm>
          <a:off x="0" y="1714125"/>
          <a:ext cx="7012370" cy="932400"/>
        </a:xfrm>
        <a:prstGeom prst="rect">
          <a:avLst/>
        </a:prstGeom>
        <a:solidFill>
          <a:schemeClr val="lt1">
            <a:alpha val="90000"/>
            <a:hueOff val="0"/>
            <a:satOff val="0"/>
            <a:lumOff val="0"/>
            <a:alphaOff val="0"/>
          </a:schemeClr>
        </a:solidFill>
        <a:ln w="22225" cap="rnd" cmpd="sng" algn="ctr">
          <a:solidFill>
            <a:schemeClr val="accent2">
              <a:hueOff val="6194450"/>
              <a:satOff val="-31741"/>
              <a:lumOff val="-16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4238" tIns="333248" rIns="54423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four million men had served in the United States Army</a:t>
          </a:r>
        </a:p>
        <a:p>
          <a:pPr marL="171450" lvl="1" indent="-171450" algn="l" defTabSz="711200">
            <a:lnSpc>
              <a:spcPct val="90000"/>
            </a:lnSpc>
            <a:spcBef>
              <a:spcPct val="0"/>
            </a:spcBef>
            <a:spcAft>
              <a:spcPct val="15000"/>
            </a:spcAft>
            <a:buChar char="•"/>
          </a:pPr>
          <a:r>
            <a:rPr lang="en-US" sz="1600" kern="1200"/>
            <a:t>with an additional 800,000 in other military service branches</a:t>
          </a:r>
        </a:p>
      </dsp:txBody>
      <dsp:txXfrm>
        <a:off x="0" y="1714125"/>
        <a:ext cx="7012370" cy="932400"/>
      </dsp:txXfrm>
    </dsp:sp>
    <dsp:sp modelId="{42FCCB77-AB73-A44E-993A-6F7FDF9735E6}">
      <dsp:nvSpPr>
        <dsp:cNvPr id="0" name=""/>
        <dsp:cNvSpPr/>
      </dsp:nvSpPr>
      <dsp:spPr>
        <a:xfrm>
          <a:off x="350618" y="1477965"/>
          <a:ext cx="4908659" cy="472320"/>
        </a:xfrm>
        <a:prstGeom prst="roundRect">
          <a:avLst/>
        </a:prstGeom>
        <a:solidFill>
          <a:schemeClr val="accent2">
            <a:hueOff val="6194450"/>
            <a:satOff val="-31741"/>
            <a:lumOff val="-1607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711200">
            <a:lnSpc>
              <a:spcPct val="90000"/>
            </a:lnSpc>
            <a:spcBef>
              <a:spcPct val="0"/>
            </a:spcBef>
            <a:spcAft>
              <a:spcPct val="35000"/>
            </a:spcAft>
            <a:buNone/>
          </a:pPr>
          <a:r>
            <a:rPr lang="en-US" sz="1600" kern="1200"/>
            <a:t>By the end of the war</a:t>
          </a:r>
        </a:p>
      </dsp:txBody>
      <dsp:txXfrm>
        <a:off x="373675" y="1501022"/>
        <a:ext cx="4862545" cy="426206"/>
      </dsp:txXfrm>
    </dsp:sp>
    <dsp:sp modelId="{27D3504B-CF0A-EF41-A96B-151C4D4F4DCB}">
      <dsp:nvSpPr>
        <dsp:cNvPr id="0" name=""/>
        <dsp:cNvSpPr/>
      </dsp:nvSpPr>
      <dsp:spPr>
        <a:xfrm>
          <a:off x="0" y="2969085"/>
          <a:ext cx="7012370" cy="1713600"/>
        </a:xfrm>
        <a:prstGeom prst="rect">
          <a:avLst/>
        </a:prstGeom>
        <a:solidFill>
          <a:schemeClr val="lt1">
            <a:alpha val="90000"/>
            <a:hueOff val="0"/>
            <a:satOff val="0"/>
            <a:lumOff val="0"/>
            <a:alphaOff val="0"/>
          </a:schemeClr>
        </a:solidFill>
        <a:ln w="22225" cap="rnd" cmpd="sng" algn="ctr">
          <a:solidFill>
            <a:schemeClr val="accent2">
              <a:hueOff val="9291674"/>
              <a:satOff val="-47612"/>
              <a:lumOff val="-2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44238" tIns="333248" rIns="54423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a:t>116,516 deaths </a:t>
          </a:r>
        </a:p>
        <a:p>
          <a:pPr marL="342900" lvl="2" indent="-171450" algn="l" defTabSz="711200">
            <a:lnSpc>
              <a:spcPct val="90000"/>
            </a:lnSpc>
            <a:spcBef>
              <a:spcPct val="0"/>
            </a:spcBef>
            <a:spcAft>
              <a:spcPct val="15000"/>
            </a:spcAft>
            <a:buChar char="•"/>
          </a:pPr>
          <a:r>
            <a:rPr lang="en-US" sz="1600" kern="1200" dirty="0"/>
            <a:t>disease (63,114) (largely due to the influenza epidemic  [the Spanish flu] of 1918)</a:t>
          </a:r>
        </a:p>
        <a:p>
          <a:pPr marL="342900" lvl="2" indent="-171450" algn="l" defTabSz="711200">
            <a:lnSpc>
              <a:spcPct val="90000"/>
            </a:lnSpc>
            <a:spcBef>
              <a:spcPct val="0"/>
            </a:spcBef>
            <a:spcAft>
              <a:spcPct val="15000"/>
            </a:spcAft>
            <a:buChar char="•"/>
          </a:pPr>
          <a:r>
            <a:rPr lang="en-US" sz="1600" kern="1200"/>
            <a:t>combat (53,402)</a:t>
          </a:r>
        </a:p>
        <a:p>
          <a:pPr marL="171450" lvl="1" indent="-171450" algn="l" defTabSz="711200">
            <a:lnSpc>
              <a:spcPct val="90000"/>
            </a:lnSpc>
            <a:spcBef>
              <a:spcPct val="0"/>
            </a:spcBef>
            <a:spcAft>
              <a:spcPct val="15000"/>
            </a:spcAft>
            <a:buChar char="•"/>
          </a:pPr>
          <a:r>
            <a:rPr lang="en-US" sz="1600" kern="1200"/>
            <a:t>320,000 sick and wounded</a:t>
          </a:r>
        </a:p>
      </dsp:txBody>
      <dsp:txXfrm>
        <a:off x="0" y="2969085"/>
        <a:ext cx="7012370" cy="1713600"/>
      </dsp:txXfrm>
    </dsp:sp>
    <dsp:sp modelId="{CD18DA5D-DE6B-CE45-910B-C270A749D2B5}">
      <dsp:nvSpPr>
        <dsp:cNvPr id="0" name=""/>
        <dsp:cNvSpPr/>
      </dsp:nvSpPr>
      <dsp:spPr>
        <a:xfrm>
          <a:off x="350618" y="2732925"/>
          <a:ext cx="4908659" cy="472320"/>
        </a:xfrm>
        <a:prstGeom prst="roundRect">
          <a:avLst/>
        </a:prstGeom>
        <a:solidFill>
          <a:schemeClr val="accent2">
            <a:hueOff val="9291674"/>
            <a:satOff val="-47612"/>
            <a:lumOff val="-2411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5536" tIns="0" rIns="185536" bIns="0" numCol="1" spcCol="1270" anchor="ctr" anchorCtr="0">
          <a:noAutofit/>
        </a:bodyPr>
        <a:lstStyle/>
        <a:p>
          <a:pPr marL="0" lvl="0" indent="0" algn="l" defTabSz="711200">
            <a:lnSpc>
              <a:spcPct val="90000"/>
            </a:lnSpc>
            <a:spcBef>
              <a:spcPct val="0"/>
            </a:spcBef>
            <a:spcAft>
              <a:spcPct val="35000"/>
            </a:spcAft>
            <a:buNone/>
          </a:pPr>
          <a:r>
            <a:rPr lang="en-US" sz="1600" kern="1200"/>
            <a:t>The United States army faced a casualty of </a:t>
          </a:r>
        </a:p>
      </dsp:txBody>
      <dsp:txXfrm>
        <a:off x="373675" y="2755982"/>
        <a:ext cx="4862545"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A279F-5232-C24A-8D83-12587FD1E391}">
      <dsp:nvSpPr>
        <dsp:cNvPr id="0" name=""/>
        <dsp:cNvSpPr/>
      </dsp:nvSpPr>
      <dsp:spPr>
        <a:xfrm>
          <a:off x="0" y="2349"/>
          <a:ext cx="5069756"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2DF74A-146C-5B44-8B09-8FED630B6ED0}">
      <dsp:nvSpPr>
        <dsp:cNvPr id="0" name=""/>
        <dsp:cNvSpPr/>
      </dsp:nvSpPr>
      <dsp:spPr>
        <a:xfrm>
          <a:off x="0" y="2349"/>
          <a:ext cx="5069756" cy="1602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Self-styled patriots banded together and dedicated their groups to root out heresy and subversion, and punishing disloyalty.</a:t>
          </a:r>
        </a:p>
      </dsp:txBody>
      <dsp:txXfrm>
        <a:off x="0" y="2349"/>
        <a:ext cx="5069756" cy="1602392"/>
      </dsp:txXfrm>
    </dsp:sp>
    <dsp:sp modelId="{2DC5278D-6AC5-2840-8E47-20C970DB63DA}">
      <dsp:nvSpPr>
        <dsp:cNvPr id="0" name=""/>
        <dsp:cNvSpPr/>
      </dsp:nvSpPr>
      <dsp:spPr>
        <a:xfrm>
          <a:off x="0" y="1604742"/>
          <a:ext cx="5069756"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58C307-22A3-4144-ABA0-2AD891006603}">
      <dsp:nvSpPr>
        <dsp:cNvPr id="0" name=""/>
        <dsp:cNvSpPr/>
      </dsp:nvSpPr>
      <dsp:spPr>
        <a:xfrm>
          <a:off x="0" y="1604742"/>
          <a:ext cx="5069756" cy="1602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German-Americans were often the targets of these groups.</a:t>
          </a:r>
        </a:p>
      </dsp:txBody>
      <dsp:txXfrm>
        <a:off x="0" y="1604742"/>
        <a:ext cx="5069756" cy="1602392"/>
      </dsp:txXfrm>
    </dsp:sp>
    <dsp:sp modelId="{9A9BFC74-48A6-E041-AE73-0A7CD58DF39F}">
      <dsp:nvSpPr>
        <dsp:cNvPr id="0" name=""/>
        <dsp:cNvSpPr/>
      </dsp:nvSpPr>
      <dsp:spPr>
        <a:xfrm>
          <a:off x="0" y="3207134"/>
          <a:ext cx="5069756" cy="0"/>
        </a:xfrm>
        <a:prstGeom prst="line">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E276CB-37FD-E14B-9330-C25398BFC8BA}">
      <dsp:nvSpPr>
        <dsp:cNvPr id="0" name=""/>
        <dsp:cNvSpPr/>
      </dsp:nvSpPr>
      <dsp:spPr>
        <a:xfrm>
          <a:off x="0" y="3207134"/>
          <a:ext cx="5069756" cy="1602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Within six months of Wilson’s declaration of war, a rigid censorship, combined with political repression, had reached into American press, schools and universities, and churches.</a:t>
          </a:r>
        </a:p>
      </dsp:txBody>
      <dsp:txXfrm>
        <a:off x="0" y="3207134"/>
        <a:ext cx="5069756" cy="16023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5A24F7-1CF8-E147-96A6-C945568BD246}">
      <dsp:nvSpPr>
        <dsp:cNvPr id="0" name=""/>
        <dsp:cNvSpPr/>
      </dsp:nvSpPr>
      <dsp:spPr>
        <a:xfrm rot="5400000">
          <a:off x="-633628" y="1398316"/>
          <a:ext cx="1716426" cy="445506"/>
        </a:xfrm>
        <a:prstGeom prst="corner">
          <a:avLst>
            <a:gd name="adj1" fmla="val 1000"/>
            <a:gd name="adj2" fmla="val 1000"/>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760182-5CB3-9E4C-B6F7-768F5E4EF88D}">
      <dsp:nvSpPr>
        <dsp:cNvPr id="0" name=""/>
        <dsp:cNvSpPr/>
      </dsp:nvSpPr>
      <dsp:spPr>
        <a:xfrm>
          <a:off x="1831" y="2479282"/>
          <a:ext cx="5568832" cy="572142"/>
        </a:xfrm>
        <a:prstGeom prst="homePlate">
          <a:avLst>
            <a:gd name="adj" fmla="val 2500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marL="0" lvl="0" indent="0" algn="ctr" defTabSz="622300">
            <a:lnSpc>
              <a:spcPct val="90000"/>
            </a:lnSpc>
            <a:spcBef>
              <a:spcPct val="0"/>
            </a:spcBef>
            <a:spcAft>
              <a:spcPct val="35000"/>
            </a:spcAft>
            <a:buNone/>
          </a:pPr>
          <a:r>
            <a:rPr lang="en-US" sz="1400" kern="1200"/>
            <a:t>1917</a:t>
          </a:r>
        </a:p>
      </dsp:txBody>
      <dsp:txXfrm>
        <a:off x="1831" y="2479282"/>
        <a:ext cx="5497314" cy="572142"/>
      </dsp:txXfrm>
    </dsp:sp>
    <dsp:sp modelId="{154E8484-4BDC-8540-B1DF-1515D8BC6D0C}">
      <dsp:nvSpPr>
        <dsp:cNvPr id="0" name=""/>
        <dsp:cNvSpPr/>
      </dsp:nvSpPr>
      <dsp:spPr>
        <a:xfrm>
          <a:off x="447337" y="1030160"/>
          <a:ext cx="4521891" cy="919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The Espionage Act of 1917</a:t>
          </a:r>
        </a:p>
        <a:p>
          <a:pPr marL="57150" lvl="1" indent="-57150" algn="l" defTabSz="400050">
            <a:lnSpc>
              <a:spcPct val="90000"/>
            </a:lnSpc>
            <a:spcBef>
              <a:spcPct val="0"/>
            </a:spcBef>
            <a:spcAft>
              <a:spcPct val="15000"/>
            </a:spcAft>
            <a:buChar char="•"/>
          </a:pPr>
          <a:r>
            <a:rPr lang="en-US" sz="900" kern="1200" dirty="0"/>
            <a:t> Intended to punish any person to convey information intended to interfere with the U.S. armed forces prosecution of the war effort or to promote the success of the country’s enemies. </a:t>
          </a:r>
        </a:p>
        <a:p>
          <a:pPr marL="57150" lvl="1" indent="-57150" algn="l" defTabSz="400050">
            <a:lnSpc>
              <a:spcPct val="90000"/>
            </a:lnSpc>
            <a:spcBef>
              <a:spcPct val="0"/>
            </a:spcBef>
            <a:spcAft>
              <a:spcPct val="15000"/>
            </a:spcAft>
            <a:buChar char="•"/>
          </a:pPr>
          <a:r>
            <a:rPr lang="en-US" sz="900" kern="1200" dirty="0"/>
            <a:t> Anyone found guilty of such acts would be subject to a fine of $10,000 and a prison sentence of 20 years.</a:t>
          </a:r>
        </a:p>
      </dsp:txBody>
      <dsp:txXfrm>
        <a:off x="447337" y="1030160"/>
        <a:ext cx="4521891" cy="919684"/>
      </dsp:txXfrm>
    </dsp:sp>
    <dsp:sp modelId="{37BD2191-1F29-4F4A-B2CA-14C81B147E3E}">
      <dsp:nvSpPr>
        <dsp:cNvPr id="0" name=""/>
        <dsp:cNvSpPr/>
      </dsp:nvSpPr>
      <dsp:spPr>
        <a:xfrm rot="5400000">
          <a:off x="4823826" y="1398316"/>
          <a:ext cx="1716426" cy="445506"/>
        </a:xfrm>
        <a:prstGeom prst="corner">
          <a:avLst>
            <a:gd name="adj1" fmla="val 1000"/>
            <a:gd name="adj2" fmla="val 1000"/>
          </a:avLst>
        </a:prstGeom>
        <a:solidFill>
          <a:schemeClr val="l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475F49-1809-F14E-8E91-BC04196F9D55}">
      <dsp:nvSpPr>
        <dsp:cNvPr id="0" name=""/>
        <dsp:cNvSpPr/>
      </dsp:nvSpPr>
      <dsp:spPr>
        <a:xfrm>
          <a:off x="5459286" y="2479282"/>
          <a:ext cx="5568832" cy="572142"/>
        </a:xfrm>
        <a:prstGeom prst="chevron">
          <a:avLst>
            <a:gd name="adj" fmla="val 25000"/>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177800" rIns="88900" bIns="177800" numCol="1" spcCol="1270" anchor="ctr" anchorCtr="0">
          <a:noAutofit/>
        </a:bodyPr>
        <a:lstStyle/>
        <a:p>
          <a:pPr marL="0" lvl="0" indent="0" algn="ctr" defTabSz="622300">
            <a:lnSpc>
              <a:spcPct val="90000"/>
            </a:lnSpc>
            <a:spcBef>
              <a:spcPct val="0"/>
            </a:spcBef>
            <a:spcAft>
              <a:spcPct val="35000"/>
            </a:spcAft>
            <a:buNone/>
          </a:pPr>
          <a:r>
            <a:rPr lang="en-US" sz="1400" kern="1200"/>
            <a:t>1918</a:t>
          </a:r>
        </a:p>
      </dsp:txBody>
      <dsp:txXfrm>
        <a:off x="5602322" y="2479282"/>
        <a:ext cx="5282761" cy="572142"/>
      </dsp:txXfrm>
    </dsp:sp>
    <dsp:sp modelId="{FBEEFD03-C2F1-2C43-804B-3CD9AEF2C566}">
      <dsp:nvSpPr>
        <dsp:cNvPr id="0" name=""/>
        <dsp:cNvSpPr/>
      </dsp:nvSpPr>
      <dsp:spPr>
        <a:xfrm>
          <a:off x="5904793" y="1030160"/>
          <a:ext cx="4521891" cy="919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The Sedition Act of 1918</a:t>
          </a:r>
        </a:p>
        <a:p>
          <a:pPr marL="57150" lvl="1" indent="-57150" algn="l" defTabSz="400050">
            <a:lnSpc>
              <a:spcPct val="90000"/>
            </a:lnSpc>
            <a:spcBef>
              <a:spcPct val="0"/>
            </a:spcBef>
            <a:spcAft>
              <a:spcPct val="15000"/>
            </a:spcAft>
            <a:buChar char="•"/>
          </a:pPr>
          <a:r>
            <a:rPr lang="en-US" sz="900" kern="1200" dirty="0"/>
            <a:t> Aimed at socialists, pacifists and other anti-war activists, the Sedition Act imposed harsh penalties on anyone found guilty of making false statements that interfered with the prosecution of the war; insulting or abusing the U.S. government, the flag, the Constitution or the military; agitating against the production of necessary war materials; or advocating, teaching or defending any of these acts. </a:t>
          </a:r>
        </a:p>
        <a:p>
          <a:pPr marL="57150" lvl="1" indent="-57150" algn="l" defTabSz="400050">
            <a:lnSpc>
              <a:spcPct val="90000"/>
            </a:lnSpc>
            <a:spcBef>
              <a:spcPct val="0"/>
            </a:spcBef>
            <a:spcAft>
              <a:spcPct val="15000"/>
            </a:spcAft>
            <a:buChar char="•"/>
          </a:pPr>
          <a:r>
            <a:rPr lang="en-US" sz="900" kern="1200" dirty="0"/>
            <a:t> Those who were found guilty of such actions, the act stated, shall be punished by a fine of not more than $10,000 or imprisonment for not more than twenty years, or both.</a:t>
          </a:r>
        </a:p>
      </dsp:txBody>
      <dsp:txXfrm>
        <a:off x="5904793" y="1030160"/>
        <a:ext cx="4521891" cy="9196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97A98-E2A1-984A-8D20-292912086FB5}">
      <dsp:nvSpPr>
        <dsp:cNvPr id="0" name=""/>
        <dsp:cNvSpPr/>
      </dsp:nvSpPr>
      <dsp:spPr>
        <a:xfrm>
          <a:off x="0" y="515505"/>
          <a:ext cx="7012370" cy="11934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first Red Scare occurred in the wake of WWI. The Russian Revolution of 1917 saw the Bolsheviks, led by Vladimir Lenin, topple the Romanov dynasty, kicking off the rise of the communist party and inspiring international fear of Bolsheviks and anarchists.</a:t>
          </a:r>
        </a:p>
      </dsp:txBody>
      <dsp:txXfrm>
        <a:off x="58257" y="573762"/>
        <a:ext cx="6895856" cy="1076886"/>
      </dsp:txXfrm>
    </dsp:sp>
    <dsp:sp modelId="{0A7BF46F-9A8D-2149-9A19-6DD0D9E7F40E}">
      <dsp:nvSpPr>
        <dsp:cNvPr id="0" name=""/>
        <dsp:cNvSpPr/>
      </dsp:nvSpPr>
      <dsp:spPr>
        <a:xfrm>
          <a:off x="0" y="1757865"/>
          <a:ext cx="7012370" cy="1193400"/>
        </a:xfrm>
        <a:prstGeom prst="roundRect">
          <a:avLst/>
        </a:prstGeom>
        <a:solidFill>
          <a:schemeClr val="accent2">
            <a:hueOff val="4645837"/>
            <a:satOff val="-23806"/>
            <a:lumOff val="-12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 the United States, labor strikes were on the rise, and the press sensationalized them as being caused by immigrants bent on bringing down the American way of life. </a:t>
          </a:r>
        </a:p>
      </dsp:txBody>
      <dsp:txXfrm>
        <a:off x="58257" y="1816122"/>
        <a:ext cx="6895856" cy="1076886"/>
      </dsp:txXfrm>
    </dsp:sp>
    <dsp:sp modelId="{6925BF17-F4E5-E042-BBB4-27538D544100}">
      <dsp:nvSpPr>
        <dsp:cNvPr id="0" name=""/>
        <dsp:cNvSpPr/>
      </dsp:nvSpPr>
      <dsp:spPr>
        <a:xfrm>
          <a:off x="0" y="3000225"/>
          <a:ext cx="7012370" cy="1193400"/>
        </a:xfrm>
        <a:prstGeom prst="roundRect">
          <a:avLst/>
        </a:prstGeom>
        <a:solidFill>
          <a:schemeClr val="accent2">
            <a:hueOff val="9291674"/>
            <a:satOff val="-47612"/>
            <a:lumOff val="-2411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Sedition Act of 1918 targeted people who criticized the government, monitoring radicals and labor union leaders with the threat of deportation.</a:t>
          </a:r>
        </a:p>
      </dsp:txBody>
      <dsp:txXfrm>
        <a:off x="58257" y="3058482"/>
        <a:ext cx="6895856" cy="10768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50B03-967D-E845-BC1C-29E0FB459408}" type="datetimeFigureOut">
              <a:rPr lang="en-US" smtClean="0"/>
              <a:t>4/9/21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5495A-2F8C-2346-A16C-3EA694D9CF04}" type="slidenum">
              <a:rPr lang="en-US" smtClean="0"/>
              <a:t>‹#›</a:t>
            </a:fld>
            <a:endParaRPr lang="en-US"/>
          </a:p>
        </p:txBody>
      </p:sp>
    </p:spTree>
    <p:extLst>
      <p:ext uri="{BB962C8B-B14F-4D97-AF65-F5344CB8AC3E}">
        <p14:creationId xmlns:p14="http://schemas.microsoft.com/office/powerpoint/2010/main" val="421882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www.britannica.com</a:t>
            </a:r>
            <a:r>
              <a:rPr lang="en-US" dirty="0"/>
              <a:t>/event/World-War-I</a:t>
            </a:r>
          </a:p>
        </p:txBody>
      </p:sp>
      <p:sp>
        <p:nvSpPr>
          <p:cNvPr id="4" name="Slide Number Placeholder 3"/>
          <p:cNvSpPr>
            <a:spLocks noGrp="1"/>
          </p:cNvSpPr>
          <p:nvPr>
            <p:ph type="sldNum" sz="quarter" idx="5"/>
          </p:nvPr>
        </p:nvSpPr>
        <p:spPr/>
        <p:txBody>
          <a:bodyPr/>
          <a:lstStyle/>
          <a:p>
            <a:fld id="{AE75495A-2F8C-2346-A16C-3EA694D9CF04}" type="slidenum">
              <a:rPr lang="en-US" smtClean="0"/>
              <a:t>3</a:t>
            </a:fld>
            <a:endParaRPr lang="en-US"/>
          </a:p>
        </p:txBody>
      </p:sp>
    </p:spTree>
    <p:extLst>
      <p:ext uri="{BB962C8B-B14F-4D97-AF65-F5344CB8AC3E}">
        <p14:creationId xmlns:p14="http://schemas.microsoft.com/office/powerpoint/2010/main" val="1206590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www.rationalrevolution.net</a:t>
            </a:r>
            <a:r>
              <a:rPr lang="en-US" dirty="0"/>
              <a:t>/articles/</a:t>
            </a:r>
            <a:r>
              <a:rPr lang="en-US" dirty="0" err="1"/>
              <a:t>casualties_of_war.htm</a:t>
            </a:r>
            <a:endParaRPr lang="en-US" dirty="0"/>
          </a:p>
        </p:txBody>
      </p:sp>
      <p:sp>
        <p:nvSpPr>
          <p:cNvPr id="4" name="Slide Number Placeholder 3"/>
          <p:cNvSpPr>
            <a:spLocks noGrp="1"/>
          </p:cNvSpPr>
          <p:nvPr>
            <p:ph type="sldNum" sz="quarter" idx="5"/>
          </p:nvPr>
        </p:nvSpPr>
        <p:spPr/>
        <p:txBody>
          <a:bodyPr/>
          <a:lstStyle/>
          <a:p>
            <a:fld id="{AE75495A-2F8C-2346-A16C-3EA694D9CF04}" type="slidenum">
              <a:rPr lang="en-US" smtClean="0"/>
              <a:t>14</a:t>
            </a:fld>
            <a:endParaRPr lang="en-US"/>
          </a:p>
        </p:txBody>
      </p:sp>
    </p:spTree>
    <p:extLst>
      <p:ext uri="{BB962C8B-B14F-4D97-AF65-F5344CB8AC3E}">
        <p14:creationId xmlns:p14="http://schemas.microsoft.com/office/powerpoint/2010/main" val="3166344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/this-day-in-history/u-s-congress-passes-espionage-act</a:t>
            </a:r>
          </a:p>
          <a:p>
            <a:r>
              <a:rPr lang="en-US" dirty="0"/>
              <a:t>https://</a:t>
            </a:r>
            <a:r>
              <a:rPr lang="en-US" dirty="0" err="1"/>
              <a:t>www.history.com</a:t>
            </a:r>
            <a:r>
              <a:rPr lang="en-US" dirty="0"/>
              <a:t>/this-day-in-history/u-s-congress-passes-sedition-act</a:t>
            </a:r>
          </a:p>
        </p:txBody>
      </p:sp>
      <p:sp>
        <p:nvSpPr>
          <p:cNvPr id="4" name="Slide Number Placeholder 3"/>
          <p:cNvSpPr>
            <a:spLocks noGrp="1"/>
          </p:cNvSpPr>
          <p:nvPr>
            <p:ph type="sldNum" sz="quarter" idx="5"/>
          </p:nvPr>
        </p:nvSpPr>
        <p:spPr/>
        <p:txBody>
          <a:bodyPr/>
          <a:lstStyle/>
          <a:p>
            <a:fld id="{AE75495A-2F8C-2346-A16C-3EA694D9CF04}" type="slidenum">
              <a:rPr lang="en-US" smtClean="0"/>
              <a:t>17</a:t>
            </a:fld>
            <a:endParaRPr lang="en-US"/>
          </a:p>
        </p:txBody>
      </p:sp>
    </p:spTree>
    <p:extLst>
      <p:ext uri="{BB962C8B-B14F-4D97-AF65-F5344CB8AC3E}">
        <p14:creationId xmlns:p14="http://schemas.microsoft.com/office/powerpoint/2010/main" val="2864696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/topics/cold-war/red-scare#section_1</a:t>
            </a:r>
          </a:p>
        </p:txBody>
      </p:sp>
      <p:sp>
        <p:nvSpPr>
          <p:cNvPr id="4" name="Slide Number Placeholder 3"/>
          <p:cNvSpPr>
            <a:spLocks noGrp="1"/>
          </p:cNvSpPr>
          <p:nvPr>
            <p:ph type="sldNum" sz="quarter" idx="5"/>
          </p:nvPr>
        </p:nvSpPr>
        <p:spPr/>
        <p:txBody>
          <a:bodyPr/>
          <a:lstStyle/>
          <a:p>
            <a:fld id="{AE75495A-2F8C-2346-A16C-3EA694D9CF04}" type="slidenum">
              <a:rPr lang="en-US" smtClean="0"/>
              <a:t>18</a:t>
            </a:fld>
            <a:endParaRPr lang="en-US"/>
          </a:p>
        </p:txBody>
      </p:sp>
    </p:spTree>
    <p:extLst>
      <p:ext uri="{BB962C8B-B14F-4D97-AF65-F5344CB8AC3E}">
        <p14:creationId xmlns:p14="http://schemas.microsoft.com/office/powerpoint/2010/main" val="1793176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www.federalreservehistory.org</a:t>
            </a:r>
            <a:r>
              <a:rPr lang="en-US" dirty="0"/>
              <a:t>/essays/liberty-bonds</a:t>
            </a:r>
          </a:p>
        </p:txBody>
      </p:sp>
      <p:sp>
        <p:nvSpPr>
          <p:cNvPr id="4" name="Slide Number Placeholder 3"/>
          <p:cNvSpPr>
            <a:spLocks noGrp="1"/>
          </p:cNvSpPr>
          <p:nvPr>
            <p:ph type="sldNum" sz="quarter" idx="5"/>
          </p:nvPr>
        </p:nvSpPr>
        <p:spPr/>
        <p:txBody>
          <a:bodyPr/>
          <a:lstStyle/>
          <a:p>
            <a:fld id="{AE75495A-2F8C-2346-A16C-3EA694D9CF04}" type="slidenum">
              <a:rPr lang="en-US" smtClean="0"/>
              <a:t>23</a:t>
            </a:fld>
            <a:endParaRPr lang="en-US"/>
          </a:p>
        </p:txBody>
      </p:sp>
    </p:spTree>
    <p:extLst>
      <p:ext uri="{BB962C8B-B14F-4D97-AF65-F5344CB8AC3E}">
        <p14:creationId xmlns:p14="http://schemas.microsoft.com/office/powerpoint/2010/main" val="755268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www.federalreservehistory.org</a:t>
            </a:r>
            <a:r>
              <a:rPr lang="en-US" dirty="0"/>
              <a:t>/essays/liberty-bonds</a:t>
            </a:r>
          </a:p>
        </p:txBody>
      </p:sp>
      <p:sp>
        <p:nvSpPr>
          <p:cNvPr id="4" name="Slide Number Placeholder 3"/>
          <p:cNvSpPr>
            <a:spLocks noGrp="1"/>
          </p:cNvSpPr>
          <p:nvPr>
            <p:ph type="sldNum" sz="quarter" idx="5"/>
          </p:nvPr>
        </p:nvSpPr>
        <p:spPr/>
        <p:txBody>
          <a:bodyPr/>
          <a:lstStyle/>
          <a:p>
            <a:fld id="{AE75495A-2F8C-2346-A16C-3EA694D9CF04}" type="slidenum">
              <a:rPr lang="en-US" smtClean="0"/>
              <a:t>25</a:t>
            </a:fld>
            <a:endParaRPr lang="en-US"/>
          </a:p>
        </p:txBody>
      </p:sp>
    </p:spTree>
    <p:extLst>
      <p:ext uri="{BB962C8B-B14F-4D97-AF65-F5344CB8AC3E}">
        <p14:creationId xmlns:p14="http://schemas.microsoft.com/office/powerpoint/2010/main" val="2013017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www.federalreservehistory.org</a:t>
            </a:r>
            <a:r>
              <a:rPr lang="en-US" dirty="0"/>
              <a:t>/essays/liberty-bonds</a:t>
            </a:r>
          </a:p>
          <a:p>
            <a:r>
              <a:rPr lang="en-US" dirty="0"/>
              <a:t>https://</a:t>
            </a:r>
            <a:r>
              <a:rPr lang="en-US" dirty="0" err="1"/>
              <a:t>www.gilderlehrman.org</a:t>
            </a:r>
            <a:r>
              <a:rPr lang="en-US" dirty="0"/>
              <a:t>/history-resources/spotlight-primary-source/selling-world-war-i-buy-liberty-bonds-1917-1919</a:t>
            </a:r>
          </a:p>
          <a:p>
            <a:endParaRPr lang="en-US" dirty="0"/>
          </a:p>
        </p:txBody>
      </p:sp>
      <p:sp>
        <p:nvSpPr>
          <p:cNvPr id="4" name="Slide Number Placeholder 3"/>
          <p:cNvSpPr>
            <a:spLocks noGrp="1"/>
          </p:cNvSpPr>
          <p:nvPr>
            <p:ph type="sldNum" sz="quarter" idx="5"/>
          </p:nvPr>
        </p:nvSpPr>
        <p:spPr/>
        <p:txBody>
          <a:bodyPr/>
          <a:lstStyle/>
          <a:p>
            <a:fld id="{AE75495A-2F8C-2346-A16C-3EA694D9CF04}" type="slidenum">
              <a:rPr lang="en-US" smtClean="0"/>
              <a:t>27</a:t>
            </a:fld>
            <a:endParaRPr lang="en-US"/>
          </a:p>
        </p:txBody>
      </p:sp>
    </p:spTree>
    <p:extLst>
      <p:ext uri="{BB962C8B-B14F-4D97-AF65-F5344CB8AC3E}">
        <p14:creationId xmlns:p14="http://schemas.microsoft.com/office/powerpoint/2010/main" val="3915742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/topics/world-war-</a:t>
            </a:r>
            <a:r>
              <a:rPr lang="en-US" dirty="0" err="1"/>
              <a:t>i</a:t>
            </a:r>
            <a:r>
              <a:rPr lang="en-US" dirty="0"/>
              <a:t>/treaty-of-versailles-1</a:t>
            </a:r>
          </a:p>
        </p:txBody>
      </p:sp>
      <p:sp>
        <p:nvSpPr>
          <p:cNvPr id="4" name="Slide Number Placeholder 3"/>
          <p:cNvSpPr>
            <a:spLocks noGrp="1"/>
          </p:cNvSpPr>
          <p:nvPr>
            <p:ph type="sldNum" sz="quarter" idx="5"/>
          </p:nvPr>
        </p:nvSpPr>
        <p:spPr/>
        <p:txBody>
          <a:bodyPr/>
          <a:lstStyle/>
          <a:p>
            <a:fld id="{AE75495A-2F8C-2346-A16C-3EA694D9CF04}" type="slidenum">
              <a:rPr lang="en-US" smtClean="0"/>
              <a:t>35</a:t>
            </a:fld>
            <a:endParaRPr lang="en-US"/>
          </a:p>
        </p:txBody>
      </p:sp>
    </p:spTree>
    <p:extLst>
      <p:ext uri="{BB962C8B-B14F-4D97-AF65-F5344CB8AC3E}">
        <p14:creationId xmlns:p14="http://schemas.microsoft.com/office/powerpoint/2010/main" val="31778909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/topics/world-war-</a:t>
            </a:r>
            <a:r>
              <a:rPr lang="en-US" dirty="0" err="1"/>
              <a:t>i</a:t>
            </a:r>
            <a:r>
              <a:rPr lang="en-US" dirty="0"/>
              <a:t>/treaty-of-versailles-1</a:t>
            </a:r>
          </a:p>
          <a:p>
            <a:r>
              <a:rPr lang="en-US" dirty="0"/>
              <a:t>https://</a:t>
            </a:r>
            <a:r>
              <a:rPr lang="en-US" dirty="0" err="1"/>
              <a:t>www.visitthecapitol.gov</a:t>
            </a:r>
            <a:r>
              <a:rPr lang="en-US" dirty="0"/>
              <a:t>/exhibitions/artifact/treaty-peace-germany-treaty-versailles-1919</a:t>
            </a:r>
          </a:p>
        </p:txBody>
      </p:sp>
      <p:sp>
        <p:nvSpPr>
          <p:cNvPr id="4" name="Slide Number Placeholder 3"/>
          <p:cNvSpPr>
            <a:spLocks noGrp="1"/>
          </p:cNvSpPr>
          <p:nvPr>
            <p:ph type="sldNum" sz="quarter" idx="5"/>
          </p:nvPr>
        </p:nvSpPr>
        <p:spPr/>
        <p:txBody>
          <a:bodyPr/>
          <a:lstStyle/>
          <a:p>
            <a:fld id="{AE75495A-2F8C-2346-A16C-3EA694D9CF04}" type="slidenum">
              <a:rPr lang="en-US" smtClean="0"/>
              <a:t>36</a:t>
            </a:fld>
            <a:endParaRPr lang="en-US"/>
          </a:p>
        </p:txBody>
      </p:sp>
    </p:spTree>
    <p:extLst>
      <p:ext uri="{BB962C8B-B14F-4D97-AF65-F5344CB8AC3E}">
        <p14:creationId xmlns:p14="http://schemas.microsoft.com/office/powerpoint/2010/main" val="2263236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/topics/world-war-</a:t>
            </a:r>
            <a:r>
              <a:rPr lang="en-US" dirty="0" err="1"/>
              <a:t>i</a:t>
            </a:r>
            <a:r>
              <a:rPr lang="en-US" dirty="0"/>
              <a:t>/treaty-of-versailles-1</a:t>
            </a:r>
          </a:p>
        </p:txBody>
      </p:sp>
      <p:sp>
        <p:nvSpPr>
          <p:cNvPr id="4" name="Slide Number Placeholder 3"/>
          <p:cNvSpPr>
            <a:spLocks noGrp="1"/>
          </p:cNvSpPr>
          <p:nvPr>
            <p:ph type="sldNum" sz="quarter" idx="5"/>
          </p:nvPr>
        </p:nvSpPr>
        <p:spPr/>
        <p:txBody>
          <a:bodyPr/>
          <a:lstStyle/>
          <a:p>
            <a:fld id="{AE75495A-2F8C-2346-A16C-3EA694D9CF04}" type="slidenum">
              <a:rPr lang="en-US" smtClean="0"/>
              <a:t>37</a:t>
            </a:fld>
            <a:endParaRPr lang="en-US"/>
          </a:p>
        </p:txBody>
      </p:sp>
    </p:spTree>
    <p:extLst>
      <p:ext uri="{BB962C8B-B14F-4D97-AF65-F5344CB8AC3E}">
        <p14:creationId xmlns:p14="http://schemas.microsoft.com/office/powerpoint/2010/main" val="818285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www.neh.gov</a:t>
            </a:r>
            <a:r>
              <a:rPr lang="en-US" dirty="0"/>
              <a:t>/humanities/2017/summer/feature/world-war-i-changed-america-and-transformed-its-role-in-international-relations</a:t>
            </a:r>
          </a:p>
        </p:txBody>
      </p:sp>
      <p:sp>
        <p:nvSpPr>
          <p:cNvPr id="4" name="Slide Number Placeholder 3"/>
          <p:cNvSpPr>
            <a:spLocks noGrp="1"/>
          </p:cNvSpPr>
          <p:nvPr>
            <p:ph type="sldNum" sz="quarter" idx="5"/>
          </p:nvPr>
        </p:nvSpPr>
        <p:spPr/>
        <p:txBody>
          <a:bodyPr/>
          <a:lstStyle/>
          <a:p>
            <a:fld id="{AE75495A-2F8C-2346-A16C-3EA694D9CF04}" type="slidenum">
              <a:rPr lang="en-US" smtClean="0"/>
              <a:t>38</a:t>
            </a:fld>
            <a:endParaRPr lang="en-US"/>
          </a:p>
        </p:txBody>
      </p:sp>
    </p:spTree>
    <p:extLst>
      <p:ext uri="{BB962C8B-B14F-4D97-AF65-F5344CB8AC3E}">
        <p14:creationId xmlns:p14="http://schemas.microsoft.com/office/powerpoint/2010/main" val="3303785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www.britannica.com</a:t>
            </a:r>
            <a:r>
              <a:rPr lang="en-US" dirty="0"/>
              <a:t>/event/World-War-I</a:t>
            </a:r>
          </a:p>
        </p:txBody>
      </p:sp>
      <p:sp>
        <p:nvSpPr>
          <p:cNvPr id="4" name="Slide Number Placeholder 3"/>
          <p:cNvSpPr>
            <a:spLocks noGrp="1"/>
          </p:cNvSpPr>
          <p:nvPr>
            <p:ph type="sldNum" sz="quarter" idx="5"/>
          </p:nvPr>
        </p:nvSpPr>
        <p:spPr/>
        <p:txBody>
          <a:bodyPr/>
          <a:lstStyle/>
          <a:p>
            <a:fld id="{AE75495A-2F8C-2346-A16C-3EA694D9CF04}" type="slidenum">
              <a:rPr lang="en-US" smtClean="0"/>
              <a:t>4</a:t>
            </a:fld>
            <a:endParaRPr lang="en-US"/>
          </a:p>
        </p:txBody>
      </p:sp>
    </p:spTree>
    <p:extLst>
      <p:ext uri="{BB962C8B-B14F-4D97-AF65-F5344CB8AC3E}">
        <p14:creationId xmlns:p14="http://schemas.microsoft.com/office/powerpoint/2010/main" val="290398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www.neh.gov</a:t>
            </a:r>
            <a:r>
              <a:rPr lang="en-US" dirty="0"/>
              <a:t>/humanities/2017/summer/feature/world-war-i-changed-america-and-transformed-its-role-in-international-relations</a:t>
            </a:r>
          </a:p>
          <a:p>
            <a:endParaRPr lang="en-US" dirty="0"/>
          </a:p>
        </p:txBody>
      </p:sp>
      <p:sp>
        <p:nvSpPr>
          <p:cNvPr id="4" name="Slide Number Placeholder 3"/>
          <p:cNvSpPr>
            <a:spLocks noGrp="1"/>
          </p:cNvSpPr>
          <p:nvPr>
            <p:ph type="sldNum" sz="quarter" idx="5"/>
          </p:nvPr>
        </p:nvSpPr>
        <p:spPr/>
        <p:txBody>
          <a:bodyPr/>
          <a:lstStyle/>
          <a:p>
            <a:fld id="{AE75495A-2F8C-2346-A16C-3EA694D9CF04}" type="slidenum">
              <a:rPr lang="en-US" smtClean="0"/>
              <a:t>39</a:t>
            </a:fld>
            <a:endParaRPr lang="en-US"/>
          </a:p>
        </p:txBody>
      </p:sp>
    </p:spTree>
    <p:extLst>
      <p:ext uri="{BB962C8B-B14F-4D97-AF65-F5344CB8AC3E}">
        <p14:creationId xmlns:p14="http://schemas.microsoft.com/office/powerpoint/2010/main" val="3599514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75495A-2F8C-2346-A16C-3EA694D9CF04}" type="slidenum">
              <a:rPr lang="en-US" smtClean="0"/>
              <a:t>43</a:t>
            </a:fld>
            <a:endParaRPr lang="en-US"/>
          </a:p>
        </p:txBody>
      </p:sp>
    </p:spTree>
    <p:extLst>
      <p:ext uri="{BB962C8B-B14F-4D97-AF65-F5344CB8AC3E}">
        <p14:creationId xmlns:p14="http://schemas.microsoft.com/office/powerpoint/2010/main" val="1953561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www.britannica.com</a:t>
            </a:r>
            <a:r>
              <a:rPr lang="en-US" dirty="0"/>
              <a:t>/event/World-War-I/Forces-and-resources-of-the-combatant-nations-in-1914</a:t>
            </a:r>
          </a:p>
        </p:txBody>
      </p:sp>
      <p:sp>
        <p:nvSpPr>
          <p:cNvPr id="4" name="Slide Number Placeholder 3"/>
          <p:cNvSpPr>
            <a:spLocks noGrp="1"/>
          </p:cNvSpPr>
          <p:nvPr>
            <p:ph type="sldNum" sz="quarter" idx="5"/>
          </p:nvPr>
        </p:nvSpPr>
        <p:spPr/>
        <p:txBody>
          <a:bodyPr/>
          <a:lstStyle/>
          <a:p>
            <a:fld id="{AE75495A-2F8C-2346-A16C-3EA694D9CF04}" type="slidenum">
              <a:rPr lang="en-US" smtClean="0"/>
              <a:t>5</a:t>
            </a:fld>
            <a:endParaRPr lang="en-US"/>
          </a:p>
        </p:txBody>
      </p:sp>
    </p:spTree>
    <p:extLst>
      <p:ext uri="{BB962C8B-B14F-4D97-AF65-F5344CB8AC3E}">
        <p14:creationId xmlns:p14="http://schemas.microsoft.com/office/powerpoint/2010/main" val="3091038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/this-day-in-history/</a:t>
            </a:r>
            <a:r>
              <a:rPr lang="en-US" dirty="0" err="1"/>
              <a:t>america</a:t>
            </a:r>
            <a:r>
              <a:rPr lang="en-US" dirty="0"/>
              <a:t>-enters-world-war-</a:t>
            </a:r>
            <a:r>
              <a:rPr lang="en-US" dirty="0" err="1"/>
              <a:t>i</a:t>
            </a:r>
            <a:endParaRPr lang="en-US" dirty="0"/>
          </a:p>
        </p:txBody>
      </p:sp>
      <p:sp>
        <p:nvSpPr>
          <p:cNvPr id="4" name="Slide Number Placeholder 3"/>
          <p:cNvSpPr>
            <a:spLocks noGrp="1"/>
          </p:cNvSpPr>
          <p:nvPr>
            <p:ph type="sldNum" sz="quarter" idx="5"/>
          </p:nvPr>
        </p:nvSpPr>
        <p:spPr/>
        <p:txBody>
          <a:bodyPr/>
          <a:lstStyle/>
          <a:p>
            <a:fld id="{AE75495A-2F8C-2346-A16C-3EA694D9CF04}" type="slidenum">
              <a:rPr lang="en-US" smtClean="0"/>
              <a:t>8</a:t>
            </a:fld>
            <a:endParaRPr lang="en-US"/>
          </a:p>
        </p:txBody>
      </p:sp>
    </p:spTree>
    <p:extLst>
      <p:ext uri="{BB962C8B-B14F-4D97-AF65-F5344CB8AC3E}">
        <p14:creationId xmlns:p14="http://schemas.microsoft.com/office/powerpoint/2010/main" val="355402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Library of Congress, Rogers, W.A., "Watch Your Step," 1914</a:t>
            </a:r>
            <a:endParaRPr lang="en-US" dirty="0"/>
          </a:p>
        </p:txBody>
      </p:sp>
      <p:sp>
        <p:nvSpPr>
          <p:cNvPr id="4" name="Slide Number Placeholder 3"/>
          <p:cNvSpPr>
            <a:spLocks noGrp="1"/>
          </p:cNvSpPr>
          <p:nvPr>
            <p:ph type="sldNum" sz="quarter" idx="5"/>
          </p:nvPr>
        </p:nvSpPr>
        <p:spPr/>
        <p:txBody>
          <a:bodyPr/>
          <a:lstStyle/>
          <a:p>
            <a:fld id="{AE75495A-2F8C-2346-A16C-3EA694D9CF04}" type="slidenum">
              <a:rPr lang="en-US" smtClean="0"/>
              <a:t>9</a:t>
            </a:fld>
            <a:endParaRPr lang="en-US"/>
          </a:p>
        </p:txBody>
      </p:sp>
    </p:spTree>
    <p:extLst>
      <p:ext uri="{BB962C8B-B14F-4D97-AF65-F5344CB8AC3E}">
        <p14:creationId xmlns:p14="http://schemas.microsoft.com/office/powerpoint/2010/main" val="254925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/this-day-in-history/</a:t>
            </a:r>
            <a:r>
              <a:rPr lang="en-US" dirty="0" err="1"/>
              <a:t>america</a:t>
            </a:r>
            <a:r>
              <a:rPr lang="en-US" dirty="0"/>
              <a:t>-enters-world-war-</a:t>
            </a:r>
            <a:r>
              <a:rPr lang="en-US" dirty="0" err="1"/>
              <a:t>i</a:t>
            </a:r>
            <a:endParaRPr lang="en-US" dirty="0"/>
          </a:p>
        </p:txBody>
      </p:sp>
      <p:sp>
        <p:nvSpPr>
          <p:cNvPr id="4" name="Slide Number Placeholder 3"/>
          <p:cNvSpPr>
            <a:spLocks noGrp="1"/>
          </p:cNvSpPr>
          <p:nvPr>
            <p:ph type="sldNum" sz="quarter" idx="5"/>
          </p:nvPr>
        </p:nvSpPr>
        <p:spPr/>
        <p:txBody>
          <a:bodyPr/>
          <a:lstStyle/>
          <a:p>
            <a:fld id="{AE75495A-2F8C-2346-A16C-3EA694D9CF04}" type="slidenum">
              <a:rPr lang="en-US" smtClean="0"/>
              <a:t>10</a:t>
            </a:fld>
            <a:endParaRPr lang="en-US"/>
          </a:p>
        </p:txBody>
      </p:sp>
    </p:spTree>
    <p:extLst>
      <p:ext uri="{BB962C8B-B14F-4D97-AF65-F5344CB8AC3E}">
        <p14:creationId xmlns:p14="http://schemas.microsoft.com/office/powerpoint/2010/main" val="3352421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www.history.com</a:t>
            </a:r>
            <a:r>
              <a:rPr lang="en-US" dirty="0"/>
              <a:t>/this-day-in-history/</a:t>
            </a:r>
            <a:r>
              <a:rPr lang="en-US" dirty="0" err="1"/>
              <a:t>america</a:t>
            </a:r>
            <a:r>
              <a:rPr lang="en-US" dirty="0"/>
              <a:t>-enters-world-war-I</a:t>
            </a:r>
          </a:p>
          <a:p>
            <a:r>
              <a:rPr lang="en-US" dirty="0"/>
              <a:t>https://</a:t>
            </a:r>
            <a:r>
              <a:rPr lang="en-US" dirty="0" err="1"/>
              <a:t>www.neh.gov</a:t>
            </a:r>
            <a:r>
              <a:rPr lang="en-US" dirty="0"/>
              <a:t>/humanities/2017/summer/feature/world-war-i-changed-america-and-transformed-its-role-in-international-relations</a:t>
            </a:r>
          </a:p>
        </p:txBody>
      </p:sp>
      <p:sp>
        <p:nvSpPr>
          <p:cNvPr id="4" name="Slide Number Placeholder 3"/>
          <p:cNvSpPr>
            <a:spLocks noGrp="1"/>
          </p:cNvSpPr>
          <p:nvPr>
            <p:ph type="sldNum" sz="quarter" idx="5"/>
          </p:nvPr>
        </p:nvSpPr>
        <p:spPr/>
        <p:txBody>
          <a:bodyPr/>
          <a:lstStyle/>
          <a:p>
            <a:fld id="{AE75495A-2F8C-2346-A16C-3EA694D9CF04}" type="slidenum">
              <a:rPr lang="en-US" smtClean="0"/>
              <a:t>11</a:t>
            </a:fld>
            <a:endParaRPr lang="en-US"/>
          </a:p>
        </p:txBody>
      </p:sp>
    </p:spTree>
    <p:extLst>
      <p:ext uri="{BB962C8B-B14F-4D97-AF65-F5344CB8AC3E}">
        <p14:creationId xmlns:p14="http://schemas.microsoft.com/office/powerpoint/2010/main" val="245854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https://</a:t>
            </a:r>
            <a:r>
              <a:rPr lang="en-US" dirty="0" err="1"/>
              <a:t>www.loc.gov</a:t>
            </a:r>
            <a:r>
              <a:rPr lang="en-US" dirty="0"/>
              <a:t>/collections/stars-and-stripes/articles-and-essays/a-world-at-war/</a:t>
            </a:r>
            <a:r>
              <a:rPr lang="en-US" dirty="0" err="1"/>
              <a:t>american</a:t>
            </a:r>
            <a:r>
              <a:rPr lang="en-US" dirty="0"/>
              <a:t>-expeditionary-forces/</a:t>
            </a:r>
          </a:p>
          <a:p>
            <a:r>
              <a:rPr lang="en-US" dirty="0"/>
              <a:t>From https://encyclopedia.1914-1918-online.net/article/</a:t>
            </a:r>
            <a:r>
              <a:rPr lang="en-US" dirty="0" err="1"/>
              <a:t>war_losses_usa</a:t>
            </a:r>
            <a:endParaRPr lang="en-US" dirty="0"/>
          </a:p>
        </p:txBody>
      </p:sp>
      <p:sp>
        <p:nvSpPr>
          <p:cNvPr id="4" name="Slide Number Placeholder 3"/>
          <p:cNvSpPr>
            <a:spLocks noGrp="1"/>
          </p:cNvSpPr>
          <p:nvPr>
            <p:ph type="sldNum" sz="quarter" idx="5"/>
          </p:nvPr>
        </p:nvSpPr>
        <p:spPr/>
        <p:txBody>
          <a:bodyPr/>
          <a:lstStyle/>
          <a:p>
            <a:fld id="{AE75495A-2F8C-2346-A16C-3EA694D9CF04}" type="slidenum">
              <a:rPr lang="en-US" smtClean="0"/>
              <a:t>12</a:t>
            </a:fld>
            <a:endParaRPr lang="en-US"/>
          </a:p>
        </p:txBody>
      </p:sp>
    </p:spTree>
    <p:extLst>
      <p:ext uri="{BB962C8B-B14F-4D97-AF65-F5344CB8AC3E}">
        <p14:creationId xmlns:p14="http://schemas.microsoft.com/office/powerpoint/2010/main" val="3501504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prospect.org</a:t>
            </a:r>
            <a:r>
              <a:rPr lang="en-US" dirty="0"/>
              <a:t>/power/</a:t>
            </a:r>
            <a:r>
              <a:rPr lang="en-US" dirty="0" err="1"/>
              <a:t>american</a:t>
            </a:r>
            <a:r>
              <a:rPr lang="en-US" dirty="0"/>
              <a:t>-war-dead-numbers/</a:t>
            </a:r>
          </a:p>
        </p:txBody>
      </p:sp>
      <p:sp>
        <p:nvSpPr>
          <p:cNvPr id="4" name="Slide Number Placeholder 3"/>
          <p:cNvSpPr>
            <a:spLocks noGrp="1"/>
          </p:cNvSpPr>
          <p:nvPr>
            <p:ph type="sldNum" sz="quarter" idx="5"/>
          </p:nvPr>
        </p:nvSpPr>
        <p:spPr/>
        <p:txBody>
          <a:bodyPr/>
          <a:lstStyle/>
          <a:p>
            <a:fld id="{AE75495A-2F8C-2346-A16C-3EA694D9CF04}" type="slidenum">
              <a:rPr lang="en-US" smtClean="0"/>
              <a:t>13</a:t>
            </a:fld>
            <a:endParaRPr lang="en-US"/>
          </a:p>
        </p:txBody>
      </p:sp>
    </p:spTree>
    <p:extLst>
      <p:ext uri="{BB962C8B-B14F-4D97-AF65-F5344CB8AC3E}">
        <p14:creationId xmlns:p14="http://schemas.microsoft.com/office/powerpoint/2010/main" val="1580668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4/9/21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3628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4/9/21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93759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4/9/21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143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4/9/21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550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4/9/21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628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4/9/21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421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4/9/21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750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4/9/21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09665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4/9/21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78224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4/9/21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09309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4/9/21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57085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ED291B17-9318-49DB-B28B-6E5994AE9581}" type="datetime1">
              <a:rPr lang="en-US" smtClean="0"/>
              <a:t>4/9/21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5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5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2417833"/>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4000" r:id="rId6"/>
    <p:sldLayoutId id="2147483995" r:id="rId7"/>
    <p:sldLayoutId id="2147483996" r:id="rId8"/>
    <p:sldLayoutId id="2147483997" r:id="rId9"/>
    <p:sldLayoutId id="2147483999" r:id="rId10"/>
    <p:sldLayoutId id="2147483998"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n.wikipedia.org/wiki/Liberty_bond" TargetMode="External"/><Relationship Id="rId2" Type="http://schemas.openxmlformats.org/officeDocument/2006/relationships/image" Target="../media/image9.jp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2q3jh-tqt9c" TargetMode="External"/><Relationship Id="rId2" Type="http://schemas.openxmlformats.org/officeDocument/2006/relationships/hyperlink" Target="https://www.youtube.com/watch?v=_8kNpGTPbvk&amp;list=PL9-qGPmFEWNMXw57S_q3TZNZg-f99GUM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0D7AF84-80AE-6947-AD45-CE28B54071BD}"/>
              </a:ext>
            </a:extLst>
          </p:cNvPr>
          <p:cNvSpPr>
            <a:spLocks noGrp="1"/>
          </p:cNvSpPr>
          <p:nvPr>
            <p:ph type="ctrTitle"/>
          </p:nvPr>
        </p:nvSpPr>
        <p:spPr>
          <a:xfrm>
            <a:off x="8109235" y="863695"/>
            <a:ext cx="3511233" cy="3779995"/>
          </a:xfrm>
        </p:spPr>
        <p:txBody>
          <a:bodyPr anchor="ctr">
            <a:normAutofit/>
          </a:bodyPr>
          <a:lstStyle/>
          <a:p>
            <a:r>
              <a:rPr lang="en-US">
                <a:solidFill>
                  <a:schemeClr val="tx1"/>
                </a:solidFill>
              </a:rPr>
              <a:t>THE GREAT WAR (WWI)</a:t>
            </a:r>
          </a:p>
        </p:txBody>
      </p:sp>
      <p:sp>
        <p:nvSpPr>
          <p:cNvPr id="3" name="Subtitle 2">
            <a:extLst>
              <a:ext uri="{FF2B5EF4-FFF2-40B4-BE49-F238E27FC236}">
                <a16:creationId xmlns:a16="http://schemas.microsoft.com/office/drawing/2014/main" id="{65FCD13F-ADA1-5C46-B7E2-424F961843C9}"/>
              </a:ext>
            </a:extLst>
          </p:cNvPr>
          <p:cNvSpPr>
            <a:spLocks noGrp="1"/>
          </p:cNvSpPr>
          <p:nvPr>
            <p:ph type="subTitle" idx="1"/>
          </p:nvPr>
        </p:nvSpPr>
        <p:spPr>
          <a:xfrm>
            <a:off x="8109236" y="4739780"/>
            <a:ext cx="3511233" cy="1147054"/>
          </a:xfrm>
        </p:spPr>
        <p:txBody>
          <a:bodyPr anchor="t">
            <a:normAutofit/>
          </a:bodyPr>
          <a:lstStyle/>
          <a:p>
            <a:r>
              <a:rPr lang="en-US" sz="2000"/>
              <a:t>AKE 118 </a:t>
            </a:r>
          </a:p>
          <a:p>
            <a:r>
              <a:rPr lang="en-US" sz="2000"/>
              <a:t>Dr. Gamze Kati Gumus</a:t>
            </a:r>
          </a:p>
        </p:txBody>
      </p:sp>
      <p:sp>
        <p:nvSpPr>
          <p:cNvPr id="80" name="Rectangle 79">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2" name="Picture 11" descr="A picture containing text, book&#10;&#10;Description automatically generated">
            <a:extLst>
              <a:ext uri="{FF2B5EF4-FFF2-40B4-BE49-F238E27FC236}">
                <a16:creationId xmlns:a16="http://schemas.microsoft.com/office/drawing/2014/main" id="{F293B9C2-50DE-B04A-9EC1-FA0C32F9D026}"/>
              </a:ext>
            </a:extLst>
          </p:cNvPr>
          <p:cNvPicPr>
            <a:picLocks noChangeAspect="1"/>
          </p:cNvPicPr>
          <p:nvPr/>
        </p:nvPicPr>
        <p:blipFill>
          <a:blip r:embed="rId2"/>
          <a:stretch>
            <a:fillRect/>
          </a:stretch>
        </p:blipFill>
        <p:spPr>
          <a:xfrm>
            <a:off x="1837356" y="647808"/>
            <a:ext cx="3865381" cy="5581779"/>
          </a:xfrm>
          <a:prstGeom prst="rect">
            <a:avLst/>
          </a:prstGeom>
        </p:spPr>
      </p:pic>
    </p:spTree>
    <p:extLst>
      <p:ext uri="{BB962C8B-B14F-4D97-AF65-F5344CB8AC3E}">
        <p14:creationId xmlns:p14="http://schemas.microsoft.com/office/powerpoint/2010/main" val="40620879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0">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52E0D2-46A2-7349-80FB-D4BCF73E3C8F}"/>
              </a:ext>
            </a:extLst>
          </p:cNvPr>
          <p:cNvSpPr>
            <a:spLocks noGrp="1"/>
          </p:cNvSpPr>
          <p:nvPr>
            <p:ph type="title"/>
          </p:nvPr>
        </p:nvSpPr>
        <p:spPr>
          <a:xfrm>
            <a:off x="746228" y="1037967"/>
            <a:ext cx="3054091" cy="4709131"/>
          </a:xfrm>
        </p:spPr>
        <p:txBody>
          <a:bodyPr anchor="ctr">
            <a:normAutofit/>
          </a:bodyPr>
          <a:lstStyle/>
          <a:p>
            <a:r>
              <a:rPr lang="en-US"/>
              <a:t>Why did the us entered the war?</a:t>
            </a:r>
          </a:p>
        </p:txBody>
      </p:sp>
      <p:sp>
        <p:nvSpPr>
          <p:cNvPr id="38" name="Rectangle 22">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4">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0" name="Content Placeholder 2">
            <a:extLst>
              <a:ext uri="{FF2B5EF4-FFF2-40B4-BE49-F238E27FC236}">
                <a16:creationId xmlns:a16="http://schemas.microsoft.com/office/drawing/2014/main" id="{9E6263B7-2CEF-4C90-9A2F-21D4F134AA2E}"/>
              </a:ext>
            </a:extLst>
          </p:cNvPr>
          <p:cNvGraphicFramePr>
            <a:graphicFrameLocks noGrp="1"/>
          </p:cNvGraphicFramePr>
          <p:nvPr>
            <p:ph idx="1"/>
            <p:extLst>
              <p:ext uri="{D42A27DB-BD31-4B8C-83A1-F6EECF244321}">
                <p14:modId xmlns:p14="http://schemas.microsoft.com/office/powerpoint/2010/main" val="3104448568"/>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7342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B6783F-FF0B-9B4C-8D25-B27C648CE79C}"/>
              </a:ext>
            </a:extLst>
          </p:cNvPr>
          <p:cNvSpPr>
            <a:spLocks noGrp="1"/>
          </p:cNvSpPr>
          <p:nvPr>
            <p:ph type="title"/>
          </p:nvPr>
        </p:nvSpPr>
        <p:spPr>
          <a:xfrm>
            <a:off x="746228" y="1037967"/>
            <a:ext cx="3054091" cy="4709131"/>
          </a:xfrm>
        </p:spPr>
        <p:txBody>
          <a:bodyPr anchor="ctr">
            <a:normAutofit/>
          </a:bodyPr>
          <a:lstStyle/>
          <a:p>
            <a:r>
              <a:rPr lang="en-US" dirty="0"/>
              <a:t>Why did the us entered the war?</a:t>
            </a:r>
          </a:p>
        </p:txBody>
      </p:sp>
      <p:sp>
        <p:nvSpPr>
          <p:cNvPr id="16"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8" name="Content Placeholder 2">
            <a:extLst>
              <a:ext uri="{FF2B5EF4-FFF2-40B4-BE49-F238E27FC236}">
                <a16:creationId xmlns:a16="http://schemas.microsoft.com/office/drawing/2014/main" id="{CC45E839-2808-4580-92D6-7AD73B20DDEA}"/>
              </a:ext>
            </a:extLst>
          </p:cNvPr>
          <p:cNvGraphicFramePr>
            <a:graphicFrameLocks noGrp="1"/>
          </p:cNvGraphicFramePr>
          <p:nvPr>
            <p:ph idx="1"/>
            <p:extLst>
              <p:ext uri="{D42A27DB-BD31-4B8C-83A1-F6EECF244321}">
                <p14:modId xmlns:p14="http://schemas.microsoft.com/office/powerpoint/2010/main" val="1383508514"/>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4218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615D2-EA0B-2B41-A4D6-F9B2A5CAD6C9}"/>
              </a:ext>
            </a:extLst>
          </p:cNvPr>
          <p:cNvSpPr>
            <a:spLocks noGrp="1"/>
          </p:cNvSpPr>
          <p:nvPr>
            <p:ph type="title"/>
          </p:nvPr>
        </p:nvSpPr>
        <p:spPr>
          <a:xfrm>
            <a:off x="746228" y="1037967"/>
            <a:ext cx="3054091" cy="4709131"/>
          </a:xfrm>
        </p:spPr>
        <p:txBody>
          <a:bodyPr anchor="ctr">
            <a:normAutofit/>
          </a:bodyPr>
          <a:lstStyle/>
          <a:p>
            <a:r>
              <a:rPr lang="en-US"/>
              <a:t>US Involvement IN WWI in numbers</a:t>
            </a:r>
            <a:endParaRPr lang="en-US" dirty="0"/>
          </a:p>
        </p:txBody>
      </p:sp>
      <p:sp>
        <p:nvSpPr>
          <p:cNvPr id="16" name="Rectangle 19">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1">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F8B95A72-2334-4425-8D56-CCB8D6233D66}"/>
              </a:ext>
            </a:extLst>
          </p:cNvPr>
          <p:cNvGraphicFramePr>
            <a:graphicFrameLocks noGrp="1"/>
          </p:cNvGraphicFramePr>
          <p:nvPr>
            <p:ph idx="1"/>
            <p:extLst>
              <p:ext uri="{D42A27DB-BD31-4B8C-83A1-F6EECF244321}">
                <p14:modId xmlns:p14="http://schemas.microsoft.com/office/powerpoint/2010/main" val="2440645870"/>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8426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59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Timeline&#10;&#10;Description automatically generated">
            <a:extLst>
              <a:ext uri="{FF2B5EF4-FFF2-40B4-BE49-F238E27FC236}">
                <a16:creationId xmlns:a16="http://schemas.microsoft.com/office/drawing/2014/main" id="{C57A0DE0-7B70-DB4A-91B0-83527770E618}"/>
              </a:ext>
            </a:extLst>
          </p:cNvPr>
          <p:cNvPicPr>
            <a:picLocks noGrp="1" noChangeAspect="1"/>
          </p:cNvPicPr>
          <p:nvPr>
            <p:ph idx="1"/>
          </p:nvPr>
        </p:nvPicPr>
        <p:blipFill>
          <a:blip r:embed="rId3"/>
          <a:stretch>
            <a:fillRect/>
          </a:stretch>
        </p:blipFill>
        <p:spPr>
          <a:xfrm>
            <a:off x="3171556" y="643467"/>
            <a:ext cx="5848888" cy="5571066"/>
          </a:xfrm>
          <a:prstGeom prst="rect">
            <a:avLst/>
          </a:prstGeom>
        </p:spPr>
      </p:pic>
    </p:spTree>
    <p:extLst>
      <p:ext uri="{BB962C8B-B14F-4D97-AF65-F5344CB8AC3E}">
        <p14:creationId xmlns:p14="http://schemas.microsoft.com/office/powerpoint/2010/main" val="305670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Chart, box and whisker chart&#10;&#10;Description automatically generated">
            <a:extLst>
              <a:ext uri="{FF2B5EF4-FFF2-40B4-BE49-F238E27FC236}">
                <a16:creationId xmlns:a16="http://schemas.microsoft.com/office/drawing/2014/main" id="{A812102E-CE6F-1A49-B702-2D0AA978C69C}"/>
              </a:ext>
            </a:extLst>
          </p:cNvPr>
          <p:cNvPicPr>
            <a:picLocks noGrp="1" noChangeAspect="1"/>
          </p:cNvPicPr>
          <p:nvPr>
            <p:ph idx="1"/>
          </p:nvPr>
        </p:nvPicPr>
        <p:blipFill>
          <a:blip r:embed="rId3"/>
          <a:stretch>
            <a:fillRect/>
          </a:stretch>
        </p:blipFill>
        <p:spPr>
          <a:xfrm>
            <a:off x="643467" y="760088"/>
            <a:ext cx="10905066" cy="5337823"/>
          </a:xfrm>
          <a:prstGeom prst="rect">
            <a:avLst/>
          </a:prstGeom>
        </p:spPr>
      </p:pic>
    </p:spTree>
    <p:extLst>
      <p:ext uri="{BB962C8B-B14F-4D97-AF65-F5344CB8AC3E}">
        <p14:creationId xmlns:p14="http://schemas.microsoft.com/office/powerpoint/2010/main" val="2559211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B05A4-157F-403C-939A-ED1B6A0A0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798E2-380D-0E4C-B139-316074369C1A}"/>
              </a:ext>
            </a:extLst>
          </p:cNvPr>
          <p:cNvSpPr>
            <a:spLocks noGrp="1"/>
          </p:cNvSpPr>
          <p:nvPr>
            <p:ph type="title"/>
          </p:nvPr>
        </p:nvSpPr>
        <p:spPr>
          <a:xfrm>
            <a:off x="581192" y="1507414"/>
            <a:ext cx="5120255" cy="3903332"/>
          </a:xfrm>
        </p:spPr>
        <p:txBody>
          <a:bodyPr anchor="t">
            <a:normAutofit/>
          </a:bodyPr>
          <a:lstStyle/>
          <a:p>
            <a:r>
              <a:rPr lang="en-US" sz="4000" dirty="0">
                <a:solidFill>
                  <a:schemeClr val="tx1">
                    <a:lumMod val="85000"/>
                    <a:lumOff val="15000"/>
                  </a:schemeClr>
                </a:solidFill>
              </a:rPr>
              <a:t>PROGRESSIVISM AND WWI</a:t>
            </a:r>
          </a:p>
        </p:txBody>
      </p:sp>
      <p:sp>
        <p:nvSpPr>
          <p:cNvPr id="10" name="Rectangle 9">
            <a:extLst>
              <a:ext uri="{FF2B5EF4-FFF2-40B4-BE49-F238E27FC236}">
                <a16:creationId xmlns:a16="http://schemas.microsoft.com/office/drawing/2014/main" id="{E8CCE107-A70B-4916-9A0B-751C70B9B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A925BC7-7CC5-4A0C-9B3D-8829EBF28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A910612-8B0B-444E-9C6B-EC9A25C40DE9}"/>
              </a:ext>
            </a:extLst>
          </p:cNvPr>
          <p:cNvSpPr>
            <a:spLocks noGrp="1"/>
          </p:cNvSpPr>
          <p:nvPr>
            <p:ph idx="1"/>
          </p:nvPr>
        </p:nvSpPr>
        <p:spPr>
          <a:xfrm>
            <a:off x="6441743" y="1507415"/>
            <a:ext cx="4819091" cy="3903331"/>
          </a:xfrm>
          <a:ln w="57150">
            <a:noFill/>
          </a:ln>
        </p:spPr>
        <p:txBody>
          <a:bodyPr anchor="t">
            <a:normAutofit/>
          </a:bodyPr>
          <a:lstStyle/>
          <a:p>
            <a:pPr>
              <a:lnSpc>
                <a:spcPct val="100000"/>
              </a:lnSpc>
            </a:pPr>
            <a:r>
              <a:rPr lang="en-US" dirty="0"/>
              <a:t>Progressives predicted that the war would</a:t>
            </a:r>
          </a:p>
          <a:p>
            <a:pPr lvl="1">
              <a:lnSpc>
                <a:spcPct val="100000"/>
              </a:lnSpc>
            </a:pPr>
            <a:r>
              <a:rPr lang="en-US" sz="1700" dirty="0"/>
              <a:t>bring national unity</a:t>
            </a:r>
          </a:p>
          <a:p>
            <a:pPr lvl="1">
              <a:lnSpc>
                <a:spcPct val="100000"/>
              </a:lnSpc>
            </a:pPr>
            <a:r>
              <a:rPr lang="en-US" sz="1700" dirty="0"/>
              <a:t>end class and ethnic division</a:t>
            </a:r>
          </a:p>
          <a:p>
            <a:pPr lvl="1">
              <a:lnSpc>
                <a:spcPct val="100000"/>
              </a:lnSpc>
            </a:pPr>
            <a:r>
              <a:rPr lang="en-US" sz="1700" dirty="0"/>
              <a:t>destroy materialism</a:t>
            </a:r>
          </a:p>
          <a:p>
            <a:pPr lvl="1">
              <a:lnSpc>
                <a:spcPct val="100000"/>
              </a:lnSpc>
            </a:pPr>
            <a:r>
              <a:rPr lang="en-US" sz="1700" dirty="0"/>
              <a:t>strengthen goals of service and sacrifice</a:t>
            </a:r>
          </a:p>
          <a:p>
            <a:pPr lvl="1">
              <a:lnSpc>
                <a:spcPct val="100000"/>
              </a:lnSpc>
            </a:pPr>
            <a:r>
              <a:rPr lang="en-US" sz="1700" dirty="0"/>
              <a:t>foster moral virtue and civic purity in soldiers and civilians  </a:t>
            </a:r>
          </a:p>
          <a:p>
            <a:pPr lvl="1">
              <a:lnSpc>
                <a:spcPct val="100000"/>
              </a:lnSpc>
            </a:pPr>
            <a:r>
              <a:rPr lang="en-US" sz="1700" dirty="0"/>
              <a:t>purify democracy at home and abroad</a:t>
            </a:r>
          </a:p>
        </p:txBody>
      </p:sp>
      <p:sp>
        <p:nvSpPr>
          <p:cNvPr id="14" name="Rectangle 13">
            <a:extLst>
              <a:ext uri="{FF2B5EF4-FFF2-40B4-BE49-F238E27FC236}">
                <a16:creationId xmlns:a16="http://schemas.microsoft.com/office/drawing/2014/main" id="{6E67D916-28C7-4965-BA3C-287FB857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74528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8B9FFF-2080-C04B-AF4E-2B800BFBD887}"/>
              </a:ext>
            </a:extLst>
          </p:cNvPr>
          <p:cNvSpPr>
            <a:spLocks noGrp="1"/>
          </p:cNvSpPr>
          <p:nvPr>
            <p:ph type="title"/>
          </p:nvPr>
        </p:nvSpPr>
        <p:spPr>
          <a:xfrm>
            <a:off x="6584733" y="980660"/>
            <a:ext cx="4836121" cy="4878137"/>
          </a:xfrm>
        </p:spPr>
        <p:txBody>
          <a:bodyPr anchor="ctr">
            <a:normAutofit/>
          </a:bodyPr>
          <a:lstStyle/>
          <a:p>
            <a:r>
              <a:rPr lang="en-US" sz="4800"/>
              <a:t>Hysteria and repression</a:t>
            </a:r>
          </a:p>
        </p:txBody>
      </p:sp>
      <p:sp>
        <p:nvSpPr>
          <p:cNvPr id="29" name="Rectangle 9">
            <a:extLst>
              <a:ext uri="{FF2B5EF4-FFF2-40B4-BE49-F238E27FC236}">
                <a16:creationId xmlns:a16="http://schemas.microsoft.com/office/drawing/2014/main" id="{1A75B5EE-3124-4314-90F7-8D9AFE941D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5" y="751211"/>
            <a:ext cx="539496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11">
            <a:extLst>
              <a:ext uri="{FF2B5EF4-FFF2-40B4-BE49-F238E27FC236}">
                <a16:creationId xmlns:a16="http://schemas.microsoft.com/office/drawing/2014/main" id="{00129C37-C465-4475-927F-B861932A37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4733" y="752989"/>
            <a:ext cx="4828032"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31" name="Content Placeholder 2">
            <a:extLst>
              <a:ext uri="{FF2B5EF4-FFF2-40B4-BE49-F238E27FC236}">
                <a16:creationId xmlns:a16="http://schemas.microsoft.com/office/drawing/2014/main" id="{DBD1B7C1-2B38-4F35-8C10-E50AD684AD32}"/>
              </a:ext>
            </a:extLst>
          </p:cNvPr>
          <p:cNvGraphicFramePr>
            <a:graphicFrameLocks noGrp="1"/>
          </p:cNvGraphicFramePr>
          <p:nvPr>
            <p:ph idx="1"/>
          </p:nvPr>
        </p:nvGraphicFramePr>
        <p:xfrm>
          <a:off x="778166" y="1046922"/>
          <a:ext cx="5069756" cy="4811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 name="Rectangle 13">
            <a:extLst>
              <a:ext uri="{FF2B5EF4-FFF2-40B4-BE49-F238E27FC236}">
                <a16:creationId xmlns:a16="http://schemas.microsoft.com/office/drawing/2014/main" id="{8F92C143-3594-4735-B621-397DDDA5F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5745" y="5946475"/>
            <a:ext cx="539496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15">
            <a:extLst>
              <a:ext uri="{FF2B5EF4-FFF2-40B4-BE49-F238E27FC236}">
                <a16:creationId xmlns:a16="http://schemas.microsoft.com/office/drawing/2014/main" id="{DC1A03D1-169B-4C87-8F26-45E0BAC2B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4733" y="5950032"/>
            <a:ext cx="4828032"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64848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C239B-EF76-E34A-BA29-4065940E97E7}"/>
              </a:ext>
            </a:extLst>
          </p:cNvPr>
          <p:cNvSpPr>
            <a:spLocks noGrp="1"/>
          </p:cNvSpPr>
          <p:nvPr>
            <p:ph type="title"/>
          </p:nvPr>
        </p:nvSpPr>
        <p:spPr>
          <a:xfrm>
            <a:off x="581192" y="702156"/>
            <a:ext cx="11029616" cy="1188720"/>
          </a:xfrm>
        </p:spPr>
        <p:txBody>
          <a:bodyPr>
            <a:normAutofit/>
          </a:bodyPr>
          <a:lstStyle/>
          <a:p>
            <a:r>
              <a:rPr lang="en-US">
                <a:solidFill>
                  <a:schemeClr val="tx1">
                    <a:lumMod val="85000"/>
                    <a:lumOff val="15000"/>
                  </a:schemeClr>
                </a:solidFill>
              </a:rPr>
              <a:t>ACTS restricting liberty and equality</a:t>
            </a:r>
          </a:p>
        </p:txBody>
      </p:sp>
      <p:graphicFrame>
        <p:nvGraphicFramePr>
          <p:cNvPr id="38" name="Content Placeholder 2">
            <a:extLst>
              <a:ext uri="{FF2B5EF4-FFF2-40B4-BE49-F238E27FC236}">
                <a16:creationId xmlns:a16="http://schemas.microsoft.com/office/drawing/2014/main" id="{878A4CF8-AA19-46F2-A81F-82885B49E9B4}"/>
              </a:ext>
            </a:extLst>
          </p:cNvPr>
          <p:cNvGraphicFramePr/>
          <p:nvPr>
            <p:extLst>
              <p:ext uri="{D42A27DB-BD31-4B8C-83A1-F6EECF244321}">
                <p14:modId xmlns:p14="http://schemas.microsoft.com/office/powerpoint/2010/main" val="2489340379"/>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55879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AF77D6-CEFC-7441-9B35-902E84B264D8}"/>
              </a:ext>
            </a:extLst>
          </p:cNvPr>
          <p:cNvSpPr>
            <a:spLocks noGrp="1"/>
          </p:cNvSpPr>
          <p:nvPr>
            <p:ph type="title"/>
          </p:nvPr>
        </p:nvSpPr>
        <p:spPr>
          <a:xfrm>
            <a:off x="746228" y="1037967"/>
            <a:ext cx="3054091" cy="4709131"/>
          </a:xfrm>
        </p:spPr>
        <p:txBody>
          <a:bodyPr anchor="ctr">
            <a:normAutofit/>
          </a:bodyPr>
          <a:lstStyle/>
          <a:p>
            <a:r>
              <a:rPr lang="en-US" dirty="0"/>
              <a:t>FIRST RED SCARE: 1917-1920</a:t>
            </a:r>
          </a:p>
        </p:txBody>
      </p:sp>
      <p:sp>
        <p:nvSpPr>
          <p:cNvPr id="18"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8ED8BB9A-F76D-4759-9ED5-978D231634FA}"/>
              </a:ext>
            </a:extLst>
          </p:cNvPr>
          <p:cNvGraphicFramePr>
            <a:graphicFrameLocks noGrp="1"/>
          </p:cNvGraphicFramePr>
          <p:nvPr>
            <p:ph idx="1"/>
            <p:extLst>
              <p:ext uri="{D42A27DB-BD31-4B8C-83A1-F6EECF244321}">
                <p14:modId xmlns:p14="http://schemas.microsoft.com/office/powerpoint/2010/main" val="3002726520"/>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3873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75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background pattern&#10;&#10;Description automatically generated">
            <a:extLst>
              <a:ext uri="{FF2B5EF4-FFF2-40B4-BE49-F238E27FC236}">
                <a16:creationId xmlns:a16="http://schemas.microsoft.com/office/drawing/2014/main" id="{ADF850B6-53CC-0741-95CF-CD743F29DCB9}"/>
              </a:ext>
            </a:extLst>
          </p:cNvPr>
          <p:cNvPicPr>
            <a:picLocks noGrp="1" noChangeAspect="1"/>
          </p:cNvPicPr>
          <p:nvPr>
            <p:ph idx="1"/>
          </p:nvPr>
        </p:nvPicPr>
        <p:blipFill>
          <a:blip r:embed="rId2"/>
          <a:stretch>
            <a:fillRect/>
          </a:stretch>
        </p:blipFill>
        <p:spPr>
          <a:xfrm>
            <a:off x="4139163" y="643467"/>
            <a:ext cx="3913673" cy="5571066"/>
          </a:xfrm>
          <a:prstGeom prst="rect">
            <a:avLst/>
          </a:prstGeom>
        </p:spPr>
      </p:pic>
    </p:spTree>
    <p:extLst>
      <p:ext uri="{BB962C8B-B14F-4D97-AF65-F5344CB8AC3E}">
        <p14:creationId xmlns:p14="http://schemas.microsoft.com/office/powerpoint/2010/main" val="3445934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36FCD8-CABC-1546-96EB-33076A815B36}"/>
              </a:ext>
            </a:extLst>
          </p:cNvPr>
          <p:cNvSpPr>
            <a:spLocks noGrp="1"/>
          </p:cNvSpPr>
          <p:nvPr>
            <p:ph type="title"/>
          </p:nvPr>
        </p:nvSpPr>
        <p:spPr/>
        <p:txBody>
          <a:bodyPr/>
          <a:lstStyle/>
          <a:p>
            <a:r>
              <a:rPr lang="en-US" b="1" dirty="0"/>
              <a:t>Who fought in the </a:t>
            </a:r>
            <a:r>
              <a:rPr lang="en-US" b="1" dirty="0" err="1"/>
              <a:t>wwi</a:t>
            </a:r>
            <a:r>
              <a:rPr lang="en-US" b="1" dirty="0"/>
              <a:t>?</a:t>
            </a:r>
          </a:p>
        </p:txBody>
      </p:sp>
      <p:sp>
        <p:nvSpPr>
          <p:cNvPr id="5" name="Text Placeholder 4">
            <a:extLst>
              <a:ext uri="{FF2B5EF4-FFF2-40B4-BE49-F238E27FC236}">
                <a16:creationId xmlns:a16="http://schemas.microsoft.com/office/drawing/2014/main" id="{E57208C3-2A30-4F49-8F56-291BD8623259}"/>
              </a:ext>
            </a:extLst>
          </p:cNvPr>
          <p:cNvSpPr>
            <a:spLocks noGrp="1"/>
          </p:cNvSpPr>
          <p:nvPr>
            <p:ph type="body" idx="1"/>
          </p:nvPr>
        </p:nvSpPr>
        <p:spPr/>
        <p:txBody>
          <a:bodyPr/>
          <a:lstStyle/>
          <a:p>
            <a:r>
              <a:rPr lang="en-US" b="1" dirty="0"/>
              <a:t>The Central Powers</a:t>
            </a:r>
          </a:p>
        </p:txBody>
      </p:sp>
      <p:sp>
        <p:nvSpPr>
          <p:cNvPr id="6" name="Content Placeholder 5">
            <a:extLst>
              <a:ext uri="{FF2B5EF4-FFF2-40B4-BE49-F238E27FC236}">
                <a16:creationId xmlns:a16="http://schemas.microsoft.com/office/drawing/2014/main" id="{B0C7CD6A-9DDB-5C42-B535-2DA51552290C}"/>
              </a:ext>
            </a:extLst>
          </p:cNvPr>
          <p:cNvSpPr>
            <a:spLocks noGrp="1"/>
          </p:cNvSpPr>
          <p:nvPr>
            <p:ph sz="half" idx="2"/>
          </p:nvPr>
        </p:nvSpPr>
        <p:spPr/>
        <p:txBody>
          <a:bodyPr/>
          <a:lstStyle/>
          <a:p>
            <a:r>
              <a:rPr lang="en-US" dirty="0"/>
              <a:t>Germany</a:t>
            </a:r>
          </a:p>
          <a:p>
            <a:r>
              <a:rPr lang="en-US" dirty="0"/>
              <a:t>Austria-Hungary</a:t>
            </a:r>
          </a:p>
          <a:p>
            <a:r>
              <a:rPr lang="en-US" dirty="0"/>
              <a:t>Turkey</a:t>
            </a:r>
          </a:p>
        </p:txBody>
      </p:sp>
      <p:sp>
        <p:nvSpPr>
          <p:cNvPr id="7" name="Text Placeholder 6">
            <a:extLst>
              <a:ext uri="{FF2B5EF4-FFF2-40B4-BE49-F238E27FC236}">
                <a16:creationId xmlns:a16="http://schemas.microsoft.com/office/drawing/2014/main" id="{80821155-F852-8549-90B3-252E8E16D599}"/>
              </a:ext>
            </a:extLst>
          </p:cNvPr>
          <p:cNvSpPr>
            <a:spLocks noGrp="1"/>
          </p:cNvSpPr>
          <p:nvPr>
            <p:ph type="body" sz="quarter" idx="3"/>
          </p:nvPr>
        </p:nvSpPr>
        <p:spPr/>
        <p:txBody>
          <a:bodyPr/>
          <a:lstStyle/>
          <a:p>
            <a:r>
              <a:rPr lang="en-US" b="1" dirty="0"/>
              <a:t>The Allied Powers</a:t>
            </a:r>
          </a:p>
        </p:txBody>
      </p:sp>
      <p:sp>
        <p:nvSpPr>
          <p:cNvPr id="8" name="Content Placeholder 7">
            <a:extLst>
              <a:ext uri="{FF2B5EF4-FFF2-40B4-BE49-F238E27FC236}">
                <a16:creationId xmlns:a16="http://schemas.microsoft.com/office/drawing/2014/main" id="{9855978E-B377-6048-9BC0-7850CE025CB0}"/>
              </a:ext>
            </a:extLst>
          </p:cNvPr>
          <p:cNvSpPr>
            <a:spLocks noGrp="1"/>
          </p:cNvSpPr>
          <p:nvPr>
            <p:ph sz="quarter" idx="4"/>
          </p:nvPr>
        </p:nvSpPr>
        <p:spPr/>
        <p:txBody>
          <a:bodyPr/>
          <a:lstStyle/>
          <a:p>
            <a:r>
              <a:rPr lang="en-US" dirty="0"/>
              <a:t>France</a:t>
            </a:r>
          </a:p>
          <a:p>
            <a:r>
              <a:rPr lang="en-US" dirty="0"/>
              <a:t>Great Britain</a:t>
            </a:r>
          </a:p>
          <a:p>
            <a:r>
              <a:rPr lang="en-US" dirty="0"/>
              <a:t>Russia </a:t>
            </a:r>
          </a:p>
          <a:p>
            <a:r>
              <a:rPr lang="en-US" dirty="0"/>
              <a:t>Italy</a:t>
            </a:r>
          </a:p>
          <a:p>
            <a:r>
              <a:rPr lang="en-US" dirty="0"/>
              <a:t>Japan</a:t>
            </a:r>
          </a:p>
          <a:p>
            <a:r>
              <a:rPr lang="en-US" dirty="0"/>
              <a:t>The United States (as of from 1917)</a:t>
            </a:r>
          </a:p>
        </p:txBody>
      </p:sp>
    </p:spTree>
    <p:extLst>
      <p:ext uri="{BB962C8B-B14F-4D97-AF65-F5344CB8AC3E}">
        <p14:creationId xmlns:p14="http://schemas.microsoft.com/office/powerpoint/2010/main" val="2892372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3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938C5D50-BA68-E24F-818B-18BA4D2DDA74}"/>
              </a:ext>
            </a:extLst>
          </p:cNvPr>
          <p:cNvPicPr>
            <a:picLocks noGrp="1" noChangeAspect="1"/>
          </p:cNvPicPr>
          <p:nvPr>
            <p:ph idx="1"/>
          </p:nvPr>
        </p:nvPicPr>
        <p:blipFill>
          <a:blip r:embed="rId2"/>
          <a:stretch>
            <a:fillRect/>
          </a:stretch>
        </p:blipFill>
        <p:spPr>
          <a:xfrm>
            <a:off x="4264512" y="643467"/>
            <a:ext cx="3662975" cy="5571066"/>
          </a:xfrm>
          <a:prstGeom prst="rect">
            <a:avLst/>
          </a:prstGeom>
        </p:spPr>
      </p:pic>
    </p:spTree>
    <p:extLst>
      <p:ext uri="{BB962C8B-B14F-4D97-AF65-F5344CB8AC3E}">
        <p14:creationId xmlns:p14="http://schemas.microsoft.com/office/powerpoint/2010/main" val="3217934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37">
            <a:extLst>
              <a:ext uri="{FF2B5EF4-FFF2-40B4-BE49-F238E27FC236}">
                <a16:creationId xmlns:a16="http://schemas.microsoft.com/office/drawing/2014/main" id="{65D9C196-56A3-4D2B-B250-2501F51B4C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40" name="Rectangle 39">
            <a:extLst>
              <a:ext uri="{FF2B5EF4-FFF2-40B4-BE49-F238E27FC236}">
                <a16:creationId xmlns:a16="http://schemas.microsoft.com/office/drawing/2014/main" id="{3A6EBF77-A535-4798-83D5-C5D9C36BF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2"/>
            <a:ext cx="7592567" cy="5856457"/>
          </a:xfrm>
          <a:prstGeom prst="rect">
            <a:avLst/>
          </a:prstGeom>
          <a:noFill/>
          <a:ln w="9525">
            <a:solidFill>
              <a:srgbClr val="4D34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standing on a snowboard holding a flag&#10;&#10;Description automatically generated with low confidence">
            <a:extLst>
              <a:ext uri="{FF2B5EF4-FFF2-40B4-BE49-F238E27FC236}">
                <a16:creationId xmlns:a16="http://schemas.microsoft.com/office/drawing/2014/main" id="{144CE0DD-BD2C-8D41-8629-78EBBFEE43E2}"/>
              </a:ext>
            </a:extLst>
          </p:cNvPr>
          <p:cNvPicPr>
            <a:picLocks noGrp="1" noChangeAspect="1"/>
          </p:cNvPicPr>
          <p:nvPr>
            <p:ph idx="1"/>
          </p:nvPr>
        </p:nvPicPr>
        <p:blipFill>
          <a:blip r:embed="rId2"/>
          <a:stretch>
            <a:fillRect/>
          </a:stretch>
        </p:blipFill>
        <p:spPr>
          <a:xfrm>
            <a:off x="2279247" y="778935"/>
            <a:ext cx="3940681" cy="5209714"/>
          </a:xfrm>
          <a:prstGeom prst="rect">
            <a:avLst/>
          </a:prstGeom>
          <a:ln>
            <a:noFill/>
          </a:ln>
        </p:spPr>
      </p:pic>
      <p:sp>
        <p:nvSpPr>
          <p:cNvPr id="42" name="Rectangle 41">
            <a:extLst>
              <a:ext uri="{FF2B5EF4-FFF2-40B4-BE49-F238E27FC236}">
                <a16:creationId xmlns:a16="http://schemas.microsoft.com/office/drawing/2014/main" id="{DDB2DB23-D2D0-4E56-A97D-E9B80FD3E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4D343D"/>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6445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26B4480E-B7FF-4481-890E-043A69AE6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C2840C6-6494-4E12-A428-2012DA7DD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05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CF5084D-B617-4011-8406-A93B64723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5583" y="608797"/>
            <a:ext cx="5009388" cy="578176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FC605BF-4CE8-6D4B-9961-6B1CFC089F50}"/>
              </a:ext>
            </a:extLst>
          </p:cNvPr>
          <p:cNvSpPr>
            <a:spLocks noGrp="1"/>
          </p:cNvSpPr>
          <p:nvPr>
            <p:ph type="title"/>
          </p:nvPr>
        </p:nvSpPr>
        <p:spPr>
          <a:xfrm>
            <a:off x="781872" y="1204126"/>
            <a:ext cx="4476811" cy="3358833"/>
          </a:xfrm>
        </p:spPr>
        <p:txBody>
          <a:bodyPr vert="horz" lIns="91440" tIns="45720" rIns="91440" bIns="45720" rtlCol="0" anchor="b">
            <a:normAutofit/>
          </a:bodyPr>
          <a:lstStyle/>
          <a:p>
            <a:r>
              <a:rPr lang="en-US" sz="4000">
                <a:solidFill>
                  <a:srgbClr val="FFFFFF"/>
                </a:solidFill>
              </a:rPr>
              <a:t>Financing the War</a:t>
            </a:r>
          </a:p>
        </p:txBody>
      </p:sp>
      <p:pic>
        <p:nvPicPr>
          <p:cNvPr id="7" name="Picture 6" descr="A picture containing text, book&#10;&#10;Description automatically generated">
            <a:extLst>
              <a:ext uri="{FF2B5EF4-FFF2-40B4-BE49-F238E27FC236}">
                <a16:creationId xmlns:a16="http://schemas.microsoft.com/office/drawing/2014/main" id="{04F44BF9-3348-4343-89E7-41D76E8F56D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54860" y="608797"/>
            <a:ext cx="4316194" cy="5781768"/>
          </a:xfrm>
          <a:prstGeom prst="rect">
            <a:avLst/>
          </a:prstGeom>
        </p:spPr>
      </p:pic>
      <p:sp>
        <p:nvSpPr>
          <p:cNvPr id="8" name="TextBox 7">
            <a:extLst>
              <a:ext uri="{FF2B5EF4-FFF2-40B4-BE49-F238E27FC236}">
                <a16:creationId xmlns:a16="http://schemas.microsoft.com/office/drawing/2014/main" id="{E5F26341-4F56-C641-B323-EB0B11006EE9}"/>
              </a:ext>
            </a:extLst>
          </p:cNvPr>
          <p:cNvSpPr txBox="1"/>
          <p:nvPr/>
        </p:nvSpPr>
        <p:spPr>
          <a:xfrm>
            <a:off x="8364250" y="6190510"/>
            <a:ext cx="2606804"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Liberty_bon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352033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89A2B0-AE39-2443-8AA8-77D86E7FD086}"/>
              </a:ext>
            </a:extLst>
          </p:cNvPr>
          <p:cNvSpPr>
            <a:spLocks noGrp="1"/>
          </p:cNvSpPr>
          <p:nvPr>
            <p:ph type="title"/>
          </p:nvPr>
        </p:nvSpPr>
        <p:spPr>
          <a:xfrm>
            <a:off x="581192" y="1124999"/>
            <a:ext cx="4076149" cy="4608003"/>
          </a:xfrm>
        </p:spPr>
        <p:txBody>
          <a:bodyPr anchor="ctr">
            <a:normAutofit/>
          </a:bodyPr>
          <a:lstStyle/>
          <a:p>
            <a:r>
              <a:rPr lang="en-US" sz="4000">
                <a:solidFill>
                  <a:schemeClr val="accent1"/>
                </a:solidFill>
              </a:rPr>
              <a:t>Liberty Bonds</a:t>
            </a:r>
          </a:p>
        </p:txBody>
      </p:sp>
      <p:sp>
        <p:nvSpPr>
          <p:cNvPr id="10" name="Rectangle 9">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14A59F11-2CE5-7D43-A510-8FB899E108BE}"/>
              </a:ext>
            </a:extLst>
          </p:cNvPr>
          <p:cNvSpPr>
            <a:spLocks noGrp="1"/>
          </p:cNvSpPr>
          <p:nvPr>
            <p:ph idx="1"/>
          </p:nvPr>
        </p:nvSpPr>
        <p:spPr>
          <a:xfrm>
            <a:off x="5117586" y="1124998"/>
            <a:ext cx="6143248" cy="4608003"/>
          </a:xfrm>
        </p:spPr>
        <p:txBody>
          <a:bodyPr>
            <a:normAutofit/>
          </a:bodyPr>
          <a:lstStyle/>
          <a:p>
            <a:r>
              <a:rPr lang="en-US" sz="2000" dirty="0"/>
              <a:t>Wilson’s secretary of the Treasury, William Gibbs McAdoo suggested that printing money was off the table.</a:t>
            </a:r>
          </a:p>
          <a:p>
            <a:r>
              <a:rPr lang="en-US" sz="2000" dirty="0"/>
              <a:t>The experience with issuing “greenbacks” during the Civil War suggested that fiat money would generate inflation, which he thought would lower morale and damage the reputation of the newly issued paper currency, the Federal Reserve Note. </a:t>
            </a:r>
          </a:p>
          <a:p>
            <a:r>
              <a:rPr lang="en-US" sz="2000" dirty="0"/>
              <a:t>McAdoo also opposed printing money because it would hide the costs of war rather than keeping the public engaged and committed.</a:t>
            </a:r>
          </a:p>
        </p:txBody>
      </p:sp>
    </p:spTree>
    <p:extLst>
      <p:ext uri="{BB962C8B-B14F-4D97-AF65-F5344CB8AC3E}">
        <p14:creationId xmlns:p14="http://schemas.microsoft.com/office/powerpoint/2010/main" val="447794884"/>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E4F2B7AD-3415-6A4C-8D21-40B0910C439C}"/>
              </a:ext>
            </a:extLst>
          </p:cNvPr>
          <p:cNvSpPr>
            <a:spLocks noGrp="1"/>
          </p:cNvSpPr>
          <p:nvPr>
            <p:ph type="title"/>
          </p:nvPr>
        </p:nvSpPr>
        <p:spPr>
          <a:xfrm>
            <a:off x="771148" y="1037967"/>
            <a:ext cx="3054091" cy="4709131"/>
          </a:xfrm>
        </p:spPr>
        <p:txBody>
          <a:bodyPr anchor="ctr">
            <a:normAutofit/>
          </a:bodyPr>
          <a:lstStyle/>
          <a:p>
            <a:r>
              <a:rPr lang="en-US" dirty="0">
                <a:solidFill>
                  <a:srgbClr val="FFFEFF"/>
                </a:solidFill>
              </a:rPr>
              <a:t>LIBERTY BONDS</a:t>
            </a:r>
          </a:p>
        </p:txBody>
      </p:sp>
      <p:sp>
        <p:nvSpPr>
          <p:cNvPr id="15" name="Content Placeholder 2">
            <a:extLst>
              <a:ext uri="{FF2B5EF4-FFF2-40B4-BE49-F238E27FC236}">
                <a16:creationId xmlns:a16="http://schemas.microsoft.com/office/drawing/2014/main" id="{56740345-8093-E146-92A5-A5BA8709F48C}"/>
              </a:ext>
            </a:extLst>
          </p:cNvPr>
          <p:cNvSpPr>
            <a:spLocks noGrp="1"/>
          </p:cNvSpPr>
          <p:nvPr>
            <p:ph idx="1"/>
          </p:nvPr>
        </p:nvSpPr>
        <p:spPr>
          <a:xfrm>
            <a:off x="4534935" y="1037968"/>
            <a:ext cx="6725899" cy="4820832"/>
          </a:xfrm>
        </p:spPr>
        <p:txBody>
          <a:bodyPr>
            <a:normAutofit/>
          </a:bodyPr>
          <a:lstStyle/>
          <a:p>
            <a:r>
              <a:rPr lang="en-US"/>
              <a:t>McAdoo chose a mix of taxation and the sale of war bonds. </a:t>
            </a:r>
          </a:p>
          <a:p>
            <a:r>
              <a:rPr lang="en-US"/>
              <a:t>The original idea was to finance the war with an equal division between taxation and borrowing. </a:t>
            </a:r>
          </a:p>
          <a:p>
            <a:r>
              <a:rPr lang="en-US"/>
              <a:t>Taxation would work directly and transparently to reduce consumption. </a:t>
            </a:r>
          </a:p>
          <a:p>
            <a:pPr lvl="1"/>
            <a:r>
              <a:rPr lang="en-US"/>
              <a:t>Taxes are compulsory, and those who must pay are left with less purchasing power. </a:t>
            </a:r>
          </a:p>
          <a:p>
            <a:pPr lvl="1"/>
            <a:r>
              <a:rPr lang="en-US"/>
              <a:t>Their expenditures will fall, freeing productive resources (labor, machines, factories, and raw materials) to be employed in support of the war.  </a:t>
            </a:r>
          </a:p>
          <a:p>
            <a:pPr lvl="1"/>
            <a:r>
              <a:rPr lang="en-US"/>
              <a:t>President Wilson and the Democrats in Congress insisted on a sharply progressive schedule – taxing those with very high incomes at higher rates than the middle class and exempting the poor.</a:t>
            </a:r>
          </a:p>
          <a:p>
            <a:pPr marL="0" indent="0">
              <a:buNone/>
            </a:pPr>
            <a:endParaRPr lang="en-US"/>
          </a:p>
        </p:txBody>
      </p:sp>
    </p:spTree>
    <p:extLst>
      <p:ext uri="{BB962C8B-B14F-4D97-AF65-F5344CB8AC3E}">
        <p14:creationId xmlns:p14="http://schemas.microsoft.com/office/powerpoint/2010/main" val="3295302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18FFF8BA-E008-4068-851C-2CED296AC5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047440-108B-744F-8C11-F6153F7C9B34}"/>
              </a:ext>
            </a:extLst>
          </p:cNvPr>
          <p:cNvSpPr>
            <a:spLocks noGrp="1"/>
          </p:cNvSpPr>
          <p:nvPr>
            <p:ph type="title"/>
          </p:nvPr>
        </p:nvSpPr>
        <p:spPr>
          <a:xfrm>
            <a:off x="581193" y="702156"/>
            <a:ext cx="4076153" cy="5156642"/>
          </a:xfrm>
        </p:spPr>
        <p:txBody>
          <a:bodyPr anchor="ctr">
            <a:normAutofit/>
          </a:bodyPr>
          <a:lstStyle/>
          <a:p>
            <a:r>
              <a:rPr lang="en-US">
                <a:solidFill>
                  <a:schemeClr val="tx2"/>
                </a:solidFill>
              </a:rPr>
              <a:t>LIBERTY BONDS</a:t>
            </a:r>
          </a:p>
        </p:txBody>
      </p:sp>
      <p:sp>
        <p:nvSpPr>
          <p:cNvPr id="17" name="Rectangle 9">
            <a:extLst>
              <a:ext uri="{FF2B5EF4-FFF2-40B4-BE49-F238E27FC236}">
                <a16:creationId xmlns:a16="http://schemas.microsoft.com/office/drawing/2014/main" id="{832B0DA7-13B0-4805-B9BD-9BFACCB23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199"/>
            <a:ext cx="4210812" cy="949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1">
            <a:extLst>
              <a:ext uri="{FF2B5EF4-FFF2-40B4-BE49-F238E27FC236}">
                <a16:creationId xmlns:a16="http://schemas.microsoft.com/office/drawing/2014/main" id="{D5D17921-1EF4-488E-A9AA-AC6B7F3CE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743" y="457201"/>
            <a:ext cx="6834067" cy="94996"/>
          </a:xfrm>
          <a:prstGeom prst="rect">
            <a:avLst/>
          </a:prstGeom>
          <a:solidFill>
            <a:srgbClr val="3C474C"/>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B141F24-1BEF-9B46-A3B6-4F73B34129C7}"/>
              </a:ext>
            </a:extLst>
          </p:cNvPr>
          <p:cNvSpPr>
            <a:spLocks noGrp="1"/>
          </p:cNvSpPr>
          <p:nvPr>
            <p:ph idx="1"/>
          </p:nvPr>
        </p:nvSpPr>
        <p:spPr>
          <a:xfrm>
            <a:off x="4776743" y="702156"/>
            <a:ext cx="6484091" cy="5156643"/>
          </a:xfrm>
        </p:spPr>
        <p:txBody>
          <a:bodyPr>
            <a:normAutofit/>
          </a:bodyPr>
          <a:lstStyle/>
          <a:p>
            <a:r>
              <a:rPr lang="en-US" dirty="0"/>
              <a:t>It was at this point that McAdoo conceived of the Liberty Loan plan. It had three elements. </a:t>
            </a:r>
          </a:p>
          <a:p>
            <a:pPr lvl="1"/>
            <a:r>
              <a:rPr lang="en-US" dirty="0"/>
              <a:t>First, the public would be educated about bonds, the causes and objectives of the war, and the financial power of the country. McAdoo chose to call the securities “Liberty Bonds” as part of this educational effort. </a:t>
            </a:r>
          </a:p>
          <a:p>
            <a:pPr lvl="1"/>
            <a:r>
              <a:rPr lang="en-US" dirty="0"/>
              <a:t>Second, the government would appeal to patriotism and ask everyone – from schoolchildren to millionaires -- to do their part by reducing consumption and purchasing bonds. </a:t>
            </a:r>
          </a:p>
          <a:p>
            <a:pPr lvl="1"/>
            <a:r>
              <a:rPr lang="en-US" dirty="0"/>
              <a:t>Third, the entire effort would rely upon volunteer labor, thereby avoiding the money market, brokerage commissions, or a paid sales force. The Federal Reserve Banks would coordinate and manage sales, while the bonds could be purchased at any bank that was a member of the Federal Reserve System.</a:t>
            </a:r>
          </a:p>
        </p:txBody>
      </p:sp>
    </p:spTree>
    <p:extLst>
      <p:ext uri="{BB962C8B-B14F-4D97-AF65-F5344CB8AC3E}">
        <p14:creationId xmlns:p14="http://schemas.microsoft.com/office/powerpoint/2010/main" val="2433857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7737EB-C378-B141-BEFA-F8BFE0224A62}"/>
              </a:ext>
            </a:extLst>
          </p:cNvPr>
          <p:cNvSpPr>
            <a:spLocks noGrp="1"/>
          </p:cNvSpPr>
          <p:nvPr>
            <p:ph type="title"/>
          </p:nvPr>
        </p:nvSpPr>
        <p:spPr>
          <a:xfrm>
            <a:off x="746228" y="1037967"/>
            <a:ext cx="3054091" cy="4709131"/>
          </a:xfrm>
        </p:spPr>
        <p:txBody>
          <a:bodyPr anchor="ctr">
            <a:normAutofit/>
          </a:bodyPr>
          <a:lstStyle/>
          <a:p>
            <a:r>
              <a:rPr lang="en-US">
                <a:solidFill>
                  <a:schemeClr val="bg1">
                    <a:lumMod val="85000"/>
                    <a:lumOff val="15000"/>
                  </a:schemeClr>
                </a:solidFill>
              </a:rPr>
              <a:t>LIBERTY BONDS</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CC148E5-9493-4A87-8E13-7D1EA6B2C747}"/>
              </a:ext>
            </a:extLst>
          </p:cNvPr>
          <p:cNvGraphicFramePr>
            <a:graphicFrameLocks noGrp="1"/>
          </p:cNvGraphicFramePr>
          <p:nvPr>
            <p:ph idx="1"/>
            <p:extLst>
              <p:ext uri="{D42A27DB-BD31-4B8C-83A1-F6EECF244321}">
                <p14:modId xmlns:p14="http://schemas.microsoft.com/office/powerpoint/2010/main" val="2096933060"/>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166501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409F327-FE5B-45BE-9891-0AC2BB3C75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E2D3D7-C2A9-AC4D-B5F1-0423EF3BE243}"/>
              </a:ext>
            </a:extLst>
          </p:cNvPr>
          <p:cNvSpPr>
            <a:spLocks noGrp="1"/>
          </p:cNvSpPr>
          <p:nvPr>
            <p:ph type="title"/>
          </p:nvPr>
        </p:nvSpPr>
        <p:spPr>
          <a:xfrm>
            <a:off x="581192" y="4711147"/>
            <a:ext cx="11029615" cy="1498405"/>
          </a:xfrm>
        </p:spPr>
        <p:txBody>
          <a:bodyPr anchor="ctr">
            <a:normAutofit/>
          </a:bodyPr>
          <a:lstStyle/>
          <a:p>
            <a:r>
              <a:rPr lang="en-US" dirty="0"/>
              <a:t>LIBERTY BONDS</a:t>
            </a:r>
          </a:p>
        </p:txBody>
      </p:sp>
      <p:sp>
        <p:nvSpPr>
          <p:cNvPr id="10" name="Rectangle 9">
            <a:extLst>
              <a:ext uri="{FF2B5EF4-FFF2-40B4-BE49-F238E27FC236}">
                <a16:creationId xmlns:a16="http://schemas.microsoft.com/office/drawing/2014/main" id="{CCEA2409-B68F-42C1-811F-AF72134945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3426179-F318-4F63-8D09-77B498805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85292831-A37E-45F7-8CA8-0223DD3FA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EC5F669-E01C-4167-93A6-B06BE1C9D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4360"/>
            <a:ext cx="11298933" cy="3926319"/>
          </a:xfrm>
          <a:prstGeom prst="rect">
            <a:avLst/>
          </a:prstGeom>
          <a:solidFill>
            <a:schemeClr val="bg1">
              <a:lumMod val="8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1B32151-1AC4-CE41-8171-57B44C43A59D}"/>
              </a:ext>
            </a:extLst>
          </p:cNvPr>
          <p:cNvSpPr>
            <a:spLocks noGrp="1"/>
          </p:cNvSpPr>
          <p:nvPr>
            <p:ph idx="1"/>
          </p:nvPr>
        </p:nvSpPr>
        <p:spPr>
          <a:xfrm>
            <a:off x="581193" y="834133"/>
            <a:ext cx="10679642" cy="3378575"/>
          </a:xfrm>
        </p:spPr>
        <p:txBody>
          <a:bodyPr>
            <a:normAutofit/>
          </a:bodyPr>
          <a:lstStyle/>
          <a:p>
            <a:r>
              <a:rPr lang="en-US" dirty="0"/>
              <a:t>Fears of inadequate demand were proved unwarranted. </a:t>
            </a:r>
          </a:p>
          <a:p>
            <a:r>
              <a:rPr lang="en-US" dirty="0"/>
              <a:t>The first loan was oversubscribed by 50 percent, with more than four million subscribers accepted. Nationally, that would represent about one in every six households. </a:t>
            </a:r>
          </a:p>
          <a:p>
            <a:r>
              <a:rPr lang="en-US" dirty="0"/>
              <a:t>Subscribers for the smallest amounts were given priority. Large subscribers were rationed. According to the New York Times, John D. Rockefeller, who pledged $15 million, was allotted only “something over $3 million.” Fifty percent of the bonds sold were for the lowest face value, $50; another one-third of those sold were for the $100 bond.</a:t>
            </a:r>
          </a:p>
          <a:p>
            <a:r>
              <a:rPr lang="en-US" dirty="0"/>
              <a:t>Seventeen billion dollars was raised through the sale of Liberty Bonds and $8.8 billion was raised through taxation.</a:t>
            </a:r>
          </a:p>
        </p:txBody>
      </p:sp>
    </p:spTree>
    <p:extLst>
      <p:ext uri="{BB962C8B-B14F-4D97-AF65-F5344CB8AC3E}">
        <p14:creationId xmlns:p14="http://schemas.microsoft.com/office/powerpoint/2010/main" val="3209119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3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person, indoor&#10;&#10;Description automatically generated">
            <a:extLst>
              <a:ext uri="{FF2B5EF4-FFF2-40B4-BE49-F238E27FC236}">
                <a16:creationId xmlns:a16="http://schemas.microsoft.com/office/drawing/2014/main" id="{5B66BE9F-A537-A743-8A23-8A9055805229}"/>
              </a:ext>
            </a:extLst>
          </p:cNvPr>
          <p:cNvPicPr>
            <a:picLocks noGrp="1" noChangeAspect="1"/>
          </p:cNvPicPr>
          <p:nvPr>
            <p:ph idx="1"/>
          </p:nvPr>
        </p:nvPicPr>
        <p:blipFill>
          <a:blip r:embed="rId2"/>
          <a:stretch>
            <a:fillRect/>
          </a:stretch>
        </p:blipFill>
        <p:spPr>
          <a:xfrm>
            <a:off x="4013814" y="643467"/>
            <a:ext cx="4164371" cy="5571066"/>
          </a:xfrm>
          <a:prstGeom prst="rect">
            <a:avLst/>
          </a:prstGeom>
        </p:spPr>
      </p:pic>
    </p:spTree>
    <p:extLst>
      <p:ext uri="{BB962C8B-B14F-4D97-AF65-F5344CB8AC3E}">
        <p14:creationId xmlns:p14="http://schemas.microsoft.com/office/powerpoint/2010/main" val="2284419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F5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newspaper, sign&#10;&#10;Description automatically generated">
            <a:extLst>
              <a:ext uri="{FF2B5EF4-FFF2-40B4-BE49-F238E27FC236}">
                <a16:creationId xmlns:a16="http://schemas.microsoft.com/office/drawing/2014/main" id="{2C4559A5-94F3-6A43-875F-362ED7F8F166}"/>
              </a:ext>
            </a:extLst>
          </p:cNvPr>
          <p:cNvPicPr>
            <a:picLocks noGrp="1" noChangeAspect="1"/>
          </p:cNvPicPr>
          <p:nvPr>
            <p:ph idx="1"/>
          </p:nvPr>
        </p:nvPicPr>
        <p:blipFill>
          <a:blip r:embed="rId2"/>
          <a:stretch>
            <a:fillRect/>
          </a:stretch>
        </p:blipFill>
        <p:spPr>
          <a:xfrm>
            <a:off x="4236657" y="643467"/>
            <a:ext cx="3718686" cy="5571066"/>
          </a:xfrm>
          <a:prstGeom prst="rect">
            <a:avLst/>
          </a:prstGeom>
        </p:spPr>
      </p:pic>
    </p:spTree>
    <p:extLst>
      <p:ext uri="{BB962C8B-B14F-4D97-AF65-F5344CB8AC3E}">
        <p14:creationId xmlns:p14="http://schemas.microsoft.com/office/powerpoint/2010/main" val="179816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65DF929D-E8C6-074B-914E-A599C7EF5FCF}"/>
              </a:ext>
            </a:extLst>
          </p:cNvPr>
          <p:cNvSpPr>
            <a:spLocks noGrp="1"/>
          </p:cNvSpPr>
          <p:nvPr>
            <p:ph type="title"/>
          </p:nvPr>
        </p:nvSpPr>
        <p:spPr>
          <a:xfrm>
            <a:off x="746228" y="1037967"/>
            <a:ext cx="3054091" cy="4709131"/>
          </a:xfrm>
        </p:spPr>
        <p:txBody>
          <a:bodyPr anchor="ctr">
            <a:normAutofit/>
          </a:bodyPr>
          <a:lstStyle/>
          <a:p>
            <a:r>
              <a:rPr lang="en-US" b="1" dirty="0"/>
              <a:t>How did it start?</a:t>
            </a:r>
          </a:p>
        </p:txBody>
      </p:sp>
      <p:sp>
        <p:nvSpPr>
          <p:cNvPr id="16" name="Rectangle 15">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0" name="Content Placeholder 7">
            <a:extLst>
              <a:ext uri="{FF2B5EF4-FFF2-40B4-BE49-F238E27FC236}">
                <a16:creationId xmlns:a16="http://schemas.microsoft.com/office/drawing/2014/main" id="{5AA38674-C83F-47B2-853B-38C452BB9F07}"/>
              </a:ext>
            </a:extLst>
          </p:cNvPr>
          <p:cNvGraphicFramePr>
            <a:graphicFrameLocks noGrp="1"/>
          </p:cNvGraphicFramePr>
          <p:nvPr>
            <p:ph idx="1"/>
            <p:extLst>
              <p:ext uri="{D42A27DB-BD31-4B8C-83A1-F6EECF244321}">
                <p14:modId xmlns:p14="http://schemas.microsoft.com/office/powerpoint/2010/main" val="1517194217"/>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128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522DC383-A05D-4068-9307-6CE813850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8" name="Rectangle 17">
            <a:extLst>
              <a:ext uri="{FF2B5EF4-FFF2-40B4-BE49-F238E27FC236}">
                <a16:creationId xmlns:a16="http://schemas.microsoft.com/office/drawing/2014/main" id="{190E693F-46F6-49EA-9D17-7EF31C24F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B4D3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0" name="Rectangle 19">
            <a:extLst>
              <a:ext uri="{FF2B5EF4-FFF2-40B4-BE49-F238E27FC236}">
                <a16:creationId xmlns:a16="http://schemas.microsoft.com/office/drawing/2014/main" id="{529639BB-614B-4D04-B962-C3522777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1"/>
            <a:ext cx="11298933" cy="75459"/>
          </a:xfrm>
          <a:prstGeom prst="rect">
            <a:avLst/>
          </a:prstGeom>
          <a:solidFill>
            <a:srgbClr val="DBA655"/>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9033299-7E01-4261-8E3E-BD3EAEE29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99246"/>
            <a:ext cx="11298933" cy="48824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holding a baby&#10;&#10;Description automatically generated with low confidence">
            <a:extLst>
              <a:ext uri="{FF2B5EF4-FFF2-40B4-BE49-F238E27FC236}">
                <a16:creationId xmlns:a16="http://schemas.microsoft.com/office/drawing/2014/main" id="{BDB6EE88-5618-D544-9186-61CC5B66723D}"/>
              </a:ext>
            </a:extLst>
          </p:cNvPr>
          <p:cNvPicPr>
            <a:picLocks noGrp="1" noChangeAspect="1"/>
          </p:cNvPicPr>
          <p:nvPr>
            <p:ph idx="1"/>
          </p:nvPr>
        </p:nvPicPr>
        <p:blipFill>
          <a:blip r:embed="rId2"/>
          <a:stretch>
            <a:fillRect/>
          </a:stretch>
        </p:blipFill>
        <p:spPr>
          <a:xfrm>
            <a:off x="4692807" y="1015861"/>
            <a:ext cx="2806386" cy="4268269"/>
          </a:xfrm>
          <a:prstGeom prst="rect">
            <a:avLst/>
          </a:prstGeom>
        </p:spPr>
      </p:pic>
    </p:spTree>
    <p:extLst>
      <p:ext uri="{BB962C8B-B14F-4D97-AF65-F5344CB8AC3E}">
        <p14:creationId xmlns:p14="http://schemas.microsoft.com/office/powerpoint/2010/main" val="2898400196"/>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A37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 whiteboard&#10;&#10;Description automatically generated">
            <a:extLst>
              <a:ext uri="{FF2B5EF4-FFF2-40B4-BE49-F238E27FC236}">
                <a16:creationId xmlns:a16="http://schemas.microsoft.com/office/drawing/2014/main" id="{9992462B-3944-D44F-A6EE-F8A40BBD76BF}"/>
              </a:ext>
            </a:extLst>
          </p:cNvPr>
          <p:cNvPicPr>
            <a:picLocks noGrp="1" noChangeAspect="1"/>
          </p:cNvPicPr>
          <p:nvPr>
            <p:ph idx="1"/>
          </p:nvPr>
        </p:nvPicPr>
        <p:blipFill>
          <a:blip r:embed="rId2"/>
          <a:stretch>
            <a:fillRect/>
          </a:stretch>
        </p:blipFill>
        <p:spPr>
          <a:xfrm>
            <a:off x="776089" y="643467"/>
            <a:ext cx="10639822" cy="5571066"/>
          </a:xfrm>
          <a:prstGeom prst="rect">
            <a:avLst/>
          </a:prstGeom>
        </p:spPr>
      </p:pic>
    </p:spTree>
    <p:extLst>
      <p:ext uri="{BB962C8B-B14F-4D97-AF65-F5344CB8AC3E}">
        <p14:creationId xmlns:p14="http://schemas.microsoft.com/office/powerpoint/2010/main" val="37495386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96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10;&#10;Description automatically generated">
            <a:extLst>
              <a:ext uri="{FF2B5EF4-FFF2-40B4-BE49-F238E27FC236}">
                <a16:creationId xmlns:a16="http://schemas.microsoft.com/office/drawing/2014/main" id="{D2C0C9A4-E55C-0544-952C-4C6DA8C90180}"/>
              </a:ext>
            </a:extLst>
          </p:cNvPr>
          <p:cNvPicPr>
            <a:picLocks noGrp="1" noChangeAspect="1"/>
          </p:cNvPicPr>
          <p:nvPr>
            <p:ph idx="1"/>
          </p:nvPr>
        </p:nvPicPr>
        <p:blipFill>
          <a:blip r:embed="rId2"/>
          <a:stretch>
            <a:fillRect/>
          </a:stretch>
        </p:blipFill>
        <p:spPr>
          <a:xfrm>
            <a:off x="4041669" y="643467"/>
            <a:ext cx="4108661" cy="5571066"/>
          </a:xfrm>
          <a:prstGeom prst="rect">
            <a:avLst/>
          </a:prstGeom>
        </p:spPr>
      </p:pic>
    </p:spTree>
    <p:extLst>
      <p:ext uri="{BB962C8B-B14F-4D97-AF65-F5344CB8AC3E}">
        <p14:creationId xmlns:p14="http://schemas.microsoft.com/office/powerpoint/2010/main" val="2665899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88000">
              <a:schemeClr val="bg1">
                <a:shade val="94000"/>
                <a:satMod val="110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6" name="Rectangle 10">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12">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14">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0" name="Rectangle 16">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795B418-4A56-CB4C-9DDC-877FF5490E52}"/>
              </a:ext>
            </a:extLst>
          </p:cNvPr>
          <p:cNvSpPr>
            <a:spLocks noGrp="1"/>
          </p:cNvSpPr>
          <p:nvPr>
            <p:ph type="title"/>
          </p:nvPr>
        </p:nvSpPr>
        <p:spPr>
          <a:xfrm>
            <a:off x="4449960" y="1507414"/>
            <a:ext cx="7295507" cy="3703320"/>
          </a:xfrm>
        </p:spPr>
        <p:txBody>
          <a:bodyPr vert="horz" lIns="91440" tIns="45720" rIns="91440" bIns="45720" rtlCol="0" anchor="ctr">
            <a:normAutofit/>
          </a:bodyPr>
          <a:lstStyle/>
          <a:p>
            <a:r>
              <a:rPr lang="en-US" sz="4800" b="0" kern="1200" cap="all">
                <a:solidFill>
                  <a:schemeClr val="tx1">
                    <a:lumMod val="75000"/>
                    <a:lumOff val="25000"/>
                  </a:schemeClr>
                </a:solidFill>
                <a:latin typeface="+mj-lt"/>
                <a:ea typeface="+mj-ea"/>
                <a:cs typeface="+mj-cs"/>
              </a:rPr>
              <a:t>WWI ENDS…</a:t>
            </a:r>
          </a:p>
        </p:txBody>
      </p:sp>
      <p:sp>
        <p:nvSpPr>
          <p:cNvPr id="19" name="Rectangle 18">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93171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A52E7FCF-BF52-E549-A03C-A8AE933A419B}"/>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The War ends</a:t>
            </a:r>
          </a:p>
        </p:txBody>
      </p:sp>
      <p:sp>
        <p:nvSpPr>
          <p:cNvPr id="23" name="Rectangle 22">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7" name="Content Placeholder 2">
            <a:extLst>
              <a:ext uri="{FF2B5EF4-FFF2-40B4-BE49-F238E27FC236}">
                <a16:creationId xmlns:a16="http://schemas.microsoft.com/office/drawing/2014/main" id="{C0104EA8-B441-4B34-81D9-83F8A33D7962}"/>
              </a:ext>
            </a:extLst>
          </p:cNvPr>
          <p:cNvGraphicFramePr/>
          <p:nvPr>
            <p:extLst>
              <p:ext uri="{D42A27DB-BD31-4B8C-83A1-F6EECF244321}">
                <p14:modId xmlns:p14="http://schemas.microsoft.com/office/powerpoint/2010/main" val="3515810540"/>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1486695"/>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D74EAC-FE17-F74C-8C02-BE527E85E66B}"/>
              </a:ext>
            </a:extLst>
          </p:cNvPr>
          <p:cNvSpPr>
            <a:spLocks noGrp="1"/>
          </p:cNvSpPr>
          <p:nvPr>
            <p:ph type="title"/>
          </p:nvPr>
        </p:nvSpPr>
        <p:spPr>
          <a:xfrm>
            <a:off x="746228" y="1037967"/>
            <a:ext cx="3054091" cy="4709131"/>
          </a:xfrm>
        </p:spPr>
        <p:txBody>
          <a:bodyPr anchor="ctr">
            <a:normAutofit/>
          </a:bodyPr>
          <a:lstStyle/>
          <a:p>
            <a:r>
              <a:rPr lang="en-US" dirty="0"/>
              <a:t>Wilson outlined his famous Fourteen Points in January 1918</a:t>
            </a:r>
          </a:p>
        </p:txBody>
      </p:sp>
      <p:graphicFrame>
        <p:nvGraphicFramePr>
          <p:cNvPr id="20" name="Content Placeholder 2">
            <a:extLst>
              <a:ext uri="{FF2B5EF4-FFF2-40B4-BE49-F238E27FC236}">
                <a16:creationId xmlns:a16="http://schemas.microsoft.com/office/drawing/2014/main" id="{EAFCCDEF-085E-49CA-BCB6-783CBDD7397B}"/>
              </a:ext>
            </a:extLst>
          </p:cNvPr>
          <p:cNvGraphicFramePr>
            <a:graphicFrameLocks noGrp="1"/>
          </p:cNvGraphicFramePr>
          <p:nvPr>
            <p:ph idx="1"/>
            <p:extLst>
              <p:ext uri="{D42A27DB-BD31-4B8C-83A1-F6EECF244321}">
                <p14:modId xmlns:p14="http://schemas.microsoft.com/office/powerpoint/2010/main" val="1709856795"/>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86051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C601F0-DAFB-204A-A859-451F0BEA17E5}"/>
              </a:ext>
            </a:extLst>
          </p:cNvPr>
          <p:cNvSpPr>
            <a:spLocks noGrp="1"/>
          </p:cNvSpPr>
          <p:nvPr>
            <p:ph type="title"/>
          </p:nvPr>
        </p:nvSpPr>
        <p:spPr>
          <a:xfrm>
            <a:off x="746228" y="1037967"/>
            <a:ext cx="3054091" cy="4709131"/>
          </a:xfrm>
        </p:spPr>
        <p:txBody>
          <a:bodyPr anchor="ctr">
            <a:normAutofit/>
          </a:bodyPr>
          <a:lstStyle/>
          <a:p>
            <a:r>
              <a:rPr lang="en-US"/>
              <a:t>The fourteen points</a:t>
            </a:r>
          </a:p>
        </p:txBody>
      </p:sp>
      <p:sp>
        <p:nvSpPr>
          <p:cNvPr id="31" name="Rectangle 3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96B53A6C-D471-4E11-B506-04DE88EF2213}"/>
              </a:ext>
            </a:extLst>
          </p:cNvPr>
          <p:cNvGraphicFramePr>
            <a:graphicFrameLocks noGrp="1"/>
          </p:cNvGraphicFramePr>
          <p:nvPr>
            <p:ph idx="1"/>
            <p:extLst>
              <p:ext uri="{D42A27DB-BD31-4B8C-83A1-F6EECF244321}">
                <p14:modId xmlns:p14="http://schemas.microsoft.com/office/powerpoint/2010/main" val="2339127154"/>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0441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6B47BF-F3D0-4678-9B20-DA45E1BCA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929637-E0C8-6843-BB9C-F1A5B76003A5}"/>
              </a:ext>
            </a:extLst>
          </p:cNvPr>
          <p:cNvSpPr>
            <a:spLocks noGrp="1"/>
          </p:cNvSpPr>
          <p:nvPr>
            <p:ph type="title"/>
          </p:nvPr>
        </p:nvSpPr>
        <p:spPr>
          <a:xfrm>
            <a:off x="581192" y="1124999"/>
            <a:ext cx="4076149" cy="4608003"/>
          </a:xfrm>
        </p:spPr>
        <p:txBody>
          <a:bodyPr anchor="ctr">
            <a:normAutofit/>
          </a:bodyPr>
          <a:lstStyle/>
          <a:p>
            <a:r>
              <a:rPr lang="en-US" sz="4000">
                <a:solidFill>
                  <a:schemeClr val="accent1"/>
                </a:solidFill>
              </a:rPr>
              <a:t>A note</a:t>
            </a:r>
          </a:p>
        </p:txBody>
      </p:sp>
      <p:sp>
        <p:nvSpPr>
          <p:cNvPr id="21" name="Rectangle 20">
            <a:extLst>
              <a:ext uri="{FF2B5EF4-FFF2-40B4-BE49-F238E27FC236}">
                <a16:creationId xmlns:a16="http://schemas.microsoft.com/office/drawing/2014/main" id="{19334917-3673-4EF2-BA7C-CC83AEEEAE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673" y="457200"/>
            <a:ext cx="420624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E1589AE1-C0FC-4B66-9C0D-9EB92F40F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7585" y="457200"/>
            <a:ext cx="65836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Content Placeholder 2">
            <a:extLst>
              <a:ext uri="{FF2B5EF4-FFF2-40B4-BE49-F238E27FC236}">
                <a16:creationId xmlns:a16="http://schemas.microsoft.com/office/drawing/2014/main" id="{7335D0AB-34CD-E44B-93A8-902DA2338D5A}"/>
              </a:ext>
            </a:extLst>
          </p:cNvPr>
          <p:cNvSpPr>
            <a:spLocks noGrp="1"/>
          </p:cNvSpPr>
          <p:nvPr>
            <p:ph idx="1"/>
          </p:nvPr>
        </p:nvSpPr>
        <p:spPr>
          <a:xfrm>
            <a:off x="5117586" y="1124998"/>
            <a:ext cx="6143248" cy="4608003"/>
          </a:xfrm>
        </p:spPr>
        <p:txBody>
          <a:bodyPr>
            <a:normAutofit/>
          </a:bodyPr>
          <a:lstStyle/>
          <a:p>
            <a:r>
              <a:rPr lang="en-US" sz="2000"/>
              <a:t>Radical right-wing political forces—especially the National Socialist Workers’ Party, or the Nazis—would gain support in the 1920s and ‘30s by promising to reverse the humiliation of the Versailles Treaty. </a:t>
            </a:r>
          </a:p>
          <a:p>
            <a:r>
              <a:rPr lang="en-US" sz="2000"/>
              <a:t>With the onset of the Great Depression after 1929, economic unrest destabilized the already vulnerable Weimar government, setting the stage for Nazi leader Adolf Hitler’s fateful rise to power in 1933.</a:t>
            </a:r>
          </a:p>
        </p:txBody>
      </p:sp>
    </p:spTree>
    <p:extLst>
      <p:ext uri="{BB962C8B-B14F-4D97-AF65-F5344CB8AC3E}">
        <p14:creationId xmlns:p14="http://schemas.microsoft.com/office/powerpoint/2010/main" val="2785078807"/>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5D82C-FD30-C745-A9BD-22A3B5F9E88F}"/>
              </a:ext>
            </a:extLst>
          </p:cNvPr>
          <p:cNvSpPr>
            <a:spLocks noGrp="1"/>
          </p:cNvSpPr>
          <p:nvPr>
            <p:ph type="title"/>
          </p:nvPr>
        </p:nvSpPr>
        <p:spPr>
          <a:xfrm>
            <a:off x="746228" y="1037967"/>
            <a:ext cx="3054091" cy="4709131"/>
          </a:xfrm>
        </p:spPr>
        <p:txBody>
          <a:bodyPr anchor="ctr">
            <a:normAutofit/>
          </a:bodyPr>
          <a:lstStyle/>
          <a:p>
            <a:r>
              <a:rPr lang="en-US" dirty="0"/>
              <a:t>The home front</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084D1053-8E0D-432B-AA89-CD8DCC110310}"/>
              </a:ext>
            </a:extLst>
          </p:cNvPr>
          <p:cNvGraphicFramePr>
            <a:graphicFrameLocks noGrp="1"/>
          </p:cNvGraphicFramePr>
          <p:nvPr>
            <p:ph idx="1"/>
            <p:extLst>
              <p:ext uri="{D42A27DB-BD31-4B8C-83A1-F6EECF244321}">
                <p14:modId xmlns:p14="http://schemas.microsoft.com/office/powerpoint/2010/main" val="2364549413"/>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80826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083C5E-CF8B-1348-979F-483EAA349793}"/>
              </a:ext>
            </a:extLst>
          </p:cNvPr>
          <p:cNvSpPr>
            <a:spLocks noGrp="1"/>
          </p:cNvSpPr>
          <p:nvPr>
            <p:ph type="title"/>
          </p:nvPr>
        </p:nvSpPr>
        <p:spPr>
          <a:xfrm>
            <a:off x="746228" y="1037967"/>
            <a:ext cx="3054091" cy="4709131"/>
          </a:xfrm>
        </p:spPr>
        <p:txBody>
          <a:bodyPr anchor="ctr">
            <a:normAutofit/>
          </a:bodyPr>
          <a:lstStyle/>
          <a:p>
            <a:r>
              <a:rPr lang="en-US" dirty="0"/>
              <a:t>THE HOME FRONT</a:t>
            </a:r>
          </a:p>
        </p:txBody>
      </p:sp>
      <p:sp>
        <p:nvSpPr>
          <p:cNvPr id="20" name="Rectangle 19">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C074434E-726D-4AF4-ABC1-FB888988472F}"/>
              </a:ext>
            </a:extLst>
          </p:cNvPr>
          <p:cNvGraphicFramePr>
            <a:graphicFrameLocks noGrp="1"/>
          </p:cNvGraphicFramePr>
          <p:nvPr>
            <p:ph idx="1"/>
            <p:extLst>
              <p:ext uri="{D42A27DB-BD31-4B8C-83A1-F6EECF244321}">
                <p14:modId xmlns:p14="http://schemas.microsoft.com/office/powerpoint/2010/main" val="3046689716"/>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7641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A3B89715-0C08-460F-B428-54CD79978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223097-5CA9-6945-B8B7-D86F1D2783A8}"/>
              </a:ext>
            </a:extLst>
          </p:cNvPr>
          <p:cNvSpPr>
            <a:spLocks noGrp="1"/>
          </p:cNvSpPr>
          <p:nvPr>
            <p:ph type="title"/>
          </p:nvPr>
        </p:nvSpPr>
        <p:spPr>
          <a:xfrm>
            <a:off x="581192" y="4858602"/>
            <a:ext cx="11029618" cy="1446663"/>
          </a:xfrm>
        </p:spPr>
        <p:txBody>
          <a:bodyPr anchor="ctr">
            <a:normAutofit/>
          </a:bodyPr>
          <a:lstStyle/>
          <a:p>
            <a:r>
              <a:rPr lang="en-US" dirty="0">
                <a:solidFill>
                  <a:schemeClr val="bg1">
                    <a:lumMod val="75000"/>
                    <a:lumOff val="25000"/>
                  </a:schemeClr>
                </a:solidFill>
              </a:rPr>
              <a:t>THE OVERALL CONDITION</a:t>
            </a:r>
          </a:p>
        </p:txBody>
      </p:sp>
      <p:sp>
        <p:nvSpPr>
          <p:cNvPr id="17" name="Rectangle 9">
            <a:extLst>
              <a:ext uri="{FF2B5EF4-FFF2-40B4-BE49-F238E27FC236}">
                <a16:creationId xmlns:a16="http://schemas.microsoft.com/office/drawing/2014/main" id="{8A434A18-CAD8-4C01-93B9-1FDCC12C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1">
            <a:extLst>
              <a:ext uri="{FF2B5EF4-FFF2-40B4-BE49-F238E27FC236}">
                <a16:creationId xmlns:a16="http://schemas.microsoft.com/office/drawing/2014/main" id="{C100436C-9F48-41B9-A514-820CACA074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8B10964E-DDA5-46BF-8376-4486F05B7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7937B2BA-7A3F-4338-9F35-A23EE736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4360"/>
            <a:ext cx="11298933" cy="392631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171960B-012D-7844-8331-E07181AEB462}"/>
              </a:ext>
            </a:extLst>
          </p:cNvPr>
          <p:cNvSpPr>
            <a:spLocks noGrp="1"/>
          </p:cNvSpPr>
          <p:nvPr>
            <p:ph idx="1"/>
          </p:nvPr>
        </p:nvSpPr>
        <p:spPr>
          <a:xfrm>
            <a:off x="791663" y="854924"/>
            <a:ext cx="10469170" cy="3359268"/>
          </a:xfrm>
        </p:spPr>
        <p:txBody>
          <a:bodyPr>
            <a:normAutofit/>
          </a:bodyPr>
          <a:lstStyle/>
          <a:p>
            <a:r>
              <a:rPr lang="en-US" dirty="0">
                <a:solidFill>
                  <a:srgbClr val="FFFFFF"/>
                </a:solidFill>
              </a:rPr>
              <a:t>When war broke out, the Allied powers </a:t>
            </a:r>
          </a:p>
          <a:p>
            <a:pPr lvl="1"/>
            <a:r>
              <a:rPr lang="en-US" dirty="0">
                <a:solidFill>
                  <a:srgbClr val="FFFFFF"/>
                </a:solidFill>
              </a:rPr>
              <a:t>possessed greater overall demographic, industrial, and military resources than the Central Powers</a:t>
            </a:r>
          </a:p>
          <a:p>
            <a:pPr lvl="1"/>
            <a:r>
              <a:rPr lang="en-US" dirty="0">
                <a:solidFill>
                  <a:srgbClr val="FFFFFF"/>
                </a:solidFill>
              </a:rPr>
              <a:t>enjoyed easier access to the oceans for trade with neutral countries, particularly with the United States.</a:t>
            </a:r>
          </a:p>
        </p:txBody>
      </p:sp>
    </p:spTree>
    <p:extLst>
      <p:ext uri="{BB962C8B-B14F-4D97-AF65-F5344CB8AC3E}">
        <p14:creationId xmlns:p14="http://schemas.microsoft.com/office/powerpoint/2010/main" val="3556003101"/>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AB9EC6EB-20B4-47D9-B377-8AB3F9EDF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05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8EBB9037-9AF5-724D-9179-D8030BB8E1D7}"/>
              </a:ext>
            </a:extLst>
          </p:cNvPr>
          <p:cNvPicPr>
            <a:picLocks noGrp="1" noChangeAspect="1"/>
          </p:cNvPicPr>
          <p:nvPr>
            <p:ph idx="1"/>
          </p:nvPr>
        </p:nvPicPr>
        <p:blipFill rotWithShape="1">
          <a:blip r:embed="rId2"/>
          <a:srcRect r="1" b="4956"/>
          <a:stretch/>
        </p:blipFill>
        <p:spPr>
          <a:xfrm>
            <a:off x="643467" y="643467"/>
            <a:ext cx="10905066" cy="5571066"/>
          </a:xfrm>
          <a:prstGeom prst="rect">
            <a:avLst/>
          </a:prstGeom>
        </p:spPr>
      </p:pic>
      <p:sp>
        <p:nvSpPr>
          <p:cNvPr id="18" name="Rectangle 17">
            <a:extLst>
              <a:ext uri="{FF2B5EF4-FFF2-40B4-BE49-F238E27FC236}">
                <a16:creationId xmlns:a16="http://schemas.microsoft.com/office/drawing/2014/main" id="{A1D6CD10-98FC-4295-B0E3-77908B8EC3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1159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0F161291-765C-4033-9E84-52C51C6A5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F69638-8A6F-45AB-B9EC-9D8C8FC37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45CC488B-096E-D048-AD7D-309F0DC7E8D2}"/>
              </a:ext>
            </a:extLst>
          </p:cNvPr>
          <p:cNvPicPr>
            <a:picLocks noGrp="1" noChangeAspect="1"/>
          </p:cNvPicPr>
          <p:nvPr>
            <p:ph idx="1"/>
          </p:nvPr>
        </p:nvPicPr>
        <p:blipFill>
          <a:blip r:embed="rId2"/>
          <a:stretch>
            <a:fillRect/>
          </a:stretch>
        </p:blipFill>
        <p:spPr>
          <a:xfrm>
            <a:off x="3985959" y="643467"/>
            <a:ext cx="4220082" cy="5571066"/>
          </a:xfrm>
          <a:prstGeom prst="rect">
            <a:avLst/>
          </a:prstGeom>
        </p:spPr>
      </p:pic>
    </p:spTree>
    <p:extLst>
      <p:ext uri="{BB962C8B-B14F-4D97-AF65-F5344CB8AC3E}">
        <p14:creationId xmlns:p14="http://schemas.microsoft.com/office/powerpoint/2010/main" val="23404010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poster with a person's face on it&#10;&#10;Description automatically generated with low confidence">
            <a:extLst>
              <a:ext uri="{FF2B5EF4-FFF2-40B4-BE49-F238E27FC236}">
                <a16:creationId xmlns:a16="http://schemas.microsoft.com/office/drawing/2014/main" id="{98673612-1FD2-7C47-87E6-C7BD1EE8DE03}"/>
              </a:ext>
            </a:extLst>
          </p:cNvPr>
          <p:cNvPicPr>
            <a:picLocks noGrp="1" noChangeAspect="1"/>
          </p:cNvPicPr>
          <p:nvPr>
            <p:ph idx="4294967295"/>
          </p:nvPr>
        </p:nvPicPr>
        <p:blipFill>
          <a:blip r:embed="rId2"/>
          <a:stretch>
            <a:fillRect/>
          </a:stretch>
        </p:blipFill>
        <p:spPr>
          <a:xfrm>
            <a:off x="1532544" y="634550"/>
            <a:ext cx="3852559" cy="5789365"/>
          </a:xfrm>
          <a:prstGeom prst="rect">
            <a:avLst/>
          </a:prstGeom>
        </p:spPr>
      </p:pic>
      <p:sp>
        <p:nvSpPr>
          <p:cNvPr id="20" name="Rectangle 19">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36122038"/>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4">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9" name="Rectangle 28">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D4A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D1BE3074-C545-3F42-A383-3B43B1BBADFD}"/>
              </a:ext>
            </a:extLst>
          </p:cNvPr>
          <p:cNvPicPr>
            <a:picLocks noGrp="1" noChangeAspect="1"/>
          </p:cNvPicPr>
          <p:nvPr>
            <p:ph idx="1"/>
          </p:nvPr>
        </p:nvPicPr>
        <p:blipFill>
          <a:blip r:embed="rId3"/>
          <a:stretch>
            <a:fillRect/>
          </a:stretch>
        </p:blipFill>
        <p:spPr>
          <a:xfrm>
            <a:off x="1581488" y="1123527"/>
            <a:ext cx="9029019" cy="4604800"/>
          </a:xfrm>
          <a:prstGeom prst="rect">
            <a:avLst/>
          </a:prstGeom>
        </p:spPr>
      </p:pic>
    </p:spTree>
    <p:extLst>
      <p:ext uri="{BB962C8B-B14F-4D97-AF65-F5344CB8AC3E}">
        <p14:creationId xmlns:p14="http://schemas.microsoft.com/office/powerpoint/2010/main" val="2760369692"/>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2F8F80BB-E8B6-43B3-9462-B4D497D280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35" name="Rectangle 34">
            <a:extLst>
              <a:ext uri="{FF2B5EF4-FFF2-40B4-BE49-F238E27FC236}">
                <a16:creationId xmlns:a16="http://schemas.microsoft.com/office/drawing/2014/main" id="{942C8AD6-8796-482B-ACC1-6D686B08E7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1"/>
            <a:ext cx="1240822" cy="5859735"/>
          </a:xfrm>
          <a:prstGeom prst="rect">
            <a:avLst/>
          </a:prstGeom>
          <a:solidFill>
            <a:srgbClr val="243C58"/>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picture containing text, book&#10;&#10;Description automatically generated">
            <a:extLst>
              <a:ext uri="{FF2B5EF4-FFF2-40B4-BE49-F238E27FC236}">
                <a16:creationId xmlns:a16="http://schemas.microsoft.com/office/drawing/2014/main" id="{04CCE087-8AB5-A14E-8388-07ED42A50A42}"/>
              </a:ext>
            </a:extLst>
          </p:cNvPr>
          <p:cNvPicPr>
            <a:picLocks noGrp="1" noChangeAspect="1"/>
          </p:cNvPicPr>
          <p:nvPr>
            <p:ph idx="1"/>
          </p:nvPr>
        </p:nvPicPr>
        <p:blipFill>
          <a:blip r:embed="rId2"/>
          <a:stretch>
            <a:fillRect/>
          </a:stretch>
        </p:blipFill>
        <p:spPr>
          <a:xfrm>
            <a:off x="5100617" y="1097392"/>
            <a:ext cx="3328649" cy="4572800"/>
          </a:xfrm>
          <a:prstGeom prst="rect">
            <a:avLst/>
          </a:prstGeom>
        </p:spPr>
      </p:pic>
      <p:sp>
        <p:nvSpPr>
          <p:cNvPr id="37" name="Rectangle 36">
            <a:extLst>
              <a:ext uri="{FF2B5EF4-FFF2-40B4-BE49-F238E27FC236}">
                <a16:creationId xmlns:a16="http://schemas.microsoft.com/office/drawing/2014/main" id="{B6B3BF72-6DFA-42DA-A667-9E3A1BCFF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75059" y="457202"/>
            <a:ext cx="9970407" cy="5856457"/>
          </a:xfrm>
          <a:prstGeom prst="rect">
            <a:avLst/>
          </a:prstGeom>
          <a:noFill/>
          <a:ln w="9525">
            <a:solidFill>
              <a:srgbClr val="243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35372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5C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statue, painting&#10;&#10;Description automatically generated">
            <a:extLst>
              <a:ext uri="{FF2B5EF4-FFF2-40B4-BE49-F238E27FC236}">
                <a16:creationId xmlns:a16="http://schemas.microsoft.com/office/drawing/2014/main" id="{CA3A3109-3B46-7A42-9229-1F1DC83C0DC5}"/>
              </a:ext>
            </a:extLst>
          </p:cNvPr>
          <p:cNvPicPr>
            <a:picLocks noGrp="1" noChangeAspect="1"/>
          </p:cNvPicPr>
          <p:nvPr>
            <p:ph idx="1"/>
          </p:nvPr>
        </p:nvPicPr>
        <p:blipFill>
          <a:blip r:embed="rId2"/>
          <a:stretch>
            <a:fillRect/>
          </a:stretch>
        </p:blipFill>
        <p:spPr>
          <a:xfrm>
            <a:off x="2116667" y="643467"/>
            <a:ext cx="7958665" cy="5571066"/>
          </a:xfrm>
          <a:prstGeom prst="rect">
            <a:avLst/>
          </a:prstGeom>
        </p:spPr>
      </p:pic>
    </p:spTree>
    <p:extLst>
      <p:ext uri="{BB962C8B-B14F-4D97-AF65-F5344CB8AC3E}">
        <p14:creationId xmlns:p14="http://schemas.microsoft.com/office/powerpoint/2010/main" val="3214891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E5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 person&#10;&#10;Description automatically generated">
            <a:extLst>
              <a:ext uri="{FF2B5EF4-FFF2-40B4-BE49-F238E27FC236}">
                <a16:creationId xmlns:a16="http://schemas.microsoft.com/office/drawing/2014/main" id="{BEDDC3A4-3547-9D4A-99F7-80A3B52B9257}"/>
              </a:ext>
            </a:extLst>
          </p:cNvPr>
          <p:cNvPicPr>
            <a:picLocks noGrp="1" noChangeAspect="1"/>
          </p:cNvPicPr>
          <p:nvPr>
            <p:ph idx="1"/>
          </p:nvPr>
        </p:nvPicPr>
        <p:blipFill>
          <a:blip r:embed="rId2"/>
          <a:stretch>
            <a:fillRect/>
          </a:stretch>
        </p:blipFill>
        <p:spPr>
          <a:xfrm>
            <a:off x="4194874" y="643467"/>
            <a:ext cx="3802252" cy="5571066"/>
          </a:xfrm>
          <a:prstGeom prst="rect">
            <a:avLst/>
          </a:prstGeom>
        </p:spPr>
      </p:pic>
    </p:spTree>
    <p:extLst>
      <p:ext uri="{BB962C8B-B14F-4D97-AF65-F5344CB8AC3E}">
        <p14:creationId xmlns:p14="http://schemas.microsoft.com/office/powerpoint/2010/main" val="2474920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7" name="Rectangle 24">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6">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9" name="Rectangle 28">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40" name="Rectangle 30">
            <a:extLst>
              <a:ext uri="{FF2B5EF4-FFF2-40B4-BE49-F238E27FC236}">
                <a16:creationId xmlns:a16="http://schemas.microsoft.com/office/drawing/2014/main" id="{20C97E5C-C165-417B-BBDE-6701E226BE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95D0E1C6-221C-4835-B0D4-24184F6B6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DCDE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A98F2782-0AD1-4AB6-BBB8-3BA1BB416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person, old, family&#10;&#10;Description automatically generated">
            <a:extLst>
              <a:ext uri="{FF2B5EF4-FFF2-40B4-BE49-F238E27FC236}">
                <a16:creationId xmlns:a16="http://schemas.microsoft.com/office/drawing/2014/main" id="{B12E78D8-0491-234C-9E76-1BAFA3A56071}"/>
              </a:ext>
            </a:extLst>
          </p:cNvPr>
          <p:cNvPicPr>
            <a:picLocks noGrp="1" noChangeAspect="1"/>
          </p:cNvPicPr>
          <p:nvPr>
            <p:ph idx="1"/>
          </p:nvPr>
        </p:nvPicPr>
        <p:blipFill>
          <a:blip r:embed="rId2"/>
          <a:stretch>
            <a:fillRect/>
          </a:stretch>
        </p:blipFill>
        <p:spPr>
          <a:xfrm>
            <a:off x="4576413" y="1123527"/>
            <a:ext cx="3039168" cy="4604800"/>
          </a:xfrm>
          <a:prstGeom prst="rect">
            <a:avLst/>
          </a:prstGeom>
        </p:spPr>
      </p:pic>
    </p:spTree>
    <p:extLst>
      <p:ext uri="{BB962C8B-B14F-4D97-AF65-F5344CB8AC3E}">
        <p14:creationId xmlns:p14="http://schemas.microsoft.com/office/powerpoint/2010/main" val="2382806463"/>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4D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application&#10;&#10;Description automatically generated">
            <a:extLst>
              <a:ext uri="{FF2B5EF4-FFF2-40B4-BE49-F238E27FC236}">
                <a16:creationId xmlns:a16="http://schemas.microsoft.com/office/drawing/2014/main" id="{28C276C5-A615-0948-89B6-C8C6C8554B34}"/>
              </a:ext>
            </a:extLst>
          </p:cNvPr>
          <p:cNvPicPr>
            <a:picLocks noGrp="1" noChangeAspect="1"/>
          </p:cNvPicPr>
          <p:nvPr>
            <p:ph idx="1"/>
          </p:nvPr>
        </p:nvPicPr>
        <p:blipFill>
          <a:blip r:embed="rId2"/>
          <a:stretch>
            <a:fillRect/>
          </a:stretch>
        </p:blipFill>
        <p:spPr>
          <a:xfrm>
            <a:off x="4208801" y="643467"/>
            <a:ext cx="3774397" cy="5571066"/>
          </a:xfrm>
          <a:prstGeom prst="rect">
            <a:avLst/>
          </a:prstGeom>
        </p:spPr>
      </p:pic>
    </p:spTree>
    <p:extLst>
      <p:ext uri="{BB962C8B-B14F-4D97-AF65-F5344CB8AC3E}">
        <p14:creationId xmlns:p14="http://schemas.microsoft.com/office/powerpoint/2010/main" val="2713701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13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05C8D326-FF47-F648-BFC2-7D66A453CE46}"/>
              </a:ext>
            </a:extLst>
          </p:cNvPr>
          <p:cNvPicPr>
            <a:picLocks noGrp="1" noChangeAspect="1"/>
          </p:cNvPicPr>
          <p:nvPr>
            <p:ph idx="1"/>
          </p:nvPr>
        </p:nvPicPr>
        <p:blipFill>
          <a:blip r:embed="rId2"/>
          <a:stretch>
            <a:fillRect/>
          </a:stretch>
        </p:blipFill>
        <p:spPr>
          <a:xfrm>
            <a:off x="3881501" y="643467"/>
            <a:ext cx="4428997" cy="5571066"/>
          </a:xfrm>
          <a:prstGeom prst="rect">
            <a:avLst/>
          </a:prstGeom>
        </p:spPr>
      </p:pic>
    </p:spTree>
    <p:extLst>
      <p:ext uri="{BB962C8B-B14F-4D97-AF65-F5344CB8AC3E}">
        <p14:creationId xmlns:p14="http://schemas.microsoft.com/office/powerpoint/2010/main" val="3729659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C0765D-A816-954D-A2BA-D840115783F4}"/>
              </a:ext>
            </a:extLst>
          </p:cNvPr>
          <p:cNvSpPr>
            <a:spLocks noGrp="1"/>
          </p:cNvSpPr>
          <p:nvPr>
            <p:ph type="title"/>
          </p:nvPr>
        </p:nvSpPr>
        <p:spPr>
          <a:xfrm>
            <a:off x="746228" y="1037967"/>
            <a:ext cx="3054091" cy="4709131"/>
          </a:xfrm>
        </p:spPr>
        <p:txBody>
          <a:bodyPr anchor="ctr">
            <a:normAutofit/>
          </a:bodyPr>
          <a:lstStyle/>
          <a:p>
            <a:r>
              <a:rPr lang="en-US" b="1" cap="none"/>
              <a:t>Strength of the belligerents, Aug. 4, 1914</a:t>
            </a:r>
            <a:br>
              <a:rPr lang="en-US" b="1" cap="none"/>
            </a:br>
            <a:endParaRPr lang="en-US" dirty="0"/>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Content Placeholder 3">
            <a:extLst>
              <a:ext uri="{FF2B5EF4-FFF2-40B4-BE49-F238E27FC236}">
                <a16:creationId xmlns:a16="http://schemas.microsoft.com/office/drawing/2014/main" id="{86A1EBFD-79FA-2E48-B2BB-79422CB9ECDB}"/>
              </a:ext>
            </a:extLst>
          </p:cNvPr>
          <p:cNvGraphicFramePr>
            <a:graphicFrameLocks noGrp="1"/>
          </p:cNvGraphicFramePr>
          <p:nvPr>
            <p:ph idx="1"/>
            <p:extLst>
              <p:ext uri="{D42A27DB-BD31-4B8C-83A1-F6EECF244321}">
                <p14:modId xmlns:p14="http://schemas.microsoft.com/office/powerpoint/2010/main" val="3718658897"/>
              </p:ext>
            </p:extLst>
          </p:nvPr>
        </p:nvGraphicFramePr>
        <p:xfrm>
          <a:off x="4598438" y="1768969"/>
          <a:ext cx="7012372" cy="3780941"/>
        </p:xfrm>
        <a:graphic>
          <a:graphicData uri="http://schemas.openxmlformats.org/drawingml/2006/table">
            <a:tbl>
              <a:tblPr firstRow="1" bandRow="1">
                <a:noFill/>
              </a:tblPr>
              <a:tblGrid>
                <a:gridCol w="4029783">
                  <a:extLst>
                    <a:ext uri="{9D8B030D-6E8A-4147-A177-3AD203B41FA5}">
                      <a16:colId xmlns:a16="http://schemas.microsoft.com/office/drawing/2014/main" val="2253345967"/>
                    </a:ext>
                  </a:extLst>
                </a:gridCol>
                <a:gridCol w="1558954">
                  <a:extLst>
                    <a:ext uri="{9D8B030D-6E8A-4147-A177-3AD203B41FA5}">
                      <a16:colId xmlns:a16="http://schemas.microsoft.com/office/drawing/2014/main" val="1911499081"/>
                    </a:ext>
                  </a:extLst>
                </a:gridCol>
                <a:gridCol w="1423635">
                  <a:extLst>
                    <a:ext uri="{9D8B030D-6E8A-4147-A177-3AD203B41FA5}">
                      <a16:colId xmlns:a16="http://schemas.microsoft.com/office/drawing/2014/main" val="511082792"/>
                    </a:ext>
                  </a:extLst>
                </a:gridCol>
              </a:tblGrid>
              <a:tr h="663727">
                <a:tc gridSpan="3">
                  <a:txBody>
                    <a:bodyPr/>
                    <a:lstStyle/>
                    <a:p>
                      <a:endParaRPr lang="en-US" sz="1700" b="0" cap="none" spc="60">
                        <a:solidFill>
                          <a:schemeClr val="bg1"/>
                        </a:solidFill>
                      </a:endParaRPr>
                    </a:p>
                  </a:txBody>
                  <a:tcPr marL="0" marR="75120" marT="96227" marB="225359" anchor="ctr">
                    <a:lnL w="12700" cmpd="sng">
                      <a:noFill/>
                      <a:prstDash val="solid"/>
                    </a:lnL>
                    <a:lnR w="12700" cmpd="sng">
                      <a:noFill/>
                      <a:prstDash val="solid"/>
                    </a:lnR>
                    <a:lnT w="19050" cap="flat" cmpd="sng" algn="ctr">
                      <a:noFill/>
                      <a:prstDash val="solid"/>
                    </a:lnT>
                    <a:lnB w="12700" cmpd="sng">
                      <a:noFill/>
                      <a:prstDash val="soli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38906712"/>
                  </a:ext>
                </a:extLst>
              </a:tr>
              <a:tr h="584607">
                <a:tc>
                  <a:txBody>
                    <a:bodyPr/>
                    <a:lstStyle/>
                    <a:p>
                      <a:pPr algn="ctr" fontAlgn="ctr"/>
                      <a:r>
                        <a:rPr lang="en-US" sz="1500" b="1" cap="none" spc="0">
                          <a:solidFill>
                            <a:schemeClr val="tx1"/>
                          </a:solidFill>
                          <a:effectLst/>
                        </a:rPr>
                        <a:t>resources</a:t>
                      </a:r>
                    </a:p>
                  </a:txBody>
                  <a:tcPr marL="0" marR="75120" marT="96227" marB="225359"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fontAlgn="ctr"/>
                      <a:r>
                        <a:rPr lang="en-US" sz="1500" b="1" cap="none" spc="0">
                          <a:solidFill>
                            <a:schemeClr val="tx1"/>
                          </a:solidFill>
                          <a:effectLst/>
                        </a:rPr>
                        <a:t>Central Powers</a:t>
                      </a:r>
                    </a:p>
                  </a:txBody>
                  <a:tcPr marL="0" marR="75120" marT="96227" marB="225359"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fontAlgn="ctr"/>
                      <a:r>
                        <a:rPr lang="en-US" sz="1500" b="1" cap="none" spc="0">
                          <a:solidFill>
                            <a:schemeClr val="tx1"/>
                          </a:solidFill>
                          <a:effectLst/>
                        </a:rPr>
                        <a:t>Allied Powers</a:t>
                      </a:r>
                    </a:p>
                  </a:txBody>
                  <a:tcPr marL="0" marR="75120" marT="96227" marB="225359"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2100107792"/>
                  </a:ext>
                </a:extLst>
              </a:tr>
              <a:tr h="584607">
                <a:tc>
                  <a:txBody>
                    <a:bodyPr/>
                    <a:lstStyle/>
                    <a:p>
                      <a:pPr algn="l" fontAlgn="ctr"/>
                      <a:r>
                        <a:rPr lang="en-US" sz="1500" b="1" cap="none" spc="0">
                          <a:solidFill>
                            <a:schemeClr val="tx1"/>
                          </a:solidFill>
                          <a:effectLst/>
                        </a:rPr>
                        <a:t>population (in millions)</a:t>
                      </a:r>
                    </a:p>
                  </a:txBody>
                  <a:tcPr marL="0" marR="75120" marT="96227" marB="225359"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fontAlgn="ctr"/>
                      <a:r>
                        <a:rPr lang="en-TR" sz="1500" cap="none" spc="0">
                          <a:solidFill>
                            <a:schemeClr val="tx1"/>
                          </a:solidFill>
                          <a:effectLst/>
                        </a:rPr>
                        <a:t>115.2</a:t>
                      </a:r>
                    </a:p>
                  </a:txBody>
                  <a:tcPr marL="0" marR="75120" marT="96227" marB="225359"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fontAlgn="ctr"/>
                      <a:r>
                        <a:rPr lang="en-TR" sz="1500" cap="none" spc="0">
                          <a:solidFill>
                            <a:schemeClr val="tx1"/>
                          </a:solidFill>
                          <a:effectLst/>
                        </a:rPr>
                        <a:t>265.5</a:t>
                      </a:r>
                    </a:p>
                  </a:txBody>
                  <a:tcPr marL="0" marR="75120" marT="96227" marB="225359"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323324930"/>
                  </a:ext>
                </a:extLst>
              </a:tr>
              <a:tr h="584607">
                <a:tc>
                  <a:txBody>
                    <a:bodyPr/>
                    <a:lstStyle/>
                    <a:p>
                      <a:pPr algn="l" fontAlgn="ctr"/>
                      <a:r>
                        <a:rPr lang="en-US" sz="1500" b="1" cap="none" spc="0">
                          <a:solidFill>
                            <a:schemeClr val="tx1"/>
                          </a:solidFill>
                          <a:effectLst/>
                        </a:rPr>
                        <a:t>steel production (in millions of metric tons)</a:t>
                      </a:r>
                    </a:p>
                  </a:txBody>
                  <a:tcPr marL="0" marR="75120" marT="96227" marB="225359"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fontAlgn="ctr"/>
                      <a:r>
                        <a:rPr lang="en-TR" sz="1500" cap="none" spc="0">
                          <a:solidFill>
                            <a:schemeClr val="tx1"/>
                          </a:solidFill>
                          <a:effectLst/>
                        </a:rPr>
                        <a:t>17.0</a:t>
                      </a:r>
                    </a:p>
                  </a:txBody>
                  <a:tcPr marL="0" marR="75120" marT="96227" marB="225359" anchor="ctr">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fontAlgn="ctr"/>
                      <a:r>
                        <a:rPr lang="en-TR" sz="1500" cap="none" spc="0">
                          <a:solidFill>
                            <a:schemeClr val="tx1"/>
                          </a:solidFill>
                          <a:effectLst/>
                        </a:rPr>
                        <a:t>15.3</a:t>
                      </a:r>
                    </a:p>
                  </a:txBody>
                  <a:tcPr marL="0" marR="75120" marT="96227" marB="225359" anchor="ctr">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301499508"/>
                  </a:ext>
                </a:extLst>
              </a:tr>
              <a:tr h="584607">
                <a:tc>
                  <a:txBody>
                    <a:bodyPr/>
                    <a:lstStyle/>
                    <a:p>
                      <a:pPr algn="l" fontAlgn="ctr"/>
                      <a:r>
                        <a:rPr lang="en-US" sz="1500" b="1" cap="none" spc="0" dirty="0">
                          <a:solidFill>
                            <a:schemeClr val="tx1"/>
                          </a:solidFill>
                          <a:effectLst/>
                        </a:rPr>
                        <a:t>army divisions available for mobilization</a:t>
                      </a:r>
                    </a:p>
                  </a:txBody>
                  <a:tcPr marL="0" marR="75120" marT="96227" marB="225359"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fontAlgn="ctr"/>
                      <a:r>
                        <a:rPr lang="en-TR" sz="1500" cap="none" spc="0">
                          <a:solidFill>
                            <a:schemeClr val="tx1"/>
                          </a:solidFill>
                          <a:effectLst/>
                        </a:rPr>
                        <a:t>146</a:t>
                      </a:r>
                    </a:p>
                  </a:txBody>
                  <a:tcPr marL="0" marR="75120" marT="96227" marB="225359"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fontAlgn="ctr"/>
                      <a:r>
                        <a:rPr lang="en-TR" sz="1500" cap="none" spc="0">
                          <a:solidFill>
                            <a:schemeClr val="tx1"/>
                          </a:solidFill>
                          <a:effectLst/>
                        </a:rPr>
                        <a:t>212</a:t>
                      </a:r>
                    </a:p>
                  </a:txBody>
                  <a:tcPr marL="0" marR="75120" marT="96227" marB="225359"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4256073215"/>
                  </a:ext>
                </a:extLst>
              </a:tr>
              <a:tr h="584607">
                <a:tc>
                  <a:txBody>
                    <a:bodyPr/>
                    <a:lstStyle/>
                    <a:p>
                      <a:pPr algn="l" fontAlgn="ctr"/>
                      <a:r>
                        <a:rPr lang="en-US" sz="1500" b="1" cap="none" spc="0">
                          <a:solidFill>
                            <a:schemeClr val="tx1"/>
                          </a:solidFill>
                          <a:effectLst/>
                        </a:rPr>
                        <a:t>modern battleships</a:t>
                      </a:r>
                    </a:p>
                  </a:txBody>
                  <a:tcPr marL="0" marR="75120" marT="96227" marB="225359" anchor="ctr">
                    <a:lnL w="12700" cmpd="sng">
                      <a:noFill/>
                      <a:prstDash val="solid"/>
                    </a:lnL>
                    <a:lnR w="12700" cmpd="sng">
                      <a:noFill/>
                      <a:prstDash val="solid"/>
                    </a:lnR>
                    <a:lnT w="12700" cmpd="sng">
                      <a:noFill/>
                      <a:prstDash val="solid"/>
                    </a:lnT>
                    <a:lnB w="12700" cmpd="sng">
                      <a:noFill/>
                      <a:prstDash val="solid"/>
                    </a:lnB>
                    <a:noFill/>
                  </a:tcPr>
                </a:tc>
                <a:tc>
                  <a:txBody>
                    <a:bodyPr/>
                    <a:lstStyle/>
                    <a:p>
                      <a:pPr fontAlgn="ctr"/>
                      <a:r>
                        <a:rPr lang="en-TR" sz="1500" cap="none" spc="0">
                          <a:solidFill>
                            <a:schemeClr val="tx1"/>
                          </a:solidFill>
                          <a:effectLst/>
                        </a:rPr>
                        <a:t>20</a:t>
                      </a:r>
                    </a:p>
                  </a:txBody>
                  <a:tcPr marL="0" marR="75120" marT="96227" marB="225359" anchor="ctr">
                    <a:lnL w="12700" cmpd="sng">
                      <a:noFill/>
                      <a:prstDash val="solid"/>
                    </a:lnL>
                    <a:lnR w="12700" cmpd="sng">
                      <a:noFill/>
                      <a:prstDash val="solid"/>
                    </a:lnR>
                    <a:lnT w="12700" cmpd="sng">
                      <a:noFill/>
                      <a:prstDash val="solid"/>
                    </a:lnT>
                    <a:lnB w="12700" cmpd="sng">
                      <a:noFill/>
                      <a:prstDash val="solid"/>
                    </a:lnB>
                    <a:noFill/>
                  </a:tcPr>
                </a:tc>
                <a:tc>
                  <a:txBody>
                    <a:bodyPr/>
                    <a:lstStyle/>
                    <a:p>
                      <a:pPr fontAlgn="ctr"/>
                      <a:r>
                        <a:rPr lang="en-TR" sz="1500" cap="none" spc="0">
                          <a:solidFill>
                            <a:schemeClr val="tx1"/>
                          </a:solidFill>
                          <a:effectLst/>
                        </a:rPr>
                        <a:t>39</a:t>
                      </a:r>
                    </a:p>
                  </a:txBody>
                  <a:tcPr marL="0" marR="75120" marT="96227" marB="225359"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300593779"/>
                  </a:ext>
                </a:extLst>
              </a:tr>
            </a:tbl>
          </a:graphicData>
        </a:graphic>
      </p:graphicFrame>
    </p:spTree>
    <p:extLst>
      <p:ext uri="{BB962C8B-B14F-4D97-AF65-F5344CB8AC3E}">
        <p14:creationId xmlns:p14="http://schemas.microsoft.com/office/powerpoint/2010/main" val="190659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6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with medium confidence">
            <a:extLst>
              <a:ext uri="{FF2B5EF4-FFF2-40B4-BE49-F238E27FC236}">
                <a16:creationId xmlns:a16="http://schemas.microsoft.com/office/drawing/2014/main" id="{D6F146CC-4F70-8C43-9808-4DB58A778065}"/>
              </a:ext>
            </a:extLst>
          </p:cNvPr>
          <p:cNvPicPr>
            <a:picLocks noGrp="1" noChangeAspect="1"/>
          </p:cNvPicPr>
          <p:nvPr>
            <p:ph idx="1"/>
          </p:nvPr>
        </p:nvPicPr>
        <p:blipFill>
          <a:blip r:embed="rId2"/>
          <a:stretch>
            <a:fillRect/>
          </a:stretch>
        </p:blipFill>
        <p:spPr>
          <a:xfrm>
            <a:off x="1639147" y="643467"/>
            <a:ext cx="8913705" cy="5571066"/>
          </a:xfrm>
          <a:prstGeom prst="rect">
            <a:avLst/>
          </a:prstGeom>
        </p:spPr>
      </p:pic>
    </p:spTree>
    <p:extLst>
      <p:ext uri="{BB962C8B-B14F-4D97-AF65-F5344CB8AC3E}">
        <p14:creationId xmlns:p14="http://schemas.microsoft.com/office/powerpoint/2010/main" val="36747860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889E-839A-7B4F-8C35-4085D65833FA}"/>
              </a:ext>
            </a:extLst>
          </p:cNvPr>
          <p:cNvSpPr>
            <a:spLocks noGrp="1"/>
          </p:cNvSpPr>
          <p:nvPr>
            <p:ph type="title"/>
          </p:nvPr>
        </p:nvSpPr>
        <p:spPr/>
        <p:txBody>
          <a:bodyPr/>
          <a:lstStyle/>
          <a:p>
            <a:r>
              <a:rPr lang="en-US" dirty="0"/>
              <a:t>WWI SONGS</a:t>
            </a:r>
          </a:p>
        </p:txBody>
      </p:sp>
      <p:sp>
        <p:nvSpPr>
          <p:cNvPr id="3" name="Content Placeholder 2">
            <a:extLst>
              <a:ext uri="{FF2B5EF4-FFF2-40B4-BE49-F238E27FC236}">
                <a16:creationId xmlns:a16="http://schemas.microsoft.com/office/drawing/2014/main" id="{0A3D5298-14EF-7B40-B06B-BCC51E3C2250}"/>
              </a:ext>
            </a:extLst>
          </p:cNvPr>
          <p:cNvSpPr>
            <a:spLocks noGrp="1"/>
          </p:cNvSpPr>
          <p:nvPr>
            <p:ph idx="1"/>
          </p:nvPr>
        </p:nvSpPr>
        <p:spPr/>
        <p:txBody>
          <a:bodyPr/>
          <a:lstStyle/>
          <a:p>
            <a:r>
              <a:rPr lang="en-US" dirty="0">
                <a:hlinkClick r:id="rId2"/>
              </a:rPr>
              <a:t>https://www.youtube.com/watch?v=_8kNpGTPbvk&amp;list=PL9-qGPmFEWNMXw57S_q3TZNZg-f99GUMC</a:t>
            </a:r>
            <a:endParaRPr lang="en-US" dirty="0"/>
          </a:p>
          <a:p>
            <a:r>
              <a:rPr lang="en-US" dirty="0">
                <a:hlinkClick r:id="rId3"/>
              </a:rPr>
              <a:t>https://www.youtube.com/watch?v</a:t>
            </a:r>
            <a:r>
              <a:rPr lang="en-US">
                <a:hlinkClick r:id="rId3"/>
              </a:rPr>
              <a:t>=2q3jh-tqt9c</a:t>
            </a:r>
            <a:endParaRPr lang="en-US"/>
          </a:p>
          <a:p>
            <a:pPr marL="0" indent="0">
              <a:buNone/>
            </a:pPr>
            <a:endParaRPr lang="en-US" dirty="0"/>
          </a:p>
        </p:txBody>
      </p:sp>
    </p:spTree>
    <p:extLst>
      <p:ext uri="{BB962C8B-B14F-4D97-AF65-F5344CB8AC3E}">
        <p14:creationId xmlns:p14="http://schemas.microsoft.com/office/powerpoint/2010/main" val="405467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C9AA0A-3CA7-324A-9A8B-67443994FFF0}"/>
              </a:ext>
            </a:extLst>
          </p:cNvPr>
          <p:cNvSpPr>
            <a:spLocks noGrp="1"/>
          </p:cNvSpPr>
          <p:nvPr>
            <p:ph type="title"/>
          </p:nvPr>
        </p:nvSpPr>
        <p:spPr>
          <a:xfrm>
            <a:off x="746228" y="1037967"/>
            <a:ext cx="3054091" cy="4709131"/>
          </a:xfrm>
        </p:spPr>
        <p:txBody>
          <a:bodyPr anchor="ctr">
            <a:normAutofit/>
          </a:bodyPr>
          <a:lstStyle/>
          <a:p>
            <a:r>
              <a:rPr lang="en-US" dirty="0"/>
              <a:t>TECHNOLOGY</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6B8CD27E-B6E7-4B81-9EA6-13399DAB84CD}"/>
              </a:ext>
            </a:extLst>
          </p:cNvPr>
          <p:cNvGraphicFramePr>
            <a:graphicFrameLocks noGrp="1"/>
          </p:cNvGraphicFramePr>
          <p:nvPr>
            <p:ph idx="1"/>
            <p:extLst>
              <p:ext uri="{D42A27DB-BD31-4B8C-83A1-F6EECF244321}">
                <p14:modId xmlns:p14="http://schemas.microsoft.com/office/powerpoint/2010/main" val="1945907297"/>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5146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15">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17">
            <a:extLst>
              <a:ext uri="{FF2B5EF4-FFF2-40B4-BE49-F238E27FC236}">
                <a16:creationId xmlns:a16="http://schemas.microsoft.com/office/drawing/2014/main" id="{F7207B7B-5C57-458C-BE38-95D2CD765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7703"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9">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5" y="0"/>
            <a:ext cx="4654295"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2ECA3A2-E55E-3F40-BE74-4693816E8E86}"/>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a:solidFill>
                  <a:schemeClr val="tx1"/>
                </a:solidFill>
              </a:rPr>
              <a:t>The Western Front</a:t>
            </a:r>
          </a:p>
        </p:txBody>
      </p:sp>
      <p:sp>
        <p:nvSpPr>
          <p:cNvPr id="30" name="Rectangle 21">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Map&#10;&#10;Description automatically generated">
            <a:extLst>
              <a:ext uri="{FF2B5EF4-FFF2-40B4-BE49-F238E27FC236}">
                <a16:creationId xmlns:a16="http://schemas.microsoft.com/office/drawing/2014/main" id="{1EE7B9A7-0A77-604E-8E7D-1FC215524E9C}"/>
              </a:ext>
            </a:extLst>
          </p:cNvPr>
          <p:cNvPicPr>
            <a:picLocks noGrp="1" noChangeAspect="1"/>
          </p:cNvPicPr>
          <p:nvPr>
            <p:ph idx="1"/>
          </p:nvPr>
        </p:nvPicPr>
        <p:blipFill>
          <a:blip r:embed="rId2"/>
          <a:stretch>
            <a:fillRect/>
          </a:stretch>
        </p:blipFill>
        <p:spPr>
          <a:xfrm>
            <a:off x="914917" y="647808"/>
            <a:ext cx="5710259" cy="5581779"/>
          </a:xfrm>
          <a:prstGeom prst="rect">
            <a:avLst/>
          </a:prstGeom>
        </p:spPr>
      </p:pic>
    </p:spTree>
    <p:extLst>
      <p:ext uri="{BB962C8B-B14F-4D97-AF65-F5344CB8AC3E}">
        <p14:creationId xmlns:p14="http://schemas.microsoft.com/office/powerpoint/2010/main" val="361430731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CCC6F-F981-E547-A873-13065722C94F}"/>
              </a:ext>
            </a:extLst>
          </p:cNvPr>
          <p:cNvSpPr>
            <a:spLocks noGrp="1"/>
          </p:cNvSpPr>
          <p:nvPr>
            <p:ph type="title"/>
          </p:nvPr>
        </p:nvSpPr>
        <p:spPr/>
        <p:txBody>
          <a:bodyPr/>
          <a:lstStyle/>
          <a:p>
            <a:r>
              <a:rPr lang="en-US" dirty="0"/>
              <a:t>Why did the us entered the war?</a:t>
            </a:r>
          </a:p>
        </p:txBody>
      </p:sp>
      <p:graphicFrame>
        <p:nvGraphicFramePr>
          <p:cNvPr id="15" name="Content Placeholder 2">
            <a:extLst>
              <a:ext uri="{FF2B5EF4-FFF2-40B4-BE49-F238E27FC236}">
                <a16:creationId xmlns:a16="http://schemas.microsoft.com/office/drawing/2014/main" id="{B78870E4-CE6F-42E3-AE9D-D4856FC4D700}"/>
              </a:ext>
            </a:extLst>
          </p:cNvPr>
          <p:cNvGraphicFramePr>
            <a:graphicFrameLocks noGrp="1"/>
          </p:cNvGraphicFramePr>
          <p:nvPr>
            <p:ph idx="1"/>
          </p:nvPr>
        </p:nvGraphicFramePr>
        <p:xfrm>
          <a:off x="581192" y="2340864"/>
          <a:ext cx="11029615" cy="3634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776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DDC3EF6-2EA5-44B3-94C7-9DDA67A12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87925A9A-E9FA-496E-9C09-7C2845E006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2073ABB4-E164-4CBF-ADFF-25552BB7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1259A422-0023-4292-8200-E080556F3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413CA5-4739-4BC9-8BB3-B0A4928D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book&#10;&#10;Description automatically generated">
            <a:extLst>
              <a:ext uri="{FF2B5EF4-FFF2-40B4-BE49-F238E27FC236}">
                <a16:creationId xmlns:a16="http://schemas.microsoft.com/office/drawing/2014/main" id="{85C2DE92-67CB-5B47-B34C-515D57EBDE16}"/>
              </a:ext>
            </a:extLst>
          </p:cNvPr>
          <p:cNvPicPr>
            <a:picLocks noGrp="1" noChangeAspect="1"/>
          </p:cNvPicPr>
          <p:nvPr>
            <p:ph idx="1"/>
          </p:nvPr>
        </p:nvPicPr>
        <p:blipFill>
          <a:blip r:embed="rId3"/>
          <a:stretch>
            <a:fillRect/>
          </a:stretch>
        </p:blipFill>
        <p:spPr>
          <a:xfrm>
            <a:off x="4097380" y="643467"/>
            <a:ext cx="3997239" cy="5571066"/>
          </a:xfrm>
          <a:prstGeom prst="rect">
            <a:avLst/>
          </a:prstGeom>
        </p:spPr>
      </p:pic>
    </p:spTree>
    <p:extLst>
      <p:ext uri="{BB962C8B-B14F-4D97-AF65-F5344CB8AC3E}">
        <p14:creationId xmlns:p14="http://schemas.microsoft.com/office/powerpoint/2010/main" val="113177135"/>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4412</TotalTime>
  <Words>2759</Words>
  <Application>Microsoft Macintosh PowerPoint</Application>
  <PresentationFormat>Widescreen</PresentationFormat>
  <Paragraphs>208</Paragraphs>
  <Slides>51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Avenir Next LT Pro</vt:lpstr>
      <vt:lpstr>Calibri</vt:lpstr>
      <vt:lpstr>Gill Sans MT</vt:lpstr>
      <vt:lpstr>Wingdings 2</vt:lpstr>
      <vt:lpstr>DividendVTI</vt:lpstr>
      <vt:lpstr>THE GREAT WAR (WWI)</vt:lpstr>
      <vt:lpstr>Who fought in the wwi?</vt:lpstr>
      <vt:lpstr>How did it start?</vt:lpstr>
      <vt:lpstr>THE OVERALL CONDITION</vt:lpstr>
      <vt:lpstr>Strength of the belligerents, Aug. 4, 1914 </vt:lpstr>
      <vt:lpstr>TECHNOLOGY</vt:lpstr>
      <vt:lpstr>The Western Front</vt:lpstr>
      <vt:lpstr>Why did the us entered the war?</vt:lpstr>
      <vt:lpstr>PowerPoint Presentation</vt:lpstr>
      <vt:lpstr>Why did the us entered the war?</vt:lpstr>
      <vt:lpstr>Why did the us entered the war?</vt:lpstr>
      <vt:lpstr>US Involvement IN WWI in numbers</vt:lpstr>
      <vt:lpstr>PowerPoint Presentation</vt:lpstr>
      <vt:lpstr>PowerPoint Presentation</vt:lpstr>
      <vt:lpstr>PROGRESSIVISM AND WWI</vt:lpstr>
      <vt:lpstr>Hysteria and repression</vt:lpstr>
      <vt:lpstr>ACTS restricting liberty and equality</vt:lpstr>
      <vt:lpstr>FIRST RED SCARE: 1917-1920</vt:lpstr>
      <vt:lpstr>PowerPoint Presentation</vt:lpstr>
      <vt:lpstr>PowerPoint Presentation</vt:lpstr>
      <vt:lpstr>PowerPoint Presentation</vt:lpstr>
      <vt:lpstr>Financing the War</vt:lpstr>
      <vt:lpstr>Liberty Bonds</vt:lpstr>
      <vt:lpstr>LIBERTY BONDS</vt:lpstr>
      <vt:lpstr>LIBERTY BONDS</vt:lpstr>
      <vt:lpstr>LIBERTY BONDS</vt:lpstr>
      <vt:lpstr>LIBERTY BONDS</vt:lpstr>
      <vt:lpstr>PowerPoint Presentation</vt:lpstr>
      <vt:lpstr>PowerPoint Presentation</vt:lpstr>
      <vt:lpstr>PowerPoint Presentation</vt:lpstr>
      <vt:lpstr>PowerPoint Presentation</vt:lpstr>
      <vt:lpstr>PowerPoint Presentation</vt:lpstr>
      <vt:lpstr>WWI ENDS…</vt:lpstr>
      <vt:lpstr>The War ends</vt:lpstr>
      <vt:lpstr>Wilson outlined his famous Fourteen Points in January 1918</vt:lpstr>
      <vt:lpstr>The fourteen points</vt:lpstr>
      <vt:lpstr>A note</vt:lpstr>
      <vt:lpstr>The home front</vt:lpstr>
      <vt:lpstr>THE HOME FRONT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WWI SONGS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WAR (WWI)</dc:title>
  <dc:creator>Gamze.Kati</dc:creator>
  <cp:lastModifiedBy>Gamze.Kati</cp:lastModifiedBy>
  <cp:revision>38</cp:revision>
  <dcterms:created xsi:type="dcterms:W3CDTF">2021-04-09T06:40:00Z</dcterms:created>
  <dcterms:modified xsi:type="dcterms:W3CDTF">2021-04-12T08:12:39Z</dcterms:modified>
</cp:coreProperties>
</file>