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theme/theme22.xml" ContentType="application/vnd.openxmlformats-officedocument.theme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theme/theme23.xml" ContentType="application/vnd.openxmlformats-officedocument.theme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7" r:id="rId3"/>
    <p:sldMasterId id="2147483704" r:id="rId4"/>
    <p:sldMasterId id="2147483716" r:id="rId5"/>
    <p:sldMasterId id="2147483728" r:id="rId6"/>
    <p:sldMasterId id="2147483741" r:id="rId7"/>
    <p:sldMasterId id="2147483753" r:id="rId8"/>
    <p:sldMasterId id="2147483765" r:id="rId9"/>
    <p:sldMasterId id="2147483778" r:id="rId10"/>
    <p:sldMasterId id="2147483790" r:id="rId11"/>
    <p:sldMasterId id="2147483803" r:id="rId12"/>
    <p:sldMasterId id="2147483815" r:id="rId13"/>
    <p:sldMasterId id="2147483827" r:id="rId14"/>
    <p:sldMasterId id="2147483839" r:id="rId15"/>
    <p:sldMasterId id="2147483852" r:id="rId16"/>
    <p:sldMasterId id="2147483865" r:id="rId17"/>
    <p:sldMasterId id="2147484125" r:id="rId18"/>
    <p:sldMasterId id="2147484138" r:id="rId19"/>
    <p:sldMasterId id="2147484178" r:id="rId20"/>
    <p:sldMasterId id="2147486055" r:id="rId21"/>
    <p:sldMasterId id="2147486068" r:id="rId22"/>
    <p:sldMasterId id="2147486081" r:id="rId23"/>
    <p:sldMasterId id="2147486094" r:id="rId24"/>
  </p:sldMasterIdLst>
  <p:notesMasterIdLst>
    <p:notesMasterId r:id="rId37"/>
  </p:notesMasterIdLst>
  <p:sldIdLst>
    <p:sldId id="294" r:id="rId25"/>
    <p:sldId id="325" r:id="rId26"/>
    <p:sldId id="326" r:id="rId27"/>
    <p:sldId id="318" r:id="rId28"/>
    <p:sldId id="303" r:id="rId29"/>
    <p:sldId id="317" r:id="rId30"/>
    <p:sldId id="319" r:id="rId31"/>
    <p:sldId id="320" r:id="rId32"/>
    <p:sldId id="321" r:id="rId33"/>
    <p:sldId id="322" r:id="rId34"/>
    <p:sldId id="309" r:id="rId35"/>
    <p:sldId id="330" r:id="rId3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6" autoAdjust="0"/>
    <p:restoredTop sz="94660"/>
  </p:normalViewPr>
  <p:slideViewPr>
    <p:cSldViewPr>
      <p:cViewPr>
        <p:scale>
          <a:sx n="60" d="100"/>
          <a:sy n="60" d="100"/>
        </p:scale>
        <p:origin x="-169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C9012F-1182-46B2-B7E6-4F3331C71082}" type="datetimeFigureOut">
              <a:rPr lang="zh-CN" altLang="en-US"/>
              <a:pPr>
                <a:defRPr/>
              </a:pPr>
              <a:t>2014/11/19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E340356-3CC4-4639-9F73-DD7FE319404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3208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774504AD-277B-4C58-8137-31E237D0D57E}" type="slidenum">
              <a:rPr lang="zh-CN" altLang="en-US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4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11366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2DD7228D-0A2B-44E7-9D38-5F941042C0FD}" type="slidenum">
              <a:rPr lang="zh-CN" altLang="en-US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5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E966E6D-4BD0-4E42-9042-DC0271B4DF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521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82A76-ABBF-43B3-B8D5-114B2902F1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136347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0FB7F-CF4D-4C28-BDF5-8C3698E560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8818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7BB09-BCE4-4708-9667-286B7E1208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15564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23372-2CBA-4D83-8ED8-4CD739DA32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951087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9DEED-DDB3-43A1-B3E0-43E5095BB9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60417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254DF-0FC6-4DBE-9068-1014734C31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6114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B4DE9-58B8-444C-9522-FC4E5BF184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98404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FA46D-8F4C-429F-A03F-7AB5C18BAA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381460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09476-2630-4B27-8597-0616905616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39309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37EF2-186C-4D3D-8673-9D3615EA60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749521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D8D5C06-A0BD-4AC2-A437-11775CD872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895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36284-8451-40BA-967C-BC48169240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667901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2BAB9-0B2E-4A52-899E-293E5DEAC5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076230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A06B9-4515-420C-B1E1-D098C895B4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69409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9B311-3E50-4068-9972-DFF3BCA882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755096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44B02-C91E-4749-A10C-EDE12BCAAE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7802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82843-36E3-4EA1-915F-F1E7CA79F8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141666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304E7-6177-41A8-9478-F923DC8963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476563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5482C-C4E5-4327-B93E-4BDB791FD5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015470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CA984-309D-4DC8-A098-BF79DD03B0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395743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EE137-3EBD-4EBA-A419-17715DF662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371058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C5BAC-0943-423D-849D-7349B36944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8338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7152F-D5B7-4A2A-AE66-FA29553F1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067119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91906AE-4F26-4B52-B578-0E09007EDC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702550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0D55E-D070-467C-8C44-5CB267DB00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433460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32EF3-BE11-403E-9579-265BF586C0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76777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33DC-95F6-41C2-AEB8-E03AE8B427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98862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7413-5299-4319-AF82-A07C01E0AC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451459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141C3-528D-40D0-AF64-9C733861C8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30841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EBD36-9CF4-4094-941E-F64F21598C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32722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5C556-95FB-4295-8B09-EF127D82E1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62718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1A4FB-0AF6-4F2C-8F8B-D465723830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768903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65D83-952E-4BD6-BB1F-80B3B26C60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234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75093C4-AE84-45FD-B085-A18ED2B832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498064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98991-D895-4684-811C-2B168E18AD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180381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D7952-7356-4766-A68C-98A3CBFEBA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60367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886CF0B-10F6-4D6A-BD67-2B286CD9A7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39924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A908F4-02DD-4242-A77C-887445E1F1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062384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0DF0C7C-21D2-4140-99F0-E0A9C5D6CE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80495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201964-6F90-4C5D-B31A-72D6313BA9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52312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252B31B-0A49-499B-AA39-BED8248DD4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979765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604B3F3-9972-404A-B640-610A9CA11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575866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309E624-D92D-40AD-9DEC-05B2A61BC1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180480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B551D8-24DC-44E1-9C03-F16E65390F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1033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D6394-5EA8-4B43-92B4-94D1F8B612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496492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0F5936B-5F98-43D4-B018-F53B56375B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332749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537E32-C2A4-43D7-A8C7-048F27E967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94589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4AE4E7D-1AA6-459F-B16A-11A1F63B73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343340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967870F4-C711-4FE9-BF3D-7B4DA3B712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118139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CA9121-9392-488E-A641-6BBA51EB6F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63102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591E325-062F-47BD-B82F-1E7FE4487FB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677636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377E2A1-0430-4A0D-93F0-34F2225022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619219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71304B-B07A-4B50-BD70-0978AE334E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359207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10FCA2D-9225-4198-95DA-5D543229CE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946775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03AC760-934A-4A0D-A463-D0EE915FA2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8433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34D99-44D0-4D16-A974-111DCEDF84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509046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783635E-079F-4452-977B-44BA81B028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48732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DE41E76-8401-464A-A33B-7419989BBC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30578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87B231C-0FD7-4E40-9C8F-DC7269BF6F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822116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F263682-A2D7-4C78-BDFA-9C1641A4D9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054401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A5F917C8-8C25-4632-BC6C-7568CFAFFD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923211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32C1DF-2260-4721-A412-B95FA3E2CC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62201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603264B-C39E-4333-A6B5-8E81C371F8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9638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9C51925-B02C-4960-9CE4-6895CB74186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761107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A73B241-70B7-446C-8C93-DC1AB5888B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0254206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FFA2E3-4E4C-4929-AA91-359242F557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0687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967F9-94B9-4114-8953-5AEC8D0288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68212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5EDA5D-C704-4AC7-89BB-89E0E222BC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318029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280DB72-F5CA-4A30-ADF4-5E11C12600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421401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A4FB51-2FEA-4C2C-9DC1-7C375DBA7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657407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79F315-CE0C-42E4-9EDB-24E30A0471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405881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323F4D4-ABCC-4061-9C6D-25AC094518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4598956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A5F808E-9C37-4017-99F6-BA702FFFE0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951045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76F0E-676A-419D-9607-507537F3A2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233410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F7CE-7CE5-413F-B3C9-062FAAD732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62789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222AC-83D1-4A0C-A492-7D31D2CFC4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0830704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99B0E-326E-4DDB-8423-66583895FE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7582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D0BF5-E46E-4B23-8869-87165825E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761740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64DB5-7817-4244-AB5A-CEDCFF98D0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04403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C85AE-956E-4EDD-9A1E-0C531F161E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485339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2F5F3-71C8-477C-80B5-88A7FF9F35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769689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DD17F-3F37-4C97-B499-23F172D8D1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444913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3CD84-4AF7-4ACC-A2C2-7DD9157773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207451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6C0DB-3C8E-4808-9294-07FDBBC536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7705455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8476C-CC1D-4B77-B9C1-6612894EC5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2457131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82136B7-8610-437A-9FBA-B714A7BD49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597016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846D-532C-4302-B32D-B13C8B295C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5490302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9B0BC-D6C0-4CB7-A91B-7557D499CF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93725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D0D3-AB6D-401D-8A2D-9356D628E8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0344258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497D5-791B-4DF5-B4AC-A4CD07F1E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397206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98C1E-39FA-427D-A60F-E10F7890C4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869852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37A33-D096-49D0-8F14-588B92F8C8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90865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2AA47-3CD8-4269-B9C9-93E1C25AD8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279458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A6AFF-55B4-4C93-9ECA-7FDFD06CB6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143184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D1164-CF1C-4FEB-BA04-BD65DE95CC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785817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7887B-20AA-4EDA-9B2F-857CEE078D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310944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932AA-48F2-48CC-B7E0-F7457E69E4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8961948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BF7B1-D243-4DCD-BB44-A075090469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7487563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10C98C0-E8B6-4C65-AE22-C6D72AF31E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878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6A950-246A-44E8-87BE-624F9A6BF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47282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02E56-DE10-44EA-98BA-9663AE283E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017735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9B42F-84E5-4812-9A9C-0A1B5436B9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7271305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7F52C-4FCE-47B1-8966-BDA4438A8C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493444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03B59-F9C0-45B7-9B3D-F6079FE2AD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239901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6CC63-7F4B-42DB-A6D0-6214678AF7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126475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E96C0-DB13-41E6-95D0-1A1C07F203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668024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9DA7C-ED75-4796-AE29-B19A8408A4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594037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57A81-8D79-43C5-8C37-AEC39888EB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72148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17267-C4D6-4011-BBB5-9AEE9D942B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8772791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39828-72BF-452E-9424-B276EB47A8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080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D0A53-25E4-4969-8F5C-DEE6717F59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2016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086EC-6C44-4058-B785-437EB34812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543533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B9DD2-713A-48AF-A925-AC1FF0077A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64316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A79F24F-0F04-4069-81D2-918AB5255C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8141856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04B6F-2452-4F47-843D-9F701F1A8D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625186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11408-9BF7-4AC6-AAD7-44ED7BB948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521287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CFA45-5367-4C38-A603-A693DCD4F3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8460636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3462C-3822-4889-808D-11694DD2288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805661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68B28-2A27-4ACC-8289-CD5E9215B9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41817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38B1A-B7F9-4EA6-BD6A-6B59556D38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378220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16FA7-F541-4E80-8C35-99AC6A0EA5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94973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A41EB-5D73-4C02-8C5D-FBBCC12353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4852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BA02F-507F-4691-A0D9-3943642365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0882349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36249-8E95-48B2-A02B-5F69BF9273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265976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029F-091B-4D33-A6E9-F02471C1FF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88889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5B5AD-E202-4B49-87EB-E012139695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11430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0DFB03C-5648-4A66-B3F6-1E6D3C7D44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0786473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8488C-ADB6-491A-9DE5-4B2F79E807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764151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A9A52-DEC5-4F02-8F0C-D9FBF6DF7B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0564205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B860C-ED35-45B2-811C-F3D503E6F3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40006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0A5C-C155-4874-BE57-EB676D8482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688475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6867D-D13A-4368-838A-38A3629552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202464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4CDBC-9D66-4CBA-B5D9-BAAABF6BBC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9461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E68D4-7CD5-4C24-AE71-B6BCAEE956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6836574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F9038-46EC-4009-AC5B-0ADBB759F5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897435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0448D-14EC-4C6B-A0C7-98AFC78299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5776507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234A5-E94D-4EFE-9874-354D580CD7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3609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8E08E-F9CC-41FC-8034-81B97E63E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8177587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DD5EA-36EA-4BA6-9A74-E776AB3396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8527086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249C309-689A-431D-A341-96EF7C172A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6627524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1E0B6-0FE0-4BB0-8F4F-60F96C8C9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5428011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11B15-718E-4584-9ACC-F4DA76A174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2396315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E9A90-2DD9-4712-BD89-E3513792CC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562304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DE25-4B31-44EF-808B-6D677C2C06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83570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76948-7F81-413A-9F11-06BE5E7643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72505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8D71B-E025-4DD7-A943-E85963BFED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373498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79C2D-13E9-4718-A74B-01DC1E489C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8545901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265B5-D131-4001-AF35-3225A5B4AD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3291777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61227-C685-4EC2-A3C5-838B9AD705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9159343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17198-B61B-4BE1-9947-2A92ED45A7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480306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5168C-5C44-4FF8-B00D-9F99711359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028609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FAA9C-6FEE-4BE6-8075-5E914A4C8C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3876136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AAD18E1-20AF-4DEA-B5DF-EA0D4EB31C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9277851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A7E36-FBC6-471D-BA7A-F5EF63251C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958951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CA5EA-F2B2-4465-A1FD-4AEFAE93EA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5521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07F3A-B845-4170-96A6-A5AE356F16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173342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4085D-856C-48C9-8C0D-9632C10345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240524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AE371-923E-4317-9D90-A466605F9D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7972764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426C9-7DCE-49F0-803D-8B64D4ADC5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9209039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63CC0-8535-433B-96E5-8B28CBE4B6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6117425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1866B-598A-46E3-8CA8-EF19CAC839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4978618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B2A30-8E57-4B64-BFE7-CD4F661353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7605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B5A5-42A3-4F11-9A62-01A01019EF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5685953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96E8-BB09-4B1B-A9FC-6C9CAEAEDC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725829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9E704-C6BE-4B11-BD56-94710D9C27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6861015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26212E2-DA2A-4403-8F86-534F24A3E2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2972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8B3926C-7CF0-45E7-8FCA-DBAAC8A600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6908170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9164B-8BF8-4732-B1CB-7D2912738A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1283123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388D1-FBF8-420C-8198-1AE75BC313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809889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02C46-3276-4A84-97FD-1F4E8952E0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6299671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63D34-9811-4E44-86A5-A7CF0BDA97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6834033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F3112-9C5E-4EFD-BB35-899E9B560B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3237848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89810-BD0D-4F17-955B-F3B96D6967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0714186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90409-0E08-4FB7-984B-B693A9D74C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4106485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052BB-A50F-477F-9512-DB7D973D8D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9314453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15739-EF1A-48FF-A385-B48400903C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160075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549E-93C9-41E5-B803-2923A4EDC1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8295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DB88-8D6F-4AB9-BA58-6E8664EFC4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6773104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5693D-A9AC-4E22-8C11-945DE9C00B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361585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417C371-022B-4066-840D-280854F7B7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409189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133B7-73DC-4C8A-A01C-91E49BB9AA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299352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EE64B-A4A0-472C-974A-28AC71BD6F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196330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9D0DA-5C44-4166-97D8-F42A834506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698647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E9E9A-EDF8-46FD-8716-37F3FE3283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174456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2CBAE-B5DD-43FD-A13F-C8E50EBE66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3861903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C1C26-D9A5-4C19-88FA-3D591505DC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550452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2DEEB-0833-4959-A06C-4BD42B60FF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5940738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28EDB-30DB-4F9B-9635-1EDAE4CE66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58481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FEB00-62AD-46A2-B47D-270D7452CA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1961404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A62C6-DA6B-4468-A190-BB6A94D1DC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2285224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96CC9-2411-4DDE-AB00-DE59B3C637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3233084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11570-FCE9-4041-81CA-DEA3542F47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9502403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5DE8D43-3B4A-4DF5-9A43-E4E770654E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90435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0FD91-1F31-44DF-9598-49DB50121D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0143571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6021-C8C4-411D-B556-999CE1C7F0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0671651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B3F71-ECAA-49BD-8A56-AB1FF5F57E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1448817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8D948-C507-451B-89D6-576570BC08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637157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BDC89-E1A1-4573-94A4-FBD9237737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066021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A15AC-0D2F-4E89-83F0-9B27CAF6F3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00875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34C06-A56F-44F8-9FD3-7B94ECF33C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924755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264BB-7D24-4B3D-9619-EC14A77A31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5329450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E31F7-1E4D-4592-9016-56541EF1E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2204393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8D53-D3C0-46F8-872E-BFEE79DDF9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0406016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5DAA9-6D81-4E2C-B84B-7F43C6697F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4879724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5FABD-64FC-41DA-AE44-A13DE797F2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59591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CA4E-FB4E-4DAE-B89B-1443E530BA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963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5514A-59C4-4A72-A5DD-D3131D01B0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54332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3622D-B2DE-4150-84CA-FCE9A8AAB2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4406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5A700-3600-4431-A253-B1C50E72DE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82456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0678-093C-449F-A564-28DC0BA41B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26884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F09C8-9BC8-4E89-BC65-36EDCA5487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6285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6D1B7-2633-4170-85D0-361D8447E3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42185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F3702-F804-4486-8082-FDD2FFF38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66450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C4E90-0C01-4780-AFEA-DADC1B0A58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012265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62C71-7910-4591-919D-C4B0E42919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67120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351EB-812F-4702-A164-1766BB5F49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1186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07C8A-C2CC-449A-8E41-864C1C596C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892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3B468-BB13-44FA-9AD7-575DD6C5EE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21418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9E18B-CC5D-44D5-B6B1-4EAE7A47EC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70074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A8067F5-8848-4FE8-8C26-B063945F23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34504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8F053-DEBD-4216-A0BA-C7EE7330B8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63176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9DEA-620E-4CF6-88E1-4C8E6795F4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35749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25858-57C7-4518-8159-4595B91C3C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50241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B71A-9CC3-417B-B825-08E24A1EBE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57150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9B8D7-B0A9-405F-AB39-56A5022D7D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05703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E7E7F-FFE4-41A0-9CD5-A18F82F842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61501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6C526-2820-4DD5-BD69-24482D25FF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90272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858F3-5998-4A57-9E3F-32A50E803E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85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AC717-04EE-4CBA-94D2-5353D8861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59568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F8B5F-578D-41B5-B81A-5AAFC6F69A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18697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2C759-90FC-4A39-BD8F-48BF0CC4C6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46053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28465AA-4224-48BB-A001-CC58201AD5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98694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CC1B0-D10C-4221-BFEC-DF8BB5EDEA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21019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047AA-4C96-4891-8985-94E1A15C0B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50229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0BA67-EE61-4BFD-8F3D-6E5CE3BB67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77936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0C19B-B24D-427A-81FF-B2D02A42D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228779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28B01-180F-4FE7-8938-BD3B487601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406345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73301-E80B-4119-96F4-8367FD2AB9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59432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5727B-CB6D-4E80-8274-E00C52B334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946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843CB-3F0A-4C48-A2E7-3DBAC536D9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8268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F5777-D7E3-42FC-B9B4-D529311C79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18024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16EC4-9C5B-49B2-884C-8A2990843B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15377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8EBB-7014-4FAB-A199-71087D43FC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31817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F64D932-43B0-4E47-91A7-9976039D9F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246084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43272-AA13-45FB-B865-C75FE3B00A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74785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34697-B43F-4821-94D8-37C8AADAA3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42377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B41F-F1AC-4E76-BB9A-27732D8939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6755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EF27D-BACF-4FE7-B01F-BF4A4AE7A2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866523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1C294-BAE5-4D7D-BCF7-FE5ABDFEFD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99847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88D9A-CED5-4360-AEC1-14C4797E88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775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38535-3BBD-4777-A85F-92E7FDD928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71892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52E59-66F5-4882-9084-2B3540810E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995451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1AEF8-BA57-4309-9D45-93C2CAFA1A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2347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A269C-B535-4C4E-AB9F-13D4C1D571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99677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5A843-4F44-41CF-BA39-8203ABA08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891395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1A143-846C-4D6E-A6FE-058A4BBF1B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10399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91DBDBA-4A8A-4E17-A228-ADD9017DCF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00439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68241-6D17-4D6A-8E95-7213222FDF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37542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FC486-09CE-4D93-8265-A999458714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67763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77241-BA1B-4A03-AE5C-6B5012306A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99694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A5552-7B15-4C48-B48B-40A49E6F2D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021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27E1E-AA68-42DA-9502-05D667A683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29060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703AA-74A3-41EF-AF50-720CB0EBE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98164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34FC3-54EF-4AA6-A02B-49AF828FA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745260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5EBF-FF21-4D90-B816-5D1DF6605D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624283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4E058-E44E-4294-B708-F525F788AE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97485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374EC-2BAD-4389-8E0F-2482014CD5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36948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A43EC-498F-4300-826C-FDD564EBBC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92514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034FCD9-F0FB-4C7F-8E56-D135D98302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305609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AE617-ED2C-4E8C-AFD0-5D7EEEB00F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344132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3E02B-6AEE-48B9-8C0D-85C1E2D55A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262772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FDF71-2762-4E71-B187-E82C04BB12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409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A81A0-0A43-49AE-8E0D-877C24D376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874581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72558-6CF0-4533-907E-FDA1DDF2E9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657465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D82DA-7B66-4144-BBEB-0ECDDA5225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950587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9B2B2-820B-42D0-8E77-42D380325D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315134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9CC56-B7DC-4D20-B444-55328CF2AC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872867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FEDBE-EE2F-43B5-AC19-37C36A529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018983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8A0C2-355E-4A8F-8B17-8E5BD351A2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6679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262B-4D8A-44B8-8FDE-A67E1CA76F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978847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EA5106-476C-42B7-95E3-69474F173F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259794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CCCE-9EBB-4EA1-9759-FD14DC1E25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242564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A3266-6F83-487B-87D2-6301E2E398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763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6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1.xml"/><Relationship Id="rId7" Type="http://schemas.openxmlformats.org/officeDocument/2006/relationships/slideLayout" Target="../slideLayouts/slideLayout255.xml"/><Relationship Id="rId12" Type="http://schemas.openxmlformats.org/officeDocument/2006/relationships/slideLayout" Target="../slideLayouts/slideLayout260.xml"/><Relationship Id="rId2" Type="http://schemas.openxmlformats.org/officeDocument/2006/relationships/slideLayout" Target="../slideLayouts/slideLayout250.xml"/><Relationship Id="rId1" Type="http://schemas.openxmlformats.org/officeDocument/2006/relationships/slideLayout" Target="../slideLayouts/slideLayout249.xml"/><Relationship Id="rId6" Type="http://schemas.openxmlformats.org/officeDocument/2006/relationships/slideLayout" Target="../slideLayouts/slideLayout254.xml"/><Relationship Id="rId11" Type="http://schemas.openxmlformats.org/officeDocument/2006/relationships/slideLayout" Target="../slideLayouts/slideLayout259.xml"/><Relationship Id="rId5" Type="http://schemas.openxmlformats.org/officeDocument/2006/relationships/slideLayout" Target="../slideLayouts/slideLayout253.xml"/><Relationship Id="rId10" Type="http://schemas.openxmlformats.org/officeDocument/2006/relationships/slideLayout" Target="../slideLayouts/slideLayout258.xml"/><Relationship Id="rId4" Type="http://schemas.openxmlformats.org/officeDocument/2006/relationships/slideLayout" Target="../slideLayouts/slideLayout252.xml"/><Relationship Id="rId9" Type="http://schemas.openxmlformats.org/officeDocument/2006/relationships/slideLayout" Target="../slideLayouts/slideLayout257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8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3.xml"/><Relationship Id="rId7" Type="http://schemas.openxmlformats.org/officeDocument/2006/relationships/slideLayout" Target="../slideLayouts/slideLayout267.xml"/><Relationship Id="rId12" Type="http://schemas.openxmlformats.org/officeDocument/2006/relationships/slideLayout" Target="../slideLayouts/slideLayout272.xml"/><Relationship Id="rId2" Type="http://schemas.openxmlformats.org/officeDocument/2006/relationships/slideLayout" Target="../slideLayouts/slideLayout262.xml"/><Relationship Id="rId1" Type="http://schemas.openxmlformats.org/officeDocument/2006/relationships/slideLayout" Target="../slideLayouts/slideLayout261.xml"/><Relationship Id="rId6" Type="http://schemas.openxmlformats.org/officeDocument/2006/relationships/slideLayout" Target="../slideLayouts/slideLayout266.xml"/><Relationship Id="rId11" Type="http://schemas.openxmlformats.org/officeDocument/2006/relationships/slideLayout" Target="../slideLayouts/slideLayout271.xml"/><Relationship Id="rId5" Type="http://schemas.openxmlformats.org/officeDocument/2006/relationships/slideLayout" Target="../slideLayouts/slideLayout265.xml"/><Relationship Id="rId10" Type="http://schemas.openxmlformats.org/officeDocument/2006/relationships/slideLayout" Target="../slideLayouts/slideLayout270.xml"/><Relationship Id="rId4" Type="http://schemas.openxmlformats.org/officeDocument/2006/relationships/slideLayout" Target="../slideLayouts/slideLayout264.xml"/><Relationship Id="rId9" Type="http://schemas.openxmlformats.org/officeDocument/2006/relationships/slideLayout" Target="../slideLayouts/slideLayout269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0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5.xml"/><Relationship Id="rId7" Type="http://schemas.openxmlformats.org/officeDocument/2006/relationships/slideLayout" Target="../slideLayouts/slideLayout279.xml"/><Relationship Id="rId12" Type="http://schemas.openxmlformats.org/officeDocument/2006/relationships/slideLayout" Target="../slideLayouts/slideLayout284.xml"/><Relationship Id="rId2" Type="http://schemas.openxmlformats.org/officeDocument/2006/relationships/slideLayout" Target="../slideLayouts/slideLayout274.xml"/><Relationship Id="rId1" Type="http://schemas.openxmlformats.org/officeDocument/2006/relationships/slideLayout" Target="../slideLayouts/slideLayout273.xml"/><Relationship Id="rId6" Type="http://schemas.openxmlformats.org/officeDocument/2006/relationships/slideLayout" Target="../slideLayouts/slideLayout278.xml"/><Relationship Id="rId11" Type="http://schemas.openxmlformats.org/officeDocument/2006/relationships/slideLayout" Target="../slideLayouts/slideLayout283.xml"/><Relationship Id="rId5" Type="http://schemas.openxmlformats.org/officeDocument/2006/relationships/slideLayout" Target="../slideLayouts/slideLayout277.xml"/><Relationship Id="rId10" Type="http://schemas.openxmlformats.org/officeDocument/2006/relationships/slideLayout" Target="../slideLayouts/slideLayout282.xml"/><Relationship Id="rId4" Type="http://schemas.openxmlformats.org/officeDocument/2006/relationships/slideLayout" Target="../slideLayouts/slideLayout276.xml"/><Relationship Id="rId9" Type="http://schemas.openxmlformats.org/officeDocument/2006/relationships/slideLayout" Target="../slideLayouts/slideLayout28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21F7BB8-6B43-4137-9F35-9BA1D5B0D17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0" r:id="rId1"/>
    <p:sldLayoutId id="2147487218" r:id="rId2"/>
    <p:sldLayoutId id="2147487219" r:id="rId3"/>
    <p:sldLayoutId id="2147487220" r:id="rId4"/>
    <p:sldLayoutId id="2147487221" r:id="rId5"/>
    <p:sldLayoutId id="2147487222" r:id="rId6"/>
    <p:sldLayoutId id="2147487223" r:id="rId7"/>
    <p:sldLayoutId id="2147487224" r:id="rId8"/>
    <p:sldLayoutId id="2147487225" r:id="rId9"/>
    <p:sldLayoutId id="2147487226" r:id="rId10"/>
    <p:sldLayoutId id="2147487227" r:id="rId11"/>
    <p:sldLayoutId id="214748722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AAE498F-BDE7-4F16-AE22-40DC660750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9" r:id="rId1"/>
    <p:sldLayoutId id="2147487317" r:id="rId2"/>
    <p:sldLayoutId id="2147487318" r:id="rId3"/>
    <p:sldLayoutId id="2147487319" r:id="rId4"/>
    <p:sldLayoutId id="2147487320" r:id="rId5"/>
    <p:sldLayoutId id="2147487321" r:id="rId6"/>
    <p:sldLayoutId id="2147487322" r:id="rId7"/>
    <p:sldLayoutId id="2147487323" r:id="rId8"/>
    <p:sldLayoutId id="2147487324" r:id="rId9"/>
    <p:sldLayoutId id="2147487325" r:id="rId10"/>
    <p:sldLayoutId id="214748732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5BAA047-6E94-472E-BF2A-B163B4712E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0" r:id="rId1"/>
    <p:sldLayoutId id="2147487327" r:id="rId2"/>
    <p:sldLayoutId id="2147487328" r:id="rId3"/>
    <p:sldLayoutId id="2147487329" r:id="rId4"/>
    <p:sldLayoutId id="2147487330" r:id="rId5"/>
    <p:sldLayoutId id="2147487331" r:id="rId6"/>
    <p:sldLayoutId id="2147487332" r:id="rId7"/>
    <p:sldLayoutId id="2147487333" r:id="rId8"/>
    <p:sldLayoutId id="2147487334" r:id="rId9"/>
    <p:sldLayoutId id="2147487335" r:id="rId10"/>
    <p:sldLayoutId id="2147487336" r:id="rId11"/>
    <p:sldLayoutId id="214748733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BD2CD94A-2915-4D71-88CC-01C22104A6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1" r:id="rId1"/>
    <p:sldLayoutId id="2147487472" r:id="rId2"/>
    <p:sldLayoutId id="2147487473" r:id="rId3"/>
    <p:sldLayoutId id="2147487474" r:id="rId4"/>
    <p:sldLayoutId id="2147487475" r:id="rId5"/>
    <p:sldLayoutId id="2147487476" r:id="rId6"/>
    <p:sldLayoutId id="2147487477" r:id="rId7"/>
    <p:sldLayoutId id="2147487478" r:id="rId8"/>
    <p:sldLayoutId id="2147487479" r:id="rId9"/>
    <p:sldLayoutId id="2147487480" r:id="rId10"/>
    <p:sldLayoutId id="21474874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4108E85-4722-4547-B72E-D4A32BC00E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82" r:id="rId1"/>
    <p:sldLayoutId id="2147487483" r:id="rId2"/>
    <p:sldLayoutId id="2147487484" r:id="rId3"/>
    <p:sldLayoutId id="2147487485" r:id="rId4"/>
    <p:sldLayoutId id="2147487486" r:id="rId5"/>
    <p:sldLayoutId id="2147487487" r:id="rId6"/>
    <p:sldLayoutId id="2147487488" r:id="rId7"/>
    <p:sldLayoutId id="2147487489" r:id="rId8"/>
    <p:sldLayoutId id="2147487490" r:id="rId9"/>
    <p:sldLayoutId id="2147487491" r:id="rId10"/>
    <p:sldLayoutId id="21474874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FE85556C-2103-4127-922E-8471DDAC8E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3" r:id="rId1"/>
    <p:sldLayoutId id="2147487494" r:id="rId2"/>
    <p:sldLayoutId id="2147487495" r:id="rId3"/>
    <p:sldLayoutId id="2147487496" r:id="rId4"/>
    <p:sldLayoutId id="2147487497" r:id="rId5"/>
    <p:sldLayoutId id="2147487498" r:id="rId6"/>
    <p:sldLayoutId id="2147487499" r:id="rId7"/>
    <p:sldLayoutId id="2147487500" r:id="rId8"/>
    <p:sldLayoutId id="2147487501" r:id="rId9"/>
    <p:sldLayoutId id="2147487502" r:id="rId10"/>
    <p:sldLayoutId id="21474875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A168CDD-0D40-4DF1-B559-44EC7B3517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4" r:id="rId1"/>
    <p:sldLayoutId id="2147487338" r:id="rId2"/>
    <p:sldLayoutId id="2147487339" r:id="rId3"/>
    <p:sldLayoutId id="2147487340" r:id="rId4"/>
    <p:sldLayoutId id="2147487341" r:id="rId5"/>
    <p:sldLayoutId id="2147487342" r:id="rId6"/>
    <p:sldLayoutId id="2147487343" r:id="rId7"/>
    <p:sldLayoutId id="2147487344" r:id="rId8"/>
    <p:sldLayoutId id="2147487345" r:id="rId9"/>
    <p:sldLayoutId id="2147487346" r:id="rId10"/>
    <p:sldLayoutId id="2147487347" r:id="rId11"/>
    <p:sldLayoutId id="214748734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8926FF3-CC48-4FBD-BFF9-AFB6546046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5" r:id="rId1"/>
    <p:sldLayoutId id="2147487349" r:id="rId2"/>
    <p:sldLayoutId id="2147487350" r:id="rId3"/>
    <p:sldLayoutId id="2147487351" r:id="rId4"/>
    <p:sldLayoutId id="2147487352" r:id="rId5"/>
    <p:sldLayoutId id="2147487353" r:id="rId6"/>
    <p:sldLayoutId id="2147487354" r:id="rId7"/>
    <p:sldLayoutId id="2147487355" r:id="rId8"/>
    <p:sldLayoutId id="2147487356" r:id="rId9"/>
    <p:sldLayoutId id="2147487357" r:id="rId10"/>
    <p:sldLayoutId id="2147487358" r:id="rId11"/>
    <p:sldLayoutId id="214748735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D5D5BD0-E146-4321-869C-C30645C528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6" r:id="rId1"/>
    <p:sldLayoutId id="2147487360" r:id="rId2"/>
    <p:sldLayoutId id="2147487361" r:id="rId3"/>
    <p:sldLayoutId id="2147487362" r:id="rId4"/>
    <p:sldLayoutId id="2147487363" r:id="rId5"/>
    <p:sldLayoutId id="2147487364" r:id="rId6"/>
    <p:sldLayoutId id="2147487365" r:id="rId7"/>
    <p:sldLayoutId id="2147487366" r:id="rId8"/>
    <p:sldLayoutId id="2147487367" r:id="rId9"/>
    <p:sldLayoutId id="2147487368" r:id="rId10"/>
    <p:sldLayoutId id="2147487369" r:id="rId11"/>
    <p:sldLayoutId id="214748737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D3CCC4C-1D58-4EB4-AE6C-9238F96E5AA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7" r:id="rId1"/>
    <p:sldLayoutId id="2147487371" r:id="rId2"/>
    <p:sldLayoutId id="2147487372" r:id="rId3"/>
    <p:sldLayoutId id="2147487373" r:id="rId4"/>
    <p:sldLayoutId id="2147487374" r:id="rId5"/>
    <p:sldLayoutId id="2147487375" r:id="rId6"/>
    <p:sldLayoutId id="2147487376" r:id="rId7"/>
    <p:sldLayoutId id="2147487377" r:id="rId8"/>
    <p:sldLayoutId id="2147487378" r:id="rId9"/>
    <p:sldLayoutId id="2147487379" r:id="rId10"/>
    <p:sldLayoutId id="2147487380" r:id="rId11"/>
    <p:sldLayoutId id="214748738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1103FDE-3FDC-4375-B6A2-6DA3EE7B49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08" r:id="rId1"/>
    <p:sldLayoutId id="2147487382" r:id="rId2"/>
    <p:sldLayoutId id="2147487383" r:id="rId3"/>
    <p:sldLayoutId id="2147487384" r:id="rId4"/>
    <p:sldLayoutId id="2147487385" r:id="rId5"/>
    <p:sldLayoutId id="2147487386" r:id="rId6"/>
    <p:sldLayoutId id="2147487387" r:id="rId7"/>
    <p:sldLayoutId id="2147487388" r:id="rId8"/>
    <p:sldLayoutId id="2147487389" r:id="rId9"/>
    <p:sldLayoutId id="2147487390" r:id="rId10"/>
    <p:sldLayoutId id="2147487391" r:id="rId11"/>
    <p:sldLayoutId id="214748739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8B15E58D-A985-4DB1-A69A-2084C7A564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1" r:id="rId1"/>
    <p:sldLayoutId id="2147487229" r:id="rId2"/>
    <p:sldLayoutId id="2147487230" r:id="rId3"/>
    <p:sldLayoutId id="2147487231" r:id="rId4"/>
    <p:sldLayoutId id="2147487232" r:id="rId5"/>
    <p:sldLayoutId id="2147487233" r:id="rId6"/>
    <p:sldLayoutId id="2147487234" r:id="rId7"/>
    <p:sldLayoutId id="2147487235" r:id="rId8"/>
    <p:sldLayoutId id="2147487236" r:id="rId9"/>
    <p:sldLayoutId id="2147487237" r:id="rId10"/>
    <p:sldLayoutId id="2147487238" r:id="rId11"/>
    <p:sldLayoutId id="214748723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5C869D7-B2C6-4F2C-B752-07AAA69FBF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0" r:id="rId1"/>
    <p:sldLayoutId id="2147487405" r:id="rId2"/>
    <p:sldLayoutId id="2147487406" r:id="rId3"/>
    <p:sldLayoutId id="2147487407" r:id="rId4"/>
    <p:sldLayoutId id="2147487408" r:id="rId5"/>
    <p:sldLayoutId id="2147487409" r:id="rId6"/>
    <p:sldLayoutId id="2147487410" r:id="rId7"/>
    <p:sldLayoutId id="2147487411" r:id="rId8"/>
    <p:sldLayoutId id="2147487412" r:id="rId9"/>
    <p:sldLayoutId id="2147487413" r:id="rId10"/>
    <p:sldLayoutId id="2147487414" r:id="rId11"/>
    <p:sldLayoutId id="214748741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DBFE374-5C92-45D0-B85D-0B7343FAEF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1" r:id="rId1"/>
    <p:sldLayoutId id="2147487416" r:id="rId2"/>
    <p:sldLayoutId id="2147487417" r:id="rId3"/>
    <p:sldLayoutId id="2147487418" r:id="rId4"/>
    <p:sldLayoutId id="2147487419" r:id="rId5"/>
    <p:sldLayoutId id="2147487420" r:id="rId6"/>
    <p:sldLayoutId id="2147487421" r:id="rId7"/>
    <p:sldLayoutId id="2147487422" r:id="rId8"/>
    <p:sldLayoutId id="2147487423" r:id="rId9"/>
    <p:sldLayoutId id="2147487424" r:id="rId10"/>
    <p:sldLayoutId id="2147487425" r:id="rId11"/>
    <p:sldLayoutId id="21474874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8DE4B4-82F8-4D42-B3A1-37DD1ED141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2" r:id="rId1"/>
    <p:sldLayoutId id="2147487427" r:id="rId2"/>
    <p:sldLayoutId id="2147487428" r:id="rId3"/>
    <p:sldLayoutId id="2147487429" r:id="rId4"/>
    <p:sldLayoutId id="2147487430" r:id="rId5"/>
    <p:sldLayoutId id="2147487431" r:id="rId6"/>
    <p:sldLayoutId id="2147487432" r:id="rId7"/>
    <p:sldLayoutId id="2147487433" r:id="rId8"/>
    <p:sldLayoutId id="2147487434" r:id="rId9"/>
    <p:sldLayoutId id="2147487435" r:id="rId10"/>
    <p:sldLayoutId id="2147487436" r:id="rId11"/>
    <p:sldLayoutId id="214748743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F0F6B65-8739-4434-BA49-12C3AA81E3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3" r:id="rId1"/>
    <p:sldLayoutId id="2147487438" r:id="rId2"/>
    <p:sldLayoutId id="2147487439" r:id="rId3"/>
    <p:sldLayoutId id="2147487440" r:id="rId4"/>
    <p:sldLayoutId id="2147487441" r:id="rId5"/>
    <p:sldLayoutId id="2147487442" r:id="rId6"/>
    <p:sldLayoutId id="2147487443" r:id="rId7"/>
    <p:sldLayoutId id="2147487444" r:id="rId8"/>
    <p:sldLayoutId id="2147487445" r:id="rId9"/>
    <p:sldLayoutId id="2147487446" r:id="rId10"/>
    <p:sldLayoutId id="2147487447" r:id="rId11"/>
    <p:sldLayoutId id="214748744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06BE236-2454-4264-B49E-86A84C5F68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14" r:id="rId1"/>
    <p:sldLayoutId id="2147487449" r:id="rId2"/>
    <p:sldLayoutId id="2147487450" r:id="rId3"/>
    <p:sldLayoutId id="2147487451" r:id="rId4"/>
    <p:sldLayoutId id="2147487452" r:id="rId5"/>
    <p:sldLayoutId id="2147487453" r:id="rId6"/>
    <p:sldLayoutId id="2147487454" r:id="rId7"/>
    <p:sldLayoutId id="2147487455" r:id="rId8"/>
    <p:sldLayoutId id="2147487456" r:id="rId9"/>
    <p:sldLayoutId id="2147487457" r:id="rId10"/>
    <p:sldLayoutId id="2147487458" r:id="rId11"/>
    <p:sldLayoutId id="214748745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F7F51FC-DA4E-4717-9F63-3116529A84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2" r:id="rId1"/>
    <p:sldLayoutId id="2147487240" r:id="rId2"/>
    <p:sldLayoutId id="2147487241" r:id="rId3"/>
    <p:sldLayoutId id="2147487242" r:id="rId4"/>
    <p:sldLayoutId id="2147487243" r:id="rId5"/>
    <p:sldLayoutId id="2147487244" r:id="rId6"/>
    <p:sldLayoutId id="2147487245" r:id="rId7"/>
    <p:sldLayoutId id="2147487246" r:id="rId8"/>
    <p:sldLayoutId id="2147487247" r:id="rId9"/>
    <p:sldLayoutId id="2147487248" r:id="rId10"/>
    <p:sldLayoutId id="2147487249" r:id="rId11"/>
    <p:sldLayoutId id="2147487250" r:id="rId12"/>
    <p:sldLayoutId id="2147487251" r:id="rId13"/>
    <p:sldLayoutId id="2147487252" r:id="rId14"/>
    <p:sldLayoutId id="2147487253" r:id="rId15"/>
    <p:sldLayoutId id="214748725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6AAB2AA-ED18-4BC4-93C3-2062BD281E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3" r:id="rId1"/>
    <p:sldLayoutId id="2147487255" r:id="rId2"/>
    <p:sldLayoutId id="2147487256" r:id="rId3"/>
    <p:sldLayoutId id="2147487257" r:id="rId4"/>
    <p:sldLayoutId id="2147487258" r:id="rId5"/>
    <p:sldLayoutId id="2147487259" r:id="rId6"/>
    <p:sldLayoutId id="2147487260" r:id="rId7"/>
    <p:sldLayoutId id="2147487261" r:id="rId8"/>
    <p:sldLayoutId id="2147487262" r:id="rId9"/>
    <p:sldLayoutId id="2147487263" r:id="rId10"/>
    <p:sldLayoutId id="214748726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D4D1183-D2AE-459B-A8D7-B7E7004754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4" r:id="rId1"/>
    <p:sldLayoutId id="2147487265" r:id="rId2"/>
    <p:sldLayoutId id="2147487266" r:id="rId3"/>
    <p:sldLayoutId id="2147487267" r:id="rId4"/>
    <p:sldLayoutId id="2147487268" r:id="rId5"/>
    <p:sldLayoutId id="2147487269" r:id="rId6"/>
    <p:sldLayoutId id="2147487270" r:id="rId7"/>
    <p:sldLayoutId id="2147487271" r:id="rId8"/>
    <p:sldLayoutId id="2147487272" r:id="rId9"/>
    <p:sldLayoutId id="2147487273" r:id="rId10"/>
    <p:sldLayoutId id="214748727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0682CB2-D035-4104-915A-01230A9DD5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5" r:id="rId1"/>
    <p:sldLayoutId id="2147487275" r:id="rId2"/>
    <p:sldLayoutId id="2147487276" r:id="rId3"/>
    <p:sldLayoutId id="2147487277" r:id="rId4"/>
    <p:sldLayoutId id="2147487278" r:id="rId5"/>
    <p:sldLayoutId id="2147487279" r:id="rId6"/>
    <p:sldLayoutId id="2147487280" r:id="rId7"/>
    <p:sldLayoutId id="2147487281" r:id="rId8"/>
    <p:sldLayoutId id="2147487282" r:id="rId9"/>
    <p:sldLayoutId id="2147487283" r:id="rId10"/>
    <p:sldLayoutId id="2147487284" r:id="rId11"/>
    <p:sldLayoutId id="21474872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05F800-1B5D-4834-91E0-6DF6CE9D6A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6" r:id="rId1"/>
    <p:sldLayoutId id="2147487286" r:id="rId2"/>
    <p:sldLayoutId id="2147487287" r:id="rId3"/>
    <p:sldLayoutId id="2147487288" r:id="rId4"/>
    <p:sldLayoutId id="2147487289" r:id="rId5"/>
    <p:sldLayoutId id="2147487290" r:id="rId6"/>
    <p:sldLayoutId id="2147487291" r:id="rId7"/>
    <p:sldLayoutId id="2147487292" r:id="rId8"/>
    <p:sldLayoutId id="2147487293" r:id="rId9"/>
    <p:sldLayoutId id="2147487294" r:id="rId10"/>
    <p:sldLayoutId id="21474872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772E6CD-1F14-4792-87F3-161AE4A3F1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7" r:id="rId1"/>
    <p:sldLayoutId id="2147487296" r:id="rId2"/>
    <p:sldLayoutId id="2147487297" r:id="rId3"/>
    <p:sldLayoutId id="2147487298" r:id="rId4"/>
    <p:sldLayoutId id="2147487299" r:id="rId5"/>
    <p:sldLayoutId id="2147487300" r:id="rId6"/>
    <p:sldLayoutId id="2147487301" r:id="rId7"/>
    <p:sldLayoutId id="2147487302" r:id="rId8"/>
    <p:sldLayoutId id="2147487303" r:id="rId9"/>
    <p:sldLayoutId id="2147487304" r:id="rId10"/>
    <p:sldLayoutId id="214748730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85109C3-3F45-481C-903B-923BC63563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68" r:id="rId1"/>
    <p:sldLayoutId id="2147487306" r:id="rId2"/>
    <p:sldLayoutId id="2147487307" r:id="rId3"/>
    <p:sldLayoutId id="2147487308" r:id="rId4"/>
    <p:sldLayoutId id="2147487309" r:id="rId5"/>
    <p:sldLayoutId id="2147487310" r:id="rId6"/>
    <p:sldLayoutId id="2147487311" r:id="rId7"/>
    <p:sldLayoutId id="2147487312" r:id="rId8"/>
    <p:sldLayoutId id="2147487313" r:id="rId9"/>
    <p:sldLayoutId id="2147487314" r:id="rId10"/>
    <p:sldLayoutId id="2147487315" r:id="rId11"/>
    <p:sldLayoutId id="214748731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42988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慢生活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即时练习：对</a:t>
            </a:r>
            <a:r>
              <a:rPr lang="en-US" altLang="zh-CN" smtClean="0"/>
              <a:t>……</a:t>
            </a:r>
            <a:r>
              <a:rPr lang="zh-CN" altLang="en-US" smtClean="0"/>
              <a:t>来说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28775"/>
            <a:ext cx="8631237" cy="439261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、甲：你觉得这里冬天的气候怎么样？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乙：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、甲：为什么你早上起得那么晚？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乙：我是个夜猫子，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、甲：你觉得汉语里什么最难？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乙：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、甲：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乙：我觉得性格比相貌更重要。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4000" y="2128838"/>
            <a:ext cx="561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CC"/>
                </a:solidFill>
                <a:ea typeface="楷体_GB2312" pitchFamily="49" charset="-122"/>
              </a:rPr>
              <a:t>对我来说，这里的冬天太冷了。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995738" y="3141663"/>
            <a:ext cx="417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CC"/>
                </a:solidFill>
                <a:ea typeface="楷体_GB2312" pitchFamily="49" charset="-122"/>
              </a:rPr>
              <a:t>早起对我来说实在太难了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547813" y="4221163"/>
            <a:ext cx="5256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CC"/>
                </a:solidFill>
                <a:ea typeface="楷体_GB2312" pitchFamily="49" charset="-122"/>
              </a:rPr>
              <a:t>对我来说，发音和语法比较难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476375" y="4724400"/>
            <a:ext cx="5688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>
                <a:solidFill>
                  <a:srgbClr val="0000CC"/>
                </a:solidFill>
                <a:ea typeface="楷体_GB2312" pitchFamily="49" charset="-122"/>
              </a:rPr>
              <a:t>对你来说，谈恋爱时是不是相貌很重要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课文：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63" y="2636838"/>
            <a:ext cx="8748712" cy="32400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0000CC"/>
                </a:solidFill>
              </a:rPr>
              <a:t>礼貌    包含    智慧</a:t>
            </a:r>
            <a:endParaRPr lang="en-US" altLang="zh-CN" b="1" smtClean="0">
              <a:solidFill>
                <a:srgbClr val="0000CC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0000CC"/>
                </a:solidFill>
              </a:rPr>
              <a:t>细嚼慢咽   有利于   消化，  让</a:t>
            </a:r>
            <a:r>
              <a:rPr lang="en-US" altLang="zh-CN" b="1" smtClean="0">
                <a:solidFill>
                  <a:srgbClr val="0000CC"/>
                </a:solidFill>
              </a:rPr>
              <a:t>……</a:t>
            </a:r>
            <a:r>
              <a:rPr lang="zh-CN" altLang="en-US" b="1" smtClean="0">
                <a:solidFill>
                  <a:srgbClr val="0000CC"/>
                </a:solidFill>
              </a:rPr>
              <a:t>得到</a:t>
            </a:r>
            <a:r>
              <a:rPr lang="en-US" altLang="zh-CN" b="1" smtClean="0">
                <a:solidFill>
                  <a:srgbClr val="0000CC"/>
                </a:solidFill>
              </a:rPr>
              <a:t>……</a:t>
            </a:r>
            <a:r>
              <a:rPr lang="zh-CN" altLang="en-US" b="1" smtClean="0">
                <a:solidFill>
                  <a:srgbClr val="0000CC"/>
                </a:solidFill>
              </a:rPr>
              <a:t>          享受       把</a:t>
            </a:r>
            <a:r>
              <a:rPr lang="en-US" altLang="zh-CN" b="1" smtClean="0">
                <a:solidFill>
                  <a:srgbClr val="0000CC"/>
                </a:solidFill>
              </a:rPr>
              <a:t>……</a:t>
            </a:r>
            <a:r>
              <a:rPr lang="zh-CN" altLang="en-US" b="1" smtClean="0">
                <a:solidFill>
                  <a:srgbClr val="0000CC"/>
                </a:solidFill>
              </a:rPr>
              <a:t>当做</a:t>
            </a:r>
            <a:r>
              <a:rPr lang="en-US" altLang="zh-CN" b="1" smtClean="0">
                <a:solidFill>
                  <a:srgbClr val="0000CC"/>
                </a:solidFill>
              </a:rPr>
              <a:t>……      </a:t>
            </a:r>
            <a:r>
              <a:rPr lang="zh-CN" altLang="en-US" b="1" smtClean="0">
                <a:solidFill>
                  <a:srgbClr val="0000CC"/>
                </a:solidFill>
              </a:rPr>
              <a:t>塞饱肚子</a:t>
            </a:r>
            <a:endParaRPr lang="en-US" altLang="zh-CN" b="1" smtClean="0">
              <a:solidFill>
                <a:srgbClr val="0000CC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b="1" smtClean="0">
                <a:solidFill>
                  <a:srgbClr val="0000CC"/>
                </a:solidFill>
              </a:rPr>
              <a:t>提醒    关心</a:t>
            </a:r>
          </a:p>
        </p:txBody>
      </p:sp>
      <p:sp>
        <p:nvSpPr>
          <p:cNvPr id="103428" name="TextBox 4"/>
          <p:cNvSpPr txBox="1">
            <a:spLocks noChangeArrowheads="1"/>
          </p:cNvSpPr>
          <p:nvPr/>
        </p:nvSpPr>
        <p:spPr bwMode="auto">
          <a:xfrm>
            <a:off x="144463" y="1773238"/>
            <a:ext cx="72723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</a:rPr>
              <a:t>“慢用”“慢走”有什么特别的含义？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4825" y="2636838"/>
            <a:ext cx="719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不仅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871663" y="2636838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也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1438" y="4067175"/>
            <a:ext cx="1233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另一方面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8925" y="3348038"/>
            <a:ext cx="1189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一方面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79500" y="4070350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只有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00225" y="4067175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才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73700" y="4078288"/>
            <a:ext cx="1150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而不是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20725" y="4941888"/>
            <a:ext cx="719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则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76488" y="4067175"/>
            <a:ext cx="72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</a:rPr>
              <a:t>  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93037" cy="792162"/>
          </a:xfrm>
        </p:spPr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8785225" cy="2590800"/>
          </a:xfrm>
        </p:spPr>
        <p:txBody>
          <a:bodyPr/>
          <a:lstStyle/>
          <a:p>
            <a:pPr eaLnBrk="1" hangingPunct="1"/>
            <a:r>
              <a:rPr lang="zh-CN" altLang="en-US" sz="2800" b="1" smtClean="0"/>
              <a:t>重点词： </a:t>
            </a:r>
            <a:r>
              <a:rPr lang="zh-CN" altLang="en-US" sz="2800" b="1" smtClean="0">
                <a:solidFill>
                  <a:srgbClr val="0000CC"/>
                </a:solidFill>
                <a:ea typeface="楷体_GB2312" pitchFamily="49" charset="-122"/>
              </a:rPr>
              <a:t>提醒、从容</a:t>
            </a:r>
          </a:p>
          <a:p>
            <a:pPr eaLnBrk="1" hangingPunct="1"/>
            <a:r>
              <a:rPr lang="zh-CN" altLang="en-US" sz="2800" b="1" smtClean="0"/>
              <a:t>语法：</a:t>
            </a:r>
            <a:r>
              <a:rPr lang="zh-CN" altLang="en-US" sz="2800" b="1" smtClean="0">
                <a:solidFill>
                  <a:srgbClr val="0000CC"/>
                </a:solidFill>
                <a:ea typeface="楷体_GB2312" pitchFamily="49" charset="-122"/>
              </a:rPr>
              <a:t>不是</a:t>
            </a:r>
            <a:r>
              <a:rPr lang="en-US" altLang="zh-CN" sz="2800" b="1" smtClean="0">
                <a:solidFill>
                  <a:srgbClr val="0000CC"/>
                </a:solidFill>
                <a:latin typeface="Arial" charset="0"/>
                <a:ea typeface="楷体_GB2312" pitchFamily="49" charset="-122"/>
              </a:rPr>
              <a:t>…</a:t>
            </a:r>
            <a:r>
              <a:rPr lang="zh-CN" altLang="en-US" sz="2800" b="1" smtClean="0">
                <a:solidFill>
                  <a:srgbClr val="0000CC"/>
                </a:solidFill>
                <a:ea typeface="楷体_GB2312" pitchFamily="49" charset="-122"/>
              </a:rPr>
              <a:t>而是</a:t>
            </a:r>
            <a:r>
              <a:rPr lang="en-US" altLang="zh-CN" sz="2800" b="1" smtClean="0">
                <a:solidFill>
                  <a:srgbClr val="0000CC"/>
                </a:solidFill>
                <a:latin typeface="Arial" charset="0"/>
                <a:ea typeface="楷体_GB2312" pitchFamily="49" charset="-122"/>
              </a:rPr>
              <a:t>…</a:t>
            </a:r>
            <a:r>
              <a:rPr lang="zh-CN" altLang="en-US" sz="2800" b="1" smtClean="0">
                <a:solidFill>
                  <a:srgbClr val="0000CC"/>
                </a:solidFill>
                <a:ea typeface="楷体_GB2312" pitchFamily="49" charset="-122"/>
              </a:rPr>
              <a:t>、对</a:t>
            </a:r>
            <a:r>
              <a:rPr lang="en-US" altLang="zh-CN" sz="2800" b="1" smtClean="0">
                <a:solidFill>
                  <a:srgbClr val="0000CC"/>
                </a:solidFill>
                <a:latin typeface="Arial" charset="0"/>
                <a:ea typeface="楷体_GB2312" pitchFamily="49" charset="-122"/>
              </a:rPr>
              <a:t>…</a:t>
            </a:r>
            <a:r>
              <a:rPr lang="zh-CN" altLang="en-US" sz="2800" b="1" smtClean="0">
                <a:solidFill>
                  <a:srgbClr val="0000CC"/>
                </a:solidFill>
                <a:ea typeface="楷体_GB2312" pitchFamily="49" charset="-122"/>
              </a:rPr>
              <a:t>来说</a:t>
            </a:r>
            <a:endParaRPr lang="zh-CN" altLang="en-US" sz="2800" b="1" smtClean="0">
              <a:solidFill>
                <a:srgbClr val="0000CC"/>
              </a:solidFill>
            </a:endParaRPr>
          </a:p>
          <a:p>
            <a:pPr eaLnBrk="1" hangingPunct="1"/>
            <a:r>
              <a:rPr lang="zh-CN" altLang="en-US" sz="2800" b="1" smtClean="0"/>
              <a:t>课文：</a:t>
            </a:r>
          </a:p>
          <a:p>
            <a:pPr marL="914400" lvl="1" indent="-457200" eaLnBrk="1" hangingPunct="1">
              <a:buClrTx/>
              <a:buFont typeface="Tahoma" pitchFamily="34" charset="0"/>
              <a:buAutoNum type="arabicPeriod"/>
            </a:pPr>
            <a:r>
              <a:rPr lang="zh-CN" altLang="en-US" sz="24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提倡“慢生活”的人会怎么做？</a:t>
            </a:r>
            <a:endParaRPr lang="en-US" altLang="zh-CN" sz="2400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457200" eaLnBrk="1" hangingPunct="1">
              <a:buClrTx/>
              <a:buFont typeface="Tahoma" pitchFamily="34" charset="0"/>
              <a:buAutoNum type="arabicPeriod"/>
            </a:pPr>
            <a:r>
              <a:rPr lang="zh-CN" altLang="en-US" sz="24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“慢用”“慢走”有什么特别的意义？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3850" y="4005263"/>
            <a:ext cx="8785225" cy="24479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40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作业</a:t>
            </a:r>
            <a:endParaRPr lang="en-US" altLang="zh-CN" sz="4000" b="1" kern="0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Wingdings" pitchFamily="2" charset="2"/>
              </a:rPr>
              <a:t>（</a:t>
            </a:r>
            <a:r>
              <a:rPr lang="en-US" altLang="zh-CN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Wingdings" pitchFamily="2" charset="2"/>
              </a:rPr>
              <a:t>1</a:t>
            </a: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Wingdings" pitchFamily="2" charset="2"/>
              </a:rPr>
              <a:t>）</a:t>
            </a:r>
            <a:r>
              <a:rPr lang="zh-CN" altLang="en-US" sz="2800" b="1" kern="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练习活页</a:t>
            </a:r>
            <a:r>
              <a:rPr lang="en-US" altLang="zh-CN" sz="2800" b="1" kern="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p18</a:t>
            </a:r>
            <a:r>
              <a:rPr lang="zh-CN" altLang="en-US" sz="2800" b="1" kern="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，第四题。</a:t>
            </a:r>
            <a:r>
              <a:rPr lang="zh-CN" altLang="en-US" sz="2800" b="1" kern="0" dirty="0" smtClean="0">
                <a:latin typeface="楷体_GB2312" pitchFamily="49" charset="-122"/>
                <a:ea typeface="楷体_GB2312" pitchFamily="49" charset="-122"/>
              </a:rPr>
              <a:t>其他练习写在书上</a:t>
            </a: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。  </a:t>
            </a:r>
            <a:endParaRPr lang="en-US" altLang="zh-CN" sz="2800" b="1" kern="0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）复习生词，准备听写。</a:t>
            </a:r>
            <a:endParaRPr lang="en-US" altLang="zh-CN" sz="2800" b="1" kern="0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kern="0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）朗读两遍课文。</a:t>
            </a:r>
            <a:endParaRPr lang="en-US" altLang="zh-CN" sz="2800" b="1" kern="0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107950" y="1712913"/>
            <a:ext cx="9036050" cy="3660775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看到我照顾孩子这么辛苦，好友</a:t>
            </a:r>
            <a:r>
              <a:rPr lang="en-US" altLang="zh-CN" b="1" smtClean="0"/>
              <a:t>_____________________</a:t>
            </a:r>
            <a:r>
              <a:rPr lang="zh-CN" altLang="en-US" b="1" smtClean="0"/>
              <a:t>。（不禁）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我们赶快走吧，要不然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。（恐怕）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虽然爸爸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，但是总的来说，他的性格还是不错的。（偶尔）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4213" y="2205038"/>
            <a:ext cx="5400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</a:rPr>
              <a:t>不禁十分同情我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32363" y="2762250"/>
            <a:ext cx="54006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</a:rPr>
              <a:t>恐怕来不及了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84438" y="3770313"/>
            <a:ext cx="5400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</a:rPr>
              <a:t>偶尔也会发脾气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欣赏</a:t>
            </a:r>
            <a:r>
              <a:rPr lang="en-US" altLang="zh-CN" b="1" smtClean="0"/>
              <a:t>//</a:t>
            </a:r>
            <a:r>
              <a:rPr lang="zh-CN" altLang="en-US" b="1" smtClean="0"/>
              <a:t>享受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34925" y="1484313"/>
            <a:ext cx="9001125" cy="5113337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他站在那里，正在</a:t>
            </a:r>
            <a:r>
              <a:rPr lang="zh-CN" altLang="en-US" b="1" smtClean="0">
                <a:solidFill>
                  <a:srgbClr val="FF0000"/>
                </a:solidFill>
              </a:rPr>
              <a:t>欣赏</a:t>
            </a:r>
            <a:r>
              <a:rPr lang="zh-CN" altLang="en-US" b="1" smtClean="0"/>
              <a:t>一幅画。（</a:t>
            </a:r>
            <a:r>
              <a:rPr lang="zh-CN" altLang="en-US" b="1" smtClean="0">
                <a:solidFill>
                  <a:srgbClr val="FF0000"/>
                </a:solidFill>
              </a:rPr>
              <a:t>享受？</a:t>
            </a:r>
            <a:r>
              <a:rPr lang="zh-CN" altLang="en-US" b="1" smtClean="0"/>
              <a:t>）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他很积极很乐观，我十分</a:t>
            </a:r>
            <a:r>
              <a:rPr lang="zh-CN" altLang="en-US" b="1" smtClean="0">
                <a:solidFill>
                  <a:srgbClr val="FF0000"/>
                </a:solidFill>
              </a:rPr>
              <a:t>欣赏</a:t>
            </a:r>
            <a:r>
              <a:rPr lang="zh-CN" altLang="en-US" b="1" smtClean="0"/>
              <a:t>他的这种性格。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累了一天，洗个热水澡，真是一种</a:t>
            </a:r>
            <a:r>
              <a:rPr lang="zh-CN" altLang="en-US" b="1" smtClean="0">
                <a:solidFill>
                  <a:srgbClr val="FF0000"/>
                </a:solidFill>
              </a:rPr>
              <a:t>享受</a:t>
            </a:r>
            <a:r>
              <a:rPr lang="zh-CN" altLang="en-US" b="1" smtClean="0"/>
              <a:t>啊。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我喜欢去海边，在那里，除了可以</a:t>
            </a:r>
            <a:r>
              <a:rPr lang="zh-CN" altLang="en-US" b="1" smtClean="0">
                <a:solidFill>
                  <a:srgbClr val="FF0000"/>
                </a:solidFill>
              </a:rPr>
              <a:t>享受</a:t>
            </a:r>
            <a:r>
              <a:rPr lang="en-US" altLang="zh-CN" b="1" smtClean="0">
                <a:solidFill>
                  <a:srgbClr val="FF0000"/>
                </a:solidFill>
              </a:rPr>
              <a:t>/</a:t>
            </a:r>
            <a:r>
              <a:rPr lang="zh-CN" altLang="en-US" b="1" smtClean="0">
                <a:solidFill>
                  <a:srgbClr val="FF0000"/>
                </a:solidFill>
              </a:rPr>
              <a:t>欣赏</a:t>
            </a:r>
            <a:r>
              <a:rPr lang="zh-CN" altLang="en-US" b="1" smtClean="0"/>
              <a:t>美景，还可以</a:t>
            </a:r>
            <a:r>
              <a:rPr lang="zh-CN" altLang="en-US" b="1" smtClean="0">
                <a:solidFill>
                  <a:srgbClr val="FF0000"/>
                </a:solidFill>
              </a:rPr>
              <a:t>享受</a:t>
            </a:r>
            <a:r>
              <a:rPr lang="zh-CN" altLang="en-US" b="1" smtClean="0"/>
              <a:t>美味的海鲜。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大家都很（     ）他这种认真的精神。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只有现在努力地学习，将来才能（      ）美好的生活。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55875" y="4346575"/>
            <a:ext cx="1152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欣赏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659563" y="4941888"/>
            <a:ext cx="1152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享受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提醒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619250" y="2516188"/>
            <a:ext cx="1944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</a:rPr>
              <a:t>提个醒儿</a:t>
            </a:r>
          </a:p>
        </p:txBody>
      </p:sp>
      <p:sp>
        <p:nvSpPr>
          <p:cNvPr id="90117" name="Content Placeholder 2"/>
          <p:cNvSpPr>
            <a:spLocks noGrp="1"/>
          </p:cNvSpPr>
          <p:nvPr>
            <p:ph idx="1"/>
          </p:nvPr>
        </p:nvSpPr>
        <p:spPr>
          <a:xfrm>
            <a:off x="1614488" y="1700213"/>
            <a:ext cx="5045075" cy="619125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提醒</a:t>
            </a:r>
            <a:r>
              <a:rPr lang="en-US" altLang="zh-CN" b="1" smtClean="0"/>
              <a:t>+</a:t>
            </a:r>
            <a:r>
              <a:rPr lang="zh-CN" altLang="en-US" b="1" smtClean="0"/>
              <a:t>某人</a:t>
            </a:r>
            <a:r>
              <a:rPr lang="en-US" altLang="zh-CN" b="1" smtClean="0"/>
              <a:t>+【</a:t>
            </a:r>
            <a:r>
              <a:rPr lang="zh-CN" altLang="en-US" b="1" smtClean="0"/>
              <a:t>做某事</a:t>
            </a:r>
            <a:r>
              <a:rPr lang="en-US" altLang="zh-CN" b="1" smtClean="0"/>
              <a:t>】</a:t>
            </a:r>
            <a:endParaRPr lang="zh-CN" alt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从容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060575"/>
            <a:ext cx="2519363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从容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628775"/>
            <a:ext cx="2592388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十分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态度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表情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走得很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6300788" y="1557338"/>
            <a:ext cx="2447925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地回答   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地准备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一点儿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348038" y="3644900"/>
            <a:ext cx="1944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00"/>
                </a:solidFill>
              </a:rPr>
              <a:t>从从容容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07950" y="4395788"/>
            <a:ext cx="8928100" cy="22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</a:rPr>
              <a:t>他做任何事情</a:t>
            </a:r>
            <a:r>
              <a:rPr kumimoji="1" lang="en-US" altLang="zh-CN" sz="2800" b="1">
                <a:solidFill>
                  <a:srgbClr val="000000"/>
                </a:solidFill>
                <a:latin typeface="宋体" pitchFamily="2" charset="-122"/>
              </a:rPr>
              <a:t>_____________</a:t>
            </a:r>
            <a:r>
              <a:rPr kumimoji="1" lang="zh-CN" altLang="en-US" sz="2800" b="1">
                <a:solidFill>
                  <a:srgbClr val="000000"/>
                </a:solidFill>
              </a:rPr>
              <a:t>，一点儿也不慌忙。</a:t>
            </a:r>
          </a:p>
          <a:p>
            <a:pPr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</a:rPr>
              <a:t>如果平时努力学习，考试前</a:t>
            </a:r>
            <a:r>
              <a:rPr kumimoji="1" lang="en-US" altLang="zh-CN" sz="2800" b="1">
                <a:solidFill>
                  <a:srgbClr val="000000"/>
                </a:solidFill>
                <a:latin typeface="宋体" pitchFamily="2" charset="-122"/>
              </a:rPr>
              <a:t>_______________</a:t>
            </a:r>
            <a:r>
              <a:rPr kumimoji="1" lang="zh-CN" altLang="en-US" sz="2800" b="1">
                <a:solidFill>
                  <a:srgbClr val="000000"/>
                </a:solidFill>
                <a:latin typeface="宋体" pitchFamily="2" charset="-122"/>
              </a:rPr>
              <a:t>。</a:t>
            </a:r>
          </a:p>
          <a:p>
            <a:pPr eaLnBrk="1" hangingPunct="1">
              <a:buClr>
                <a:srgbClr val="3333CC"/>
              </a:buClr>
              <a:buFont typeface="Wingdings" pitchFamily="2" charset="2"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latin typeface="宋体" pitchFamily="2" charset="-122"/>
              </a:rPr>
              <a:t>因为做好了预习，所以每次回答问题时</a:t>
            </a:r>
            <a:r>
              <a:rPr kumimoji="1" lang="en-US" altLang="zh-CN" sz="2800" b="1">
                <a:solidFill>
                  <a:srgbClr val="000000"/>
                </a:solidFill>
                <a:latin typeface="宋体" pitchFamily="2" charset="-122"/>
              </a:rPr>
              <a:t>_____________</a:t>
            </a:r>
            <a:r>
              <a:rPr kumimoji="1" lang="zh-CN" altLang="en-US" sz="2800" b="1">
                <a:solidFill>
                  <a:srgbClr val="000000"/>
                </a:solidFill>
                <a:latin typeface="宋体" pitchFamily="2" charset="-122"/>
              </a:rPr>
              <a:t>。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916238" y="4395788"/>
            <a:ext cx="2087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0000CC"/>
                </a:solidFill>
              </a:rPr>
              <a:t>都很从容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56200" y="5013325"/>
            <a:ext cx="2087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0000CC"/>
                </a:solidFill>
              </a:rPr>
              <a:t>就会很从容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1188" y="5940425"/>
            <a:ext cx="2087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>
                <a:solidFill>
                  <a:srgbClr val="0000CC"/>
                </a:solidFill>
              </a:rPr>
              <a:t>他都很从容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8" grpId="0"/>
      <p:bldP spid="883722" grpId="0"/>
      <p:bldP spid="2" grpId="0"/>
      <p:bldP spid="10" grpId="0"/>
      <p:bldP spid="3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</a:p>
        </p:txBody>
      </p:sp>
      <p:sp>
        <p:nvSpPr>
          <p:cNvPr id="9523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9388" y="1268413"/>
            <a:ext cx="2520950" cy="511175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tx2"/>
                </a:solidFill>
              </a:rPr>
              <a:t>其实</a:t>
            </a:r>
            <a:endParaRPr lang="en-US" altLang="zh-CN" sz="2400" b="1" smtClean="0">
              <a:solidFill>
                <a:schemeClr val="tx2"/>
              </a:solidFill>
            </a:endParaRPr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tx2"/>
                </a:solidFill>
              </a:rPr>
              <a:t>包含</a:t>
            </a:r>
            <a:endParaRPr lang="en-US" altLang="zh-CN" sz="2400" b="1" smtClean="0">
              <a:solidFill>
                <a:schemeClr val="tx2"/>
              </a:solidFill>
            </a:endParaRPr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tx2"/>
                </a:solidFill>
              </a:rPr>
              <a:t>智慧</a:t>
            </a:r>
            <a:endParaRPr lang="zh-CN" altLang="en-US" sz="1800" b="1" smtClean="0"/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tx2"/>
                </a:solidFill>
              </a:rPr>
              <a:t>细嚼慢咽</a:t>
            </a:r>
            <a:endParaRPr lang="zh-CN" altLang="en-US" sz="2400" b="1" smtClean="0"/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/>
              <a:t>有利</a:t>
            </a:r>
            <a:endParaRPr lang="en-US" altLang="zh-CN" sz="1800" b="1" smtClean="0"/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/>
              <a:t>消化</a:t>
            </a:r>
            <a:endParaRPr lang="zh-CN" altLang="en-US" sz="1800" b="1" smtClean="0"/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tx2"/>
                </a:solidFill>
              </a:rPr>
              <a:t>吸收</a:t>
            </a:r>
            <a:endParaRPr lang="zh-CN" altLang="en-US" sz="1800" b="1" smtClean="0"/>
          </a:p>
          <a:p>
            <a:pPr marL="533400" indent="-533400" eaLnBrk="1" hangingPunct="1">
              <a:lnSpc>
                <a:spcPct val="150000"/>
              </a:lnSpc>
              <a:buFont typeface="Tahoma" pitchFamily="34" charset="0"/>
              <a:buAutoNum type="arabicPeriod" startAt="32"/>
            </a:pPr>
            <a:r>
              <a:rPr lang="zh-CN" altLang="en-US" sz="2400" b="1" smtClean="0">
                <a:solidFill>
                  <a:schemeClr val="hlink"/>
                </a:solidFill>
              </a:rPr>
              <a:t>提醒</a:t>
            </a:r>
            <a:endParaRPr lang="zh-CN" altLang="en-US" sz="1800" b="1" smtClean="0"/>
          </a:p>
        </p:txBody>
      </p:sp>
      <p:sp>
        <p:nvSpPr>
          <p:cNvPr id="9523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987675" y="1268413"/>
            <a:ext cx="2089150" cy="5589587"/>
          </a:xfrm>
        </p:spPr>
        <p:txBody>
          <a:bodyPr/>
          <a:lstStyle/>
          <a:p>
            <a:pPr marL="457200" indent="-457200" eaLnBrk="1" hangingPunct="1">
              <a:lnSpc>
                <a:spcPct val="150000"/>
              </a:lnSpc>
              <a:buClr>
                <a:srgbClr val="3333CC"/>
              </a:buClr>
              <a:buFont typeface="Tahoma" pitchFamily="34" charset="0"/>
              <a:buAutoNum type="arabicPeriod" startAt="40"/>
            </a:pPr>
            <a:r>
              <a:rPr lang="zh-CN" altLang="en-US" sz="2400" b="1" smtClean="0">
                <a:solidFill>
                  <a:srgbClr val="000000"/>
                </a:solidFill>
              </a:rPr>
              <a:t>叮嘱</a:t>
            </a:r>
          </a:p>
          <a:p>
            <a:pPr marL="457200" indent="-457200" eaLnBrk="1" hangingPunct="1">
              <a:lnSpc>
                <a:spcPct val="150000"/>
              </a:lnSpc>
              <a:buClr>
                <a:srgbClr val="3333CC"/>
              </a:buClr>
              <a:buFont typeface="Tahoma" pitchFamily="34" charset="0"/>
              <a:buAutoNum type="arabicPeriod" startAt="40"/>
            </a:pPr>
            <a:r>
              <a:rPr lang="zh-CN" altLang="en-US" sz="2400" b="1" smtClean="0">
                <a:solidFill>
                  <a:srgbClr val="000000"/>
                </a:solidFill>
              </a:rPr>
              <a:t>安稳</a:t>
            </a:r>
            <a:endParaRPr lang="en-US" altLang="zh-CN" sz="1800" b="1" smtClean="0">
              <a:solidFill>
                <a:srgbClr val="000000"/>
              </a:solidFill>
            </a:endParaRPr>
          </a:p>
          <a:p>
            <a:pPr marL="457200" indent="-457200" eaLnBrk="1" hangingPunct="1">
              <a:lnSpc>
                <a:spcPct val="150000"/>
              </a:lnSpc>
              <a:buClr>
                <a:srgbClr val="3333CC"/>
              </a:buClr>
              <a:buFont typeface="Tahoma" pitchFamily="34" charset="0"/>
              <a:buAutoNum type="arabicPeriod" startAt="40"/>
            </a:pPr>
            <a:r>
              <a:rPr lang="zh-CN" altLang="en-US" sz="2400" b="1" smtClean="0">
                <a:solidFill>
                  <a:srgbClr val="000000"/>
                </a:solidFill>
              </a:rPr>
              <a:t>安心</a:t>
            </a:r>
            <a:endParaRPr lang="en-US" altLang="zh-CN" sz="1800" b="1" smtClean="0">
              <a:solidFill>
                <a:srgbClr val="000000"/>
              </a:solidFill>
            </a:endParaRPr>
          </a:p>
          <a:p>
            <a:pPr marL="457200" indent="-457200" eaLnBrk="1" hangingPunct="1">
              <a:lnSpc>
                <a:spcPct val="150000"/>
              </a:lnSpc>
              <a:buClr>
                <a:srgbClr val="3333CC"/>
              </a:buClr>
              <a:buFont typeface="Tahoma" pitchFamily="34" charset="0"/>
              <a:buAutoNum type="arabicPeriod" startAt="40"/>
            </a:pPr>
            <a:r>
              <a:rPr lang="zh-CN" altLang="en-US" sz="2400" b="1" smtClean="0"/>
              <a:t>传递</a:t>
            </a:r>
          </a:p>
          <a:p>
            <a:pPr marL="457200" indent="-457200" eaLnBrk="1" hangingPunct="1">
              <a:lnSpc>
                <a:spcPct val="150000"/>
              </a:lnSpc>
              <a:buFont typeface="Tahoma" pitchFamily="34" charset="0"/>
              <a:buAutoNum type="arabicPeriod" startAt="40"/>
            </a:pPr>
            <a:r>
              <a:rPr lang="zh-CN" altLang="en-US" sz="2400" b="1" smtClean="0"/>
              <a:t>宝贵</a:t>
            </a:r>
            <a:endParaRPr lang="zh-CN" altLang="en-US" sz="1800" b="1" smtClean="0">
              <a:solidFill>
                <a:schemeClr val="tx2"/>
              </a:solidFill>
            </a:endParaRPr>
          </a:p>
          <a:p>
            <a:pPr marL="457200" indent="-457200" eaLnBrk="1" hangingPunct="1">
              <a:lnSpc>
                <a:spcPct val="150000"/>
              </a:lnSpc>
              <a:buFont typeface="Tahoma" pitchFamily="34" charset="0"/>
              <a:buAutoNum type="arabicPeriod" startAt="40"/>
            </a:pPr>
            <a:r>
              <a:rPr lang="zh-CN" altLang="en-US" sz="2400" b="1" smtClean="0">
                <a:solidFill>
                  <a:schemeClr val="tx2"/>
                </a:solidFill>
              </a:rPr>
              <a:t>消极</a:t>
            </a:r>
          </a:p>
          <a:p>
            <a:pPr marL="457200" indent="-457200" eaLnBrk="1" hangingPunct="1">
              <a:lnSpc>
                <a:spcPct val="150000"/>
              </a:lnSpc>
              <a:buFont typeface="Tahoma" pitchFamily="34" charset="0"/>
              <a:buAutoNum type="arabicPeriod" startAt="40"/>
            </a:pPr>
            <a:r>
              <a:rPr lang="zh-CN" altLang="en-US" sz="2400" b="1" smtClean="0"/>
              <a:t>懒惰</a:t>
            </a:r>
            <a:endParaRPr lang="en-US" altLang="zh-CN" sz="2400" b="1" smtClean="0"/>
          </a:p>
          <a:p>
            <a:pPr marL="457200" indent="-457200" eaLnBrk="1" hangingPunct="1">
              <a:lnSpc>
                <a:spcPct val="150000"/>
              </a:lnSpc>
              <a:buFont typeface="Tahoma" pitchFamily="34" charset="0"/>
              <a:buAutoNum type="arabicPeriod" startAt="40"/>
            </a:pPr>
            <a:r>
              <a:rPr lang="zh-CN" altLang="en-US" sz="2400" b="1" smtClean="0">
                <a:solidFill>
                  <a:srgbClr val="FF0000"/>
                </a:solidFill>
              </a:rPr>
              <a:t>从容</a:t>
            </a:r>
          </a:p>
          <a:p>
            <a:pPr marL="457200" indent="-457200" eaLnBrk="1" hangingPunct="1">
              <a:lnSpc>
                <a:spcPct val="150000"/>
              </a:lnSpc>
              <a:buFont typeface="Tahoma" pitchFamily="34" charset="0"/>
              <a:buAutoNum type="arabicPeriod" startAt="40"/>
            </a:pPr>
            <a:endParaRPr lang="en-US" altLang="zh-CN" sz="2000" b="1" smtClean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95963" y="1216025"/>
            <a:ext cx="2339975" cy="5668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步调</a:t>
            </a:r>
            <a:endParaRPr lang="en-US" altLang="zh-CN" sz="24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平衡</a:t>
            </a:r>
            <a:endParaRPr lang="zh-CN" altLang="en-US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重新</a:t>
            </a: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久违</a:t>
            </a: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知足常乐</a:t>
            </a: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心态</a:t>
            </a:r>
            <a:endParaRPr lang="en-US" altLang="zh-CN" sz="24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宠辱不惊</a:t>
            </a:r>
            <a:endParaRPr lang="en-US" altLang="zh-CN" sz="24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庭</a:t>
            </a:r>
            <a:endParaRPr lang="en-US" altLang="zh-CN" sz="2400" b="1" kern="0" dirty="0">
              <a:solidFill>
                <a:srgbClr val="000000"/>
              </a:solidFill>
              <a:latin typeface="Tahoma"/>
              <a:ea typeface="宋体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8"/>
              <a:defRPr/>
            </a:pPr>
            <a:r>
              <a:rPr lang="zh-CN" altLang="en-US" sz="2400" b="1" kern="0" dirty="0">
                <a:solidFill>
                  <a:srgbClr val="000000"/>
                </a:solidFill>
                <a:latin typeface="Tahoma"/>
                <a:ea typeface="宋体"/>
              </a:rPr>
              <a:t>随风而去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语法：不是</a:t>
            </a:r>
            <a:r>
              <a:rPr lang="en-US" altLang="zh-CN" b="1" smtClean="0">
                <a:latin typeface="Arial" charset="0"/>
              </a:rPr>
              <a:t>……</a:t>
            </a:r>
            <a:r>
              <a:rPr lang="zh-CN" altLang="en-US" b="1" smtClean="0"/>
              <a:t>而是</a:t>
            </a:r>
            <a:r>
              <a:rPr lang="en-US" altLang="zh-CN" b="1" smtClean="0">
                <a:latin typeface="Arial" charset="0"/>
              </a:rPr>
              <a:t>……</a:t>
            </a:r>
            <a:endParaRPr lang="en-US" altLang="zh-CN" b="1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293688" y="1628775"/>
            <a:ext cx="8820150" cy="1800225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我</a:t>
            </a:r>
            <a:r>
              <a:rPr lang="zh-CN" altLang="en-US" b="1" u="sng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不是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来旅游，</a:t>
            </a:r>
            <a:r>
              <a:rPr lang="zh-CN" altLang="en-US" b="1" u="sng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而是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来这里出差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514350" indent="-514350" eaLnBrk="1" hangingPunct="1"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这次</a:t>
            </a:r>
            <a:r>
              <a:rPr lang="zh-CN" altLang="en-US" b="1" u="sng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不是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我不守时，</a:t>
            </a:r>
            <a:r>
              <a:rPr lang="zh-CN" altLang="en-US" b="1" u="sng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而是</a:t>
            </a:r>
            <a:r>
              <a:rPr lang="zh-CN" altLang="en-US" b="1" u="sng" smtClean="0">
                <a:latin typeface="楷体_GB2312" pitchFamily="49" charset="-122"/>
                <a:ea typeface="楷体_GB2312" pitchFamily="49" charset="-122"/>
              </a:rPr>
              <a:t>路上堵车太严重了。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763713" y="5013325"/>
            <a:ext cx="2665412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zh-CN" altLang="en-US" b="1">
                <a:solidFill>
                  <a:srgbClr val="000000"/>
                </a:solidFill>
                <a:ea typeface="楷体_GB2312" pitchFamily="49" charset="-122"/>
              </a:rPr>
              <a:t>不是Ａ而是Ｂ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即时练习：不是</a:t>
            </a:r>
            <a:r>
              <a:rPr lang="en-US" altLang="zh-CN" smtClean="0"/>
              <a:t>……</a:t>
            </a:r>
            <a:r>
              <a:rPr lang="zh-CN" altLang="en-US" smtClean="0"/>
              <a:t>而是</a:t>
            </a:r>
            <a:r>
              <a:rPr lang="en-US" altLang="zh-CN" smtClean="0"/>
              <a:t>……</a:t>
            </a:r>
            <a:endParaRPr lang="zh-CN" altLang="en-US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60575"/>
            <a:ext cx="8631238" cy="3927475"/>
          </a:xfrm>
        </p:spPr>
        <p:txBody>
          <a:bodyPr/>
          <a:lstStyle/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b="1" smtClean="0"/>
              <a:t>他是中国学生吗？</a:t>
            </a:r>
          </a:p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b="1" smtClean="0"/>
              <a:t>那家餐厅是中式快餐吗？</a:t>
            </a:r>
          </a:p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b="1" smtClean="0"/>
              <a:t>你是两年前开始学习汉语的吗？</a:t>
            </a:r>
          </a:p>
          <a:p>
            <a:pPr marL="609600" indent="-609600" eaLnBrk="1" hangingPunct="1">
              <a:buFont typeface="Tahoma" pitchFamily="34" charset="0"/>
              <a:buAutoNum type="arabicPeriod"/>
            </a:pPr>
            <a:r>
              <a:rPr lang="zh-CN" altLang="en-US" b="1" smtClean="0"/>
              <a:t>他今天旷课是因为生病了吗？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6</a:t>
            </a:r>
            <a:r>
              <a:rPr lang="zh-CN" altLang="en-US" b="1" smtClean="0"/>
              <a:t>：对（于）</a:t>
            </a:r>
            <a:r>
              <a:rPr lang="en-US" altLang="zh-CN" b="1" smtClean="0">
                <a:latin typeface="Arial" charset="0"/>
              </a:rPr>
              <a:t>……</a:t>
            </a:r>
            <a:r>
              <a:rPr lang="zh-CN" altLang="en-US" b="1" smtClean="0"/>
              <a:t>来说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53988" y="1484313"/>
            <a:ext cx="8955087" cy="3168650"/>
          </a:xfrm>
        </p:spPr>
        <p:txBody>
          <a:bodyPr/>
          <a:lstStyle/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ea typeface="楷体_GB2312" pitchFamily="49" charset="-122"/>
              </a:rPr>
              <a:t>下雪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对</a:t>
            </a:r>
            <a:r>
              <a:rPr lang="zh-CN" altLang="en-US" b="1" smtClean="0">
                <a:ea typeface="楷体_GB2312" pitchFamily="49" charset="-122"/>
              </a:rPr>
              <a:t>北方人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来说</a:t>
            </a:r>
            <a:r>
              <a:rPr lang="zh-CN" altLang="en-US" b="1" smtClean="0">
                <a:ea typeface="楷体_GB2312" pitchFamily="49" charset="-122"/>
              </a:rPr>
              <a:t>是很平常的一件事。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ea typeface="楷体_GB2312" pitchFamily="49" charset="-122"/>
              </a:rPr>
              <a:t>每天坚持锻炼，无论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对</a:t>
            </a:r>
            <a:r>
              <a:rPr lang="zh-CN" altLang="en-US" b="1" smtClean="0">
                <a:ea typeface="楷体_GB2312" pitchFamily="49" charset="-122"/>
              </a:rPr>
              <a:t>谁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来说</a:t>
            </a:r>
            <a:r>
              <a:rPr lang="zh-CN" altLang="en-US" b="1" smtClean="0">
                <a:ea typeface="楷体_GB2312" pitchFamily="49" charset="-122"/>
              </a:rPr>
              <a:t>，做起来都不容易。</a:t>
            </a:r>
          </a:p>
          <a:p>
            <a:pPr marL="514350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ea typeface="楷体_GB2312" pitchFamily="49" charset="-122"/>
              </a:rPr>
              <a:t>这段路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对</a:t>
            </a:r>
            <a:r>
              <a:rPr lang="zh-CN" altLang="en-US" b="1" smtClean="0">
                <a:ea typeface="楷体_GB2312" pitchFamily="49" charset="-122"/>
              </a:rPr>
              <a:t>大人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来说</a:t>
            </a:r>
            <a:r>
              <a:rPr lang="zh-CN" altLang="en-US" b="1" smtClean="0">
                <a:ea typeface="楷体_GB2312" pitchFamily="49" charset="-122"/>
              </a:rPr>
              <a:t>不算远，但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对于</a:t>
            </a:r>
            <a:r>
              <a:rPr lang="zh-CN" altLang="en-US" b="1" smtClean="0">
                <a:ea typeface="楷体_GB2312" pitchFamily="49" charset="-122"/>
              </a:rPr>
              <a:t>孩子</a:t>
            </a:r>
            <a:r>
              <a:rPr lang="zh-CN" altLang="en-US" b="1" smtClean="0">
                <a:solidFill>
                  <a:schemeClr val="hlink"/>
                </a:solidFill>
                <a:ea typeface="楷体_GB2312" pitchFamily="49" charset="-122"/>
              </a:rPr>
              <a:t>来说</a:t>
            </a:r>
            <a:r>
              <a:rPr lang="zh-CN" altLang="en-US" b="1" smtClean="0">
                <a:ea typeface="楷体_GB2312" pitchFamily="49" charset="-122"/>
              </a:rPr>
              <a:t>可就太远了。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/>
    </p:bldLst>
  </p:timing>
</p:sld>
</file>

<file path=ppt/theme/theme1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1803</TotalTime>
  <Words>917</Words>
  <Application>Microsoft Office PowerPoint</Application>
  <PresentationFormat>On-screen Show (4:3)</PresentationFormat>
  <Paragraphs>115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24</vt:i4>
      </vt:variant>
      <vt:variant>
        <vt:lpstr>Slide Titles</vt:lpstr>
      </vt:variant>
      <vt:variant>
        <vt:i4>12</vt:i4>
      </vt:variant>
    </vt:vector>
  </HeadingPairs>
  <TitlesOfParts>
    <vt:vector size="44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黑体</vt:lpstr>
      <vt:lpstr>1_Blends</vt:lpstr>
      <vt:lpstr>Blends</vt:lpstr>
      <vt:lpstr>2_Blends</vt:lpstr>
      <vt:lpstr>3_Blends</vt:lpstr>
      <vt:lpstr>9_Blends</vt:lpstr>
      <vt:lpstr>4_Blends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5_Blends</vt:lpstr>
      <vt:lpstr>6_Blends</vt:lpstr>
      <vt:lpstr>15_Blends</vt:lpstr>
      <vt:lpstr>16_Blends</vt:lpstr>
      <vt:lpstr>17_Blends</vt:lpstr>
      <vt:lpstr>18_Blends</vt:lpstr>
      <vt:lpstr>21_Blends</vt:lpstr>
      <vt:lpstr>20_Blends</vt:lpstr>
      <vt:lpstr>22_Blends</vt:lpstr>
      <vt:lpstr>23_Blends</vt:lpstr>
      <vt:lpstr>24_Blends</vt:lpstr>
      <vt:lpstr>PowerPoint Presentation</vt:lpstr>
      <vt:lpstr>PowerPoint Presentation</vt:lpstr>
      <vt:lpstr>欣赏//享受</vt:lpstr>
      <vt:lpstr>提醒</vt:lpstr>
      <vt:lpstr>从容</vt:lpstr>
      <vt:lpstr>生词：</vt:lpstr>
      <vt:lpstr>语法：不是……而是……</vt:lpstr>
      <vt:lpstr>即时练习：不是……而是……</vt:lpstr>
      <vt:lpstr>语法6：对（于）……来说</vt:lpstr>
      <vt:lpstr>即时练习：对……来说</vt:lpstr>
      <vt:lpstr>课文：</vt:lpstr>
      <vt:lpstr>小结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109</cp:revision>
  <dcterms:created xsi:type="dcterms:W3CDTF">2011-10-16T07:10:07Z</dcterms:created>
  <dcterms:modified xsi:type="dcterms:W3CDTF">2014-11-19T12:29:45Z</dcterms:modified>
</cp:coreProperties>
</file>