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66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57516-04BF-4193-9223-571EE7E1A557}" type="datetimeFigureOut">
              <a:rPr lang="tr-TR" smtClean="0"/>
              <a:t>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05FDB-C953-4571-8342-36A351F5EE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45530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57516-04BF-4193-9223-571EE7E1A557}" type="datetimeFigureOut">
              <a:rPr lang="tr-TR" smtClean="0"/>
              <a:t>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05FDB-C953-4571-8342-36A351F5EE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60079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57516-04BF-4193-9223-571EE7E1A557}" type="datetimeFigureOut">
              <a:rPr lang="tr-TR" smtClean="0"/>
              <a:t>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05FDB-C953-4571-8342-36A351F5EE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57978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57516-04BF-4193-9223-571EE7E1A557}" type="datetimeFigureOut">
              <a:rPr lang="tr-TR" smtClean="0"/>
              <a:t>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05FDB-C953-4571-8342-36A351F5EE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59458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57516-04BF-4193-9223-571EE7E1A557}" type="datetimeFigureOut">
              <a:rPr lang="tr-TR" smtClean="0"/>
              <a:t>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05FDB-C953-4571-8342-36A351F5EE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010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57516-04BF-4193-9223-571EE7E1A557}" type="datetimeFigureOut">
              <a:rPr lang="tr-TR" smtClean="0"/>
              <a:t>2.02.2018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05FDB-C953-4571-8342-36A351F5EE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6504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57516-04BF-4193-9223-571EE7E1A557}" type="datetimeFigureOut">
              <a:rPr lang="tr-TR" smtClean="0"/>
              <a:t>2.02.2018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05FDB-C953-4571-8342-36A351F5EE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4530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57516-04BF-4193-9223-571EE7E1A557}" type="datetimeFigureOut">
              <a:rPr lang="tr-TR" smtClean="0"/>
              <a:t>2.02.2018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05FDB-C953-4571-8342-36A351F5EE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67484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57516-04BF-4193-9223-571EE7E1A557}" type="datetimeFigureOut">
              <a:rPr lang="tr-TR" smtClean="0"/>
              <a:t>2.02.2018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05FDB-C953-4571-8342-36A351F5EE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018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57516-04BF-4193-9223-571EE7E1A557}" type="datetimeFigureOut">
              <a:rPr lang="tr-TR" smtClean="0"/>
              <a:t>2.02.2018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05FDB-C953-4571-8342-36A351F5EE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90458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57516-04BF-4193-9223-571EE7E1A557}" type="datetimeFigureOut">
              <a:rPr lang="tr-TR" smtClean="0"/>
              <a:t>2.02.2018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A05FDB-C953-4571-8342-36A351F5EE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0300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157516-04BF-4193-9223-571EE7E1A557}" type="datetimeFigureOut">
              <a:rPr lang="tr-TR" smtClean="0"/>
              <a:t>2.02.2018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A05FDB-C953-4571-8342-36A351F5EE1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3751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4000" b="1" dirty="0"/>
              <a:t>BÖLÜM 11 </a:t>
            </a:r>
            <a:r>
              <a:rPr lang="tr-TR" sz="4000" b="1" dirty="0" smtClean="0"/>
              <a:t/>
            </a:r>
            <a:br>
              <a:rPr lang="tr-TR" sz="4000" b="1" dirty="0" smtClean="0"/>
            </a:br>
            <a:r>
              <a:rPr lang="tr-TR" sz="4000" b="1" dirty="0" smtClean="0"/>
              <a:t>ÖRGÜTSEL </a:t>
            </a:r>
            <a:r>
              <a:rPr lang="tr-TR" sz="4000" b="1" dirty="0"/>
              <a:t>GELİŞME DANIŞMANLIĞI</a:t>
            </a:r>
            <a:r>
              <a:rPr lang="tr-TR" sz="4000" dirty="0"/>
              <a:t/>
            </a:r>
            <a:br>
              <a:rPr lang="tr-TR" sz="4000" dirty="0"/>
            </a:br>
            <a:endParaRPr lang="tr-TR" sz="40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Prof. Dr. Ali Balcı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413361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sz="3100" b="1" dirty="0"/>
              <a:t>BÖLÜM 11 </a:t>
            </a:r>
            <a:r>
              <a:rPr lang="tr-TR" sz="3100" b="1" dirty="0" smtClean="0"/>
              <a:t/>
            </a:r>
            <a:br>
              <a:rPr lang="tr-TR" sz="3100" b="1" dirty="0" smtClean="0"/>
            </a:br>
            <a:r>
              <a:rPr lang="tr-TR" sz="3100" b="1" dirty="0" smtClean="0"/>
              <a:t>ÖRGÜTSEL </a:t>
            </a:r>
            <a:r>
              <a:rPr lang="tr-TR" sz="3100" b="1" dirty="0"/>
              <a:t>GELİŞME DANIŞMANLIĞI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/>
          </a:p>
          <a:p>
            <a:r>
              <a:rPr lang="tr-TR" dirty="0" smtClean="0"/>
              <a:t>Danışmanlık</a:t>
            </a:r>
            <a:r>
              <a:rPr lang="tr-TR" dirty="0"/>
              <a:t>, temelde yardım etme sürecinin genel adıdır. Yardım etme süreci ise işbirlikçi bir problem çözme sürecidir. Bu süreçte sanılanın aksine danışmanın-yardım edenin, yardım edilene göre daha çok öğrenme şansı vardır. Bir danışmanın; yol gösteren, yöneten, öğreten ya da etkileşen meslektaş ya da arkadaş rol ve işlevleri vardır. </a:t>
            </a:r>
          </a:p>
        </p:txBody>
      </p:sp>
    </p:spTree>
    <p:extLst>
      <p:ext uri="{BB962C8B-B14F-4D97-AF65-F5344CB8AC3E}">
        <p14:creationId xmlns:p14="http://schemas.microsoft.com/office/powerpoint/2010/main" val="11896722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sz="3100" b="1" dirty="0"/>
              <a:t>BÖLÜM 11 </a:t>
            </a:r>
            <a:r>
              <a:rPr lang="tr-TR" sz="3100" b="1" dirty="0" smtClean="0"/>
              <a:t/>
            </a:r>
            <a:br>
              <a:rPr lang="tr-TR" sz="3100" b="1" dirty="0" smtClean="0"/>
            </a:br>
            <a:r>
              <a:rPr lang="tr-TR" sz="3100" b="1" dirty="0" smtClean="0"/>
              <a:t>ÖRGÜTSEL </a:t>
            </a:r>
            <a:r>
              <a:rPr lang="tr-TR" sz="3100" b="1" dirty="0"/>
              <a:t>GELİŞME DANIŞMANLIĞI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b="1" dirty="0" smtClean="0"/>
          </a:p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r>
              <a:rPr lang="tr-TR" b="1" dirty="0" smtClean="0"/>
              <a:t>Yardım </a:t>
            </a:r>
            <a:r>
              <a:rPr lang="tr-TR" b="1" dirty="0"/>
              <a:t>Ediciler: Profesyonel ve </a:t>
            </a:r>
            <a:r>
              <a:rPr lang="tr-TR" b="1" dirty="0" smtClean="0"/>
              <a:t>Gönüllüler</a:t>
            </a:r>
            <a:endParaRPr lang="tr-TR" dirty="0" smtClean="0"/>
          </a:p>
          <a:p>
            <a:r>
              <a:rPr lang="tr-TR" dirty="0" smtClean="0"/>
              <a:t>Bu </a:t>
            </a:r>
            <a:r>
              <a:rPr lang="tr-TR" dirty="0"/>
              <a:t>insanlar, bireysel ve  grup problemlerini  çözmede özel yardım etme becerileri geliştirdiler. Bu becerileri, çıraklık yolu ile yeteneklilerin seçimi ile, daha sonraları rol modeli yoluyla izleyici halkalarına taşıdılar.</a:t>
            </a:r>
          </a:p>
        </p:txBody>
      </p:sp>
    </p:spTree>
    <p:extLst>
      <p:ext uri="{BB962C8B-B14F-4D97-AF65-F5344CB8AC3E}">
        <p14:creationId xmlns:p14="http://schemas.microsoft.com/office/powerpoint/2010/main" val="5718943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800" b="1" dirty="0"/>
              <a:t>BÖLÜM 11 </a:t>
            </a:r>
            <a:br>
              <a:rPr lang="tr-TR" sz="2800" b="1" dirty="0"/>
            </a:br>
            <a:r>
              <a:rPr lang="tr-TR" sz="2800" b="1" dirty="0"/>
              <a:t>ÖRGÜTSEL GELİŞME DANIŞMANLIĞI</a:t>
            </a:r>
            <a:endParaRPr lang="tr-TR" sz="28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dirty="0" smtClean="0"/>
          </a:p>
          <a:p>
            <a:r>
              <a:rPr lang="tr-TR" dirty="0" smtClean="0"/>
              <a:t>Bir </a:t>
            </a:r>
            <a:r>
              <a:rPr lang="tr-TR" dirty="0"/>
              <a:t>danışmanlık sürecinde şu boyutlar yer alabilir:</a:t>
            </a:r>
          </a:p>
          <a:p>
            <a:pPr lvl="0"/>
            <a:r>
              <a:rPr lang="tr-TR" dirty="0"/>
              <a:t>Danışmanlığın aşamaları,</a:t>
            </a:r>
          </a:p>
          <a:p>
            <a:pPr lvl="0"/>
            <a:r>
              <a:rPr lang="tr-TR" dirty="0"/>
              <a:t>Danışmanlık rolleri ve işlevleri,</a:t>
            </a:r>
          </a:p>
          <a:p>
            <a:pPr lvl="0"/>
            <a:r>
              <a:rPr lang="tr-TR" dirty="0"/>
              <a:t>Müşteri sistemlerinin </a:t>
            </a:r>
            <a:r>
              <a:rPr lang="tr-TR" dirty="0" smtClean="0"/>
              <a:t>tipleri,</a:t>
            </a:r>
          </a:p>
          <a:p>
            <a:pPr lvl="0"/>
            <a:r>
              <a:rPr lang="tr-TR" dirty="0" smtClean="0"/>
              <a:t>Sözleşmeler </a:t>
            </a:r>
            <a:r>
              <a:rPr lang="tr-TR" dirty="0"/>
              <a:t>ve </a:t>
            </a:r>
            <a:r>
              <a:rPr lang="tr-TR" dirty="0" smtClean="0"/>
              <a:t>odaklar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829078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132</Words>
  <Application>Microsoft Office PowerPoint</Application>
  <PresentationFormat>Geniş ekran</PresentationFormat>
  <Paragraphs>18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Teması</vt:lpstr>
      <vt:lpstr>BÖLÜM 11  ÖRGÜTSEL GELİŞME DANIŞMANLIĞI </vt:lpstr>
      <vt:lpstr>BÖLÜM 11  ÖRGÜTSEL GELİŞME DANIŞMANLIĞI </vt:lpstr>
      <vt:lpstr>BÖLÜM 11  ÖRGÜTSEL GELİŞME DANIŞMANLIĞI </vt:lpstr>
      <vt:lpstr>BÖLÜM 11  ÖRGÜTSEL GELİŞME DANIŞMANLIĞI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BÖLÜM 11  ÖRGÜTSEL GELİŞME DANIŞMANLIĞI</dc:title>
  <dc:creator>inci �z</dc:creator>
  <cp:lastModifiedBy>ebf</cp:lastModifiedBy>
  <cp:revision>7</cp:revision>
  <dcterms:created xsi:type="dcterms:W3CDTF">2018-02-01T18:07:38Z</dcterms:created>
  <dcterms:modified xsi:type="dcterms:W3CDTF">2018-02-02T06:17:23Z</dcterms:modified>
</cp:coreProperties>
</file>