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12.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M.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Stokes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-Türkiye’de Arabesk Olayı-5. Arabesk Şarkı Sözleri ve Anlatılar ve 6. Arabeskin Müzikal Yapısı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12.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12.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12.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>
                <a:latin typeface="Bell MT" pitchFamily="18" charset="0"/>
              </a:rPr>
              <a:t>Martin </a:t>
            </a:r>
            <a:r>
              <a:rPr lang="tr-TR" sz="2400" dirty="0" err="1">
                <a:latin typeface="Bell MT" pitchFamily="18" charset="0"/>
              </a:rPr>
              <a:t>Stokes</a:t>
            </a:r>
            <a:r>
              <a:rPr lang="tr-TR" sz="2400" dirty="0">
                <a:latin typeface="Bell MT" pitchFamily="18" charset="0"/>
              </a:rPr>
              <a:t> (1998). </a:t>
            </a:r>
            <a:r>
              <a:rPr lang="tr-TR" sz="2400" i="1" dirty="0">
                <a:latin typeface="Bell MT" pitchFamily="18" charset="0"/>
              </a:rPr>
              <a:t>Türkiye’de Arabesk Olayı.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5. Arabesk Şarkı Sözleri ve Anlatılar ve 6. Arabeskin Müzikal Yapısı </a:t>
            </a:r>
            <a:r>
              <a:rPr lang="tr-TR" sz="2400" dirty="0">
                <a:latin typeface="Bell MT" pitchFamily="18" charset="0"/>
              </a:rPr>
              <a:t>bölümleri)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12.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Türkiye’de Arabesk Olayı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beşinci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belirtilen iki bölümden yararlanacaksınız. Bu bölümlerde öne çıkan kavram ve argümanlar şunlar:</a:t>
            </a:r>
          </a:p>
          <a:p>
            <a:r>
              <a:rPr lang="tr-TR" sz="2400" dirty="0">
                <a:latin typeface="Bell MT" pitchFamily="18" charset="0"/>
              </a:rPr>
              <a:t>Arabesk müzikte efkarın işlenmesi ve güçsüzlüğün farklı toplumsal veçhelerinin hem anlatı hem performans düzeyinde ele alınması; yanmak ve yakmak metaforları; kalbi ve akli varoluş ayrımı; arabeskin içerisinde barındırdığı toplumsal protesto ve </a:t>
            </a:r>
            <a:r>
              <a:rPr lang="tr-TR" sz="2400">
                <a:latin typeface="Bell MT" pitchFamily="18" charset="0"/>
              </a:rPr>
              <a:t>direniş olanakları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365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12. hafta</vt:lpstr>
      <vt:lpstr>12. hafta</vt:lpstr>
      <vt:lpstr>12. hafta</vt:lpstr>
      <vt:lpstr>12. hafta</vt:lpstr>
      <vt:lpstr>12.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32</cp:revision>
  <dcterms:created xsi:type="dcterms:W3CDTF">2018-05-08T13:48:36Z</dcterms:created>
  <dcterms:modified xsi:type="dcterms:W3CDTF">2018-06-14T19:10:26Z</dcterms:modified>
</cp:coreProperties>
</file>