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27728-4158-4058-A5A6-3CAA784C54AD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1D8F3-CFF9-46EB-9881-FE96082A12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Sektör analizi ve örnek çalışma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43000" y="2908294"/>
            <a:ext cx="6858000" cy="4572000"/>
          </a:xfrm>
        </p:spPr>
        <p:txBody>
          <a:bodyPr>
            <a:normAutofit/>
          </a:bodyPr>
          <a:lstStyle/>
          <a:p>
            <a:endParaRPr lang="tr-TR" sz="4000" dirty="0">
              <a:latin typeface="Baskerville Old Face" pitchFamily="18" charset="0"/>
            </a:endParaRPr>
          </a:p>
          <a:p>
            <a:pPr>
              <a:buNone/>
            </a:pPr>
            <a:r>
              <a:rPr lang="tr-TR" sz="4000" dirty="0">
                <a:latin typeface="Baskerville Old Face" pitchFamily="18" charset="0"/>
              </a:rPr>
              <a:t>                MICHELIN REHBERİ </a:t>
            </a:r>
          </a:p>
          <a:p>
            <a:pPr>
              <a:buNone/>
            </a:pPr>
            <a:r>
              <a:rPr lang="tr-TR" sz="4000" dirty="0">
                <a:latin typeface="Baskerville Old Face" pitchFamily="18" charset="0"/>
              </a:rPr>
              <a:t>                               VE</a:t>
            </a:r>
          </a:p>
          <a:p>
            <a:pPr>
              <a:buNone/>
            </a:pPr>
            <a:r>
              <a:rPr lang="tr-TR" sz="4000" dirty="0">
                <a:latin typeface="Baskerville Old Face" pitchFamily="18" charset="0"/>
              </a:rPr>
              <a:t>  DÜNYA’NIN EN İYİ RESTORANLARI</a:t>
            </a:r>
          </a:p>
        </p:txBody>
      </p:sp>
      <p:pic>
        <p:nvPicPr>
          <p:cNvPr id="29698" name="Picture 2" descr="http://kuking.net/pictures/section/18/18_26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7" y="491319"/>
            <a:ext cx="3294366" cy="30243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16437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6649" y="0"/>
            <a:ext cx="8250702" cy="6858000"/>
          </a:xfrm>
        </p:spPr>
      </p:pic>
    </p:spTree>
    <p:extLst>
      <p:ext uri="{BB962C8B-B14F-4D97-AF65-F5344CB8AC3E}">
        <p14:creationId xmlns:p14="http://schemas.microsoft.com/office/powerpoint/2010/main" xmlns="" val="607653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0376" y="2286000"/>
            <a:ext cx="8117006" cy="399197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3200" b="1" dirty="0"/>
              <a:t>Rivayete göre, ölümünden önce restoranını ziyaret eden </a:t>
            </a:r>
            <a:r>
              <a:rPr lang="tr-TR" sz="3200" b="1" dirty="0" err="1"/>
              <a:t>Michelin</a:t>
            </a:r>
            <a:r>
              <a:rPr lang="tr-TR" sz="3200" b="1" dirty="0"/>
              <a:t> müfettişleri, kendisine bir yıldızını kaybedeceğini, yola iki yıldızla devam edeceğini söylemişlerdi, bunu gururuna yediremeyen Bernard intihar etmişti</a:t>
            </a:r>
          </a:p>
          <a:p>
            <a:pPr algn="just"/>
            <a:r>
              <a:rPr lang="tr-TR" sz="3200" b="1" dirty="0"/>
              <a:t>Fısıltı gazetesinin de </a:t>
            </a:r>
            <a:r>
              <a:rPr lang="tr-TR" sz="3200" b="1" dirty="0" err="1"/>
              <a:t>Michelin</a:t>
            </a:r>
            <a:r>
              <a:rPr lang="tr-TR" sz="3200" b="1" dirty="0"/>
              <a:t> Yıldızı’nı kaybedeceği hakkında söylentiler çıkarması, işlerinin sadece daha kötüye gideceğinin işaretiydi.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3709883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7547" y="1187356"/>
            <a:ext cx="8454788" cy="5172501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 err="1"/>
              <a:t>Michelin</a:t>
            </a:r>
            <a:r>
              <a:rPr lang="tr-TR" sz="3200" b="1" dirty="0"/>
              <a:t> rehberi olayla bağlantısı olduğunu devamlı yalanladı. Sadece incelemek için Bernard’ın restoranına gittikleri gün, çorbanın sıcaklığı hakkında yorumlar yaptıklarını ve herkesin bildiği gibi ölümünün ardından da üç yıldızla ödüllendirdiklerini belirttiler. </a:t>
            </a:r>
          </a:p>
          <a:p>
            <a:pPr algn="just"/>
            <a:r>
              <a:rPr lang="tr-TR" sz="3200" b="1" dirty="0"/>
              <a:t>Geçen hafta </a:t>
            </a:r>
            <a:r>
              <a:rPr lang="tr-TR" sz="3200" b="1" dirty="0" err="1"/>
              <a:t>L’Express’te</a:t>
            </a:r>
            <a:r>
              <a:rPr lang="tr-TR" sz="3200" b="1" dirty="0"/>
              <a:t> çıkan haberlerse, </a:t>
            </a:r>
            <a:r>
              <a:rPr lang="tr-TR" sz="3200" b="1" dirty="0" err="1"/>
              <a:t>Michelin’i</a:t>
            </a:r>
            <a:r>
              <a:rPr lang="tr-TR" sz="3200" b="1" dirty="0"/>
              <a:t> zor durumda bırakacak gibi görünüyor. Haberde, o zamanlar </a:t>
            </a:r>
            <a:r>
              <a:rPr lang="tr-TR" sz="3200" b="1" dirty="0" err="1"/>
              <a:t>Michelin</a:t>
            </a:r>
            <a:r>
              <a:rPr lang="tr-TR" sz="3200" b="1" dirty="0"/>
              <a:t> rehberinin başında olan </a:t>
            </a:r>
            <a:r>
              <a:rPr lang="tr-TR" sz="3200" b="1" dirty="0" err="1"/>
              <a:t>Derek</a:t>
            </a:r>
            <a:r>
              <a:rPr lang="tr-TR" sz="3200" b="1" dirty="0"/>
              <a:t> Brown’un el yazısıyla aldığı notlar kullanılmış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46528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0843" y="1337481"/>
            <a:ext cx="7881425" cy="4538387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/>
              <a:t>Bu notlarda da Bernard’ın restoranı hakkında ciddi eleştiriler var. ‘Karakterini kaybettiği, devamlılığının olmadığı’ gibi normalde bir restoranın </a:t>
            </a:r>
            <a:r>
              <a:rPr lang="tr-TR" sz="3200" b="1" dirty="0" err="1"/>
              <a:t>Michelin</a:t>
            </a:r>
            <a:r>
              <a:rPr lang="tr-TR" sz="3200" b="1" dirty="0"/>
              <a:t> Yıldızı’nı kaybetmesini gerektirecek eleştiriler, bu kağıtlara bolca karalanmış.</a:t>
            </a:r>
          </a:p>
          <a:p>
            <a:pPr algn="just"/>
            <a:r>
              <a:rPr lang="tr-TR" sz="3200" b="1" dirty="0"/>
              <a:t>Ölümünden 10 yıl sonra basına sızan bu haberin ardından, </a:t>
            </a:r>
            <a:r>
              <a:rPr lang="tr-TR" sz="3200" b="1" dirty="0" err="1"/>
              <a:t>Michelin</a:t>
            </a:r>
            <a:r>
              <a:rPr lang="tr-TR" sz="3200" b="1" dirty="0"/>
              <a:t> ısrarla olayla ilgisi olmadığını tekrarlamış.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3811795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945" y="2556932"/>
            <a:ext cx="7560503" cy="3318936"/>
          </a:xfrm>
        </p:spPr>
        <p:txBody>
          <a:bodyPr>
            <a:normAutofit lnSpcReduction="10000"/>
          </a:bodyPr>
          <a:lstStyle/>
          <a:p>
            <a:pPr lvl="0" algn="just">
              <a:buClr>
                <a:srgbClr val="B15E28"/>
              </a:buClr>
            </a:pPr>
            <a:r>
              <a:rPr lang="tr-TR" sz="32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Analizlere göre, yıldızını kaybeden bir restoranın işlerinde yüzde </a:t>
            </a:r>
            <a:r>
              <a:rPr lang="tr-TR" sz="3200" b="1" dirty="0"/>
              <a:t>30-40 arasında azalma yaşanıyor.</a:t>
            </a:r>
          </a:p>
          <a:p>
            <a:pPr lvl="0" algn="just">
              <a:buClr>
                <a:srgbClr val="B15E28"/>
              </a:buClr>
            </a:pPr>
            <a:r>
              <a:rPr lang="tr-TR" sz="3200" b="1" dirty="0" err="1"/>
              <a:t>Michelin</a:t>
            </a:r>
            <a:r>
              <a:rPr lang="tr-TR" sz="3200" b="1" dirty="0"/>
              <a:t> her ne kadar şefler için ciddi gurur kaynağı olsa da, restoranlar için de o kadar kuvvetli bir PR unsuru ve gelir kapısı.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07882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2496" y="2556932"/>
            <a:ext cx="7549952" cy="3318936"/>
          </a:xfrm>
        </p:spPr>
        <p:txBody>
          <a:bodyPr>
            <a:normAutofit fontScale="92500" lnSpcReduction="20000"/>
          </a:bodyPr>
          <a:lstStyle/>
          <a:p>
            <a:pPr lvl="0" algn="just">
              <a:buClr>
                <a:srgbClr val="B15E28"/>
              </a:buClr>
            </a:pPr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Dünyanın en ciddi restoran derecelendirme kurumu </a:t>
            </a:r>
            <a:r>
              <a:rPr lang="tr-TR" sz="3600" b="1" dirty="0" err="1">
                <a:solidFill>
                  <a:prstClr val="black">
                    <a:lumMod val="85000"/>
                    <a:lumOff val="15000"/>
                  </a:prstClr>
                </a:solidFill>
              </a:rPr>
              <a:t>Michelin</a:t>
            </a:r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, her ne kadar Bernard’ın ölümünün ardından yara almış gibi görünse de, esasında şefleri ne kadar derinden etkilediğiyle bir efsane haline gelmiş oldu. Bakalım bu efsaneyi, bu haber sonrası nasıl yönetecekler?</a:t>
            </a:r>
            <a:endParaRPr lang="tr-TR" sz="36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27621803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252</Words>
  <Application>Microsoft Office PowerPoint</Application>
  <PresentationFormat>Ekran Gösterisi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Sektör analizi ve örnek çalışma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Sektör analizi ve örnek çalışma</dc:title>
  <dc:creator>güneş</dc:creator>
  <cp:lastModifiedBy>güneş</cp:lastModifiedBy>
  <cp:revision>8</cp:revision>
  <dcterms:created xsi:type="dcterms:W3CDTF">2020-03-13T11:34:14Z</dcterms:created>
  <dcterms:modified xsi:type="dcterms:W3CDTF">2020-04-24T15:35:38Z</dcterms:modified>
</cp:coreProperties>
</file>