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0" r:id="rId5"/>
    <p:sldId id="261" r:id="rId6"/>
    <p:sldId id="262" r:id="rId7"/>
    <p:sldId id="263"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CBE01-8918-4D44-8EE6-B2BF08272D0D}" type="datetimeFigureOut">
              <a:rPr lang="tr-TR" smtClean="0"/>
              <a:t>14.03.2021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75EAE0-1B21-468D-AFC5-3583BB9183A7}" type="slidenum">
              <a:rPr lang="tr-TR" smtClean="0"/>
              <a:t>‹#›</a:t>
            </a:fld>
            <a:endParaRPr lang="tr-TR"/>
          </a:p>
        </p:txBody>
      </p:sp>
    </p:spTree>
    <p:extLst>
      <p:ext uri="{BB962C8B-B14F-4D97-AF65-F5344CB8AC3E}">
        <p14:creationId xmlns:p14="http://schemas.microsoft.com/office/powerpoint/2010/main" val="1746819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6003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99794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9494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g35ed75ccf_01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9" name="Google Shape;369;g35ed75ccf_01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052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45683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316707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15329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4429201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92384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735870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86414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255618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Quote" userDrawn="1">
  <p:cSld name="Quote">
    <p:spTree>
      <p:nvGrpSpPr>
        <p:cNvPr id="1" name="Shape 52"/>
        <p:cNvGrpSpPr/>
        <p:nvPr/>
      </p:nvGrpSpPr>
      <p:grpSpPr>
        <a:xfrm>
          <a:off x="0" y="0"/>
          <a:ext cx="0" cy="0"/>
          <a:chOff x="0" y="0"/>
          <a:chExt cx="0" cy="0"/>
        </a:xfrm>
      </p:grpSpPr>
      <p:sp>
        <p:nvSpPr>
          <p:cNvPr id="53" name="Google Shape;53;p4"/>
          <p:cNvSpPr/>
          <p:nvPr/>
        </p:nvSpPr>
        <p:spPr>
          <a:xfrm>
            <a:off x="1400600" y="3365636"/>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4" name="Google Shape;54;p4"/>
          <p:cNvSpPr/>
          <p:nvPr/>
        </p:nvSpPr>
        <p:spPr>
          <a:xfrm>
            <a:off x="685627" y="4776796"/>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5" name="Google Shape;55;p4"/>
          <p:cNvSpPr/>
          <p:nvPr/>
        </p:nvSpPr>
        <p:spPr>
          <a:xfrm rot="2077429">
            <a:off x="11315176" y="2071687"/>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6" name="Google Shape;56;p4"/>
          <p:cNvSpPr/>
          <p:nvPr/>
        </p:nvSpPr>
        <p:spPr>
          <a:xfrm>
            <a:off x="10704633" y="884483"/>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7" name="Google Shape;57;p4"/>
          <p:cNvSpPr/>
          <p:nvPr/>
        </p:nvSpPr>
        <p:spPr>
          <a:xfrm rot="2852650">
            <a:off x="9085999" y="874243"/>
            <a:ext cx="549012" cy="1875733"/>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8" name="Google Shape;58;p4"/>
          <p:cNvSpPr/>
          <p:nvPr/>
        </p:nvSpPr>
        <p:spPr>
          <a:xfrm rot="-7785253">
            <a:off x="3013206" y="5269395"/>
            <a:ext cx="450469" cy="117914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59" name="Google Shape;59;p4"/>
          <p:cNvSpPr/>
          <p:nvPr/>
        </p:nvSpPr>
        <p:spPr>
          <a:xfrm rot="1632801">
            <a:off x="8766192" y="988319"/>
            <a:ext cx="370363" cy="132728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0" name="Google Shape;60;p4"/>
          <p:cNvSpPr/>
          <p:nvPr/>
        </p:nvSpPr>
        <p:spPr>
          <a:xfrm rot="4824913">
            <a:off x="8912679" y="1975650"/>
            <a:ext cx="852799" cy="1201117"/>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1" name="Google Shape;61;p4"/>
          <p:cNvSpPr/>
          <p:nvPr/>
        </p:nvSpPr>
        <p:spPr>
          <a:xfrm flipH="1">
            <a:off x="1793100" y="1972067"/>
            <a:ext cx="456467" cy="652667"/>
          </a:xfrm>
          <a:custGeom>
            <a:avLst/>
            <a:gdLst/>
            <a:ahLst/>
            <a:cxnLst/>
            <a:rect l="l" t="t" r="r" b="b"/>
            <a:pathLst>
              <a:path w="13694" h="19580" extrusionOk="0">
                <a:moveTo>
                  <a:pt x="5946" y="2223"/>
                </a:moveTo>
                <a:lnTo>
                  <a:pt x="6126" y="2343"/>
                </a:lnTo>
                <a:lnTo>
                  <a:pt x="6367" y="2463"/>
                </a:lnTo>
                <a:lnTo>
                  <a:pt x="6487" y="2583"/>
                </a:lnTo>
                <a:lnTo>
                  <a:pt x="6667" y="2763"/>
                </a:lnTo>
                <a:lnTo>
                  <a:pt x="6727" y="3004"/>
                </a:lnTo>
                <a:lnTo>
                  <a:pt x="6787" y="3184"/>
                </a:lnTo>
                <a:lnTo>
                  <a:pt x="6787" y="3424"/>
                </a:lnTo>
                <a:lnTo>
                  <a:pt x="6787" y="3664"/>
                </a:lnTo>
                <a:lnTo>
                  <a:pt x="6727" y="3844"/>
                </a:lnTo>
                <a:lnTo>
                  <a:pt x="6667" y="4085"/>
                </a:lnTo>
                <a:lnTo>
                  <a:pt x="6487" y="4265"/>
                </a:lnTo>
                <a:lnTo>
                  <a:pt x="6367" y="4385"/>
                </a:lnTo>
                <a:lnTo>
                  <a:pt x="6126" y="4505"/>
                </a:lnTo>
                <a:lnTo>
                  <a:pt x="5946" y="4625"/>
                </a:lnTo>
                <a:lnTo>
                  <a:pt x="5346" y="4625"/>
                </a:lnTo>
                <a:lnTo>
                  <a:pt x="5166" y="4505"/>
                </a:lnTo>
                <a:lnTo>
                  <a:pt x="4925" y="4385"/>
                </a:lnTo>
                <a:lnTo>
                  <a:pt x="4805" y="4265"/>
                </a:lnTo>
                <a:lnTo>
                  <a:pt x="4625" y="4085"/>
                </a:lnTo>
                <a:lnTo>
                  <a:pt x="4565" y="3844"/>
                </a:lnTo>
                <a:lnTo>
                  <a:pt x="4505" y="3664"/>
                </a:lnTo>
                <a:lnTo>
                  <a:pt x="4505" y="3424"/>
                </a:lnTo>
                <a:lnTo>
                  <a:pt x="4505" y="3184"/>
                </a:lnTo>
                <a:lnTo>
                  <a:pt x="4565" y="3004"/>
                </a:lnTo>
                <a:lnTo>
                  <a:pt x="4625" y="2763"/>
                </a:lnTo>
                <a:lnTo>
                  <a:pt x="4805" y="2583"/>
                </a:lnTo>
                <a:lnTo>
                  <a:pt x="4925" y="2463"/>
                </a:lnTo>
                <a:lnTo>
                  <a:pt x="5166" y="2343"/>
                </a:lnTo>
                <a:lnTo>
                  <a:pt x="5346" y="2223"/>
                </a:lnTo>
                <a:close/>
                <a:moveTo>
                  <a:pt x="6187" y="1"/>
                </a:moveTo>
                <a:lnTo>
                  <a:pt x="5526" y="121"/>
                </a:lnTo>
                <a:lnTo>
                  <a:pt x="4985" y="241"/>
                </a:lnTo>
                <a:lnTo>
                  <a:pt x="4505" y="481"/>
                </a:lnTo>
                <a:lnTo>
                  <a:pt x="4024" y="722"/>
                </a:lnTo>
                <a:lnTo>
                  <a:pt x="3604" y="1082"/>
                </a:lnTo>
                <a:lnTo>
                  <a:pt x="3184" y="1442"/>
                </a:lnTo>
                <a:lnTo>
                  <a:pt x="2883" y="1863"/>
                </a:lnTo>
                <a:lnTo>
                  <a:pt x="2583" y="2343"/>
                </a:lnTo>
                <a:lnTo>
                  <a:pt x="2403" y="2884"/>
                </a:lnTo>
                <a:lnTo>
                  <a:pt x="1682" y="2763"/>
                </a:lnTo>
                <a:lnTo>
                  <a:pt x="902" y="2703"/>
                </a:lnTo>
                <a:lnTo>
                  <a:pt x="541" y="2703"/>
                </a:lnTo>
                <a:lnTo>
                  <a:pt x="181" y="2823"/>
                </a:lnTo>
                <a:lnTo>
                  <a:pt x="1" y="2944"/>
                </a:lnTo>
                <a:lnTo>
                  <a:pt x="1" y="3124"/>
                </a:lnTo>
                <a:lnTo>
                  <a:pt x="1" y="3304"/>
                </a:lnTo>
                <a:lnTo>
                  <a:pt x="61" y="3484"/>
                </a:lnTo>
                <a:lnTo>
                  <a:pt x="421" y="3724"/>
                </a:lnTo>
                <a:lnTo>
                  <a:pt x="781" y="3844"/>
                </a:lnTo>
                <a:lnTo>
                  <a:pt x="1502" y="4025"/>
                </a:lnTo>
                <a:lnTo>
                  <a:pt x="2223" y="4145"/>
                </a:lnTo>
                <a:lnTo>
                  <a:pt x="2943" y="4265"/>
                </a:lnTo>
                <a:lnTo>
                  <a:pt x="2763" y="4745"/>
                </a:lnTo>
                <a:lnTo>
                  <a:pt x="2643" y="5226"/>
                </a:lnTo>
                <a:lnTo>
                  <a:pt x="2523" y="6187"/>
                </a:lnTo>
                <a:lnTo>
                  <a:pt x="2523" y="7148"/>
                </a:lnTo>
                <a:lnTo>
                  <a:pt x="2583" y="8048"/>
                </a:lnTo>
                <a:lnTo>
                  <a:pt x="2643" y="8709"/>
                </a:lnTo>
                <a:lnTo>
                  <a:pt x="2823" y="9370"/>
                </a:lnTo>
                <a:lnTo>
                  <a:pt x="3004" y="9970"/>
                </a:lnTo>
                <a:lnTo>
                  <a:pt x="3304" y="10631"/>
                </a:lnTo>
                <a:lnTo>
                  <a:pt x="3604" y="11231"/>
                </a:lnTo>
                <a:lnTo>
                  <a:pt x="3964" y="11772"/>
                </a:lnTo>
                <a:lnTo>
                  <a:pt x="4325" y="12312"/>
                </a:lnTo>
                <a:lnTo>
                  <a:pt x="4745" y="12853"/>
                </a:lnTo>
                <a:lnTo>
                  <a:pt x="5226" y="13273"/>
                </a:lnTo>
                <a:lnTo>
                  <a:pt x="5706" y="13634"/>
                </a:lnTo>
                <a:lnTo>
                  <a:pt x="5586" y="14835"/>
                </a:lnTo>
                <a:lnTo>
                  <a:pt x="5586" y="16036"/>
                </a:lnTo>
                <a:lnTo>
                  <a:pt x="5586" y="17237"/>
                </a:lnTo>
                <a:lnTo>
                  <a:pt x="5646" y="17838"/>
                </a:lnTo>
                <a:lnTo>
                  <a:pt x="5766" y="18378"/>
                </a:lnTo>
                <a:lnTo>
                  <a:pt x="5766" y="18498"/>
                </a:lnTo>
                <a:lnTo>
                  <a:pt x="5886" y="18558"/>
                </a:lnTo>
                <a:lnTo>
                  <a:pt x="6066" y="18618"/>
                </a:lnTo>
                <a:lnTo>
                  <a:pt x="6187" y="18498"/>
                </a:lnTo>
                <a:lnTo>
                  <a:pt x="6247" y="18438"/>
                </a:lnTo>
                <a:lnTo>
                  <a:pt x="6307" y="18318"/>
                </a:lnTo>
                <a:lnTo>
                  <a:pt x="6367" y="17237"/>
                </a:lnTo>
                <a:lnTo>
                  <a:pt x="6367" y="16096"/>
                </a:lnTo>
                <a:lnTo>
                  <a:pt x="6247" y="15015"/>
                </a:lnTo>
                <a:lnTo>
                  <a:pt x="6066" y="13934"/>
                </a:lnTo>
                <a:lnTo>
                  <a:pt x="6727" y="14294"/>
                </a:lnTo>
                <a:lnTo>
                  <a:pt x="7388" y="14655"/>
                </a:lnTo>
                <a:lnTo>
                  <a:pt x="8108" y="14895"/>
                </a:lnTo>
                <a:lnTo>
                  <a:pt x="8829" y="15135"/>
                </a:lnTo>
                <a:lnTo>
                  <a:pt x="8709" y="15616"/>
                </a:lnTo>
                <a:lnTo>
                  <a:pt x="8649" y="16156"/>
                </a:lnTo>
                <a:lnTo>
                  <a:pt x="8649" y="16697"/>
                </a:lnTo>
                <a:lnTo>
                  <a:pt x="8649" y="17237"/>
                </a:lnTo>
                <a:lnTo>
                  <a:pt x="8769" y="18318"/>
                </a:lnTo>
                <a:lnTo>
                  <a:pt x="8949" y="19339"/>
                </a:lnTo>
                <a:lnTo>
                  <a:pt x="9009" y="19459"/>
                </a:lnTo>
                <a:lnTo>
                  <a:pt x="9069" y="19579"/>
                </a:lnTo>
                <a:lnTo>
                  <a:pt x="9309" y="19579"/>
                </a:lnTo>
                <a:lnTo>
                  <a:pt x="9430" y="19519"/>
                </a:lnTo>
                <a:lnTo>
                  <a:pt x="9490" y="19459"/>
                </a:lnTo>
                <a:lnTo>
                  <a:pt x="9550" y="19339"/>
                </a:lnTo>
                <a:lnTo>
                  <a:pt x="9550" y="19219"/>
                </a:lnTo>
                <a:lnTo>
                  <a:pt x="9370" y="17958"/>
                </a:lnTo>
                <a:lnTo>
                  <a:pt x="9309" y="16697"/>
                </a:lnTo>
                <a:lnTo>
                  <a:pt x="9370" y="15976"/>
                </a:lnTo>
                <a:lnTo>
                  <a:pt x="9430" y="15255"/>
                </a:lnTo>
                <a:lnTo>
                  <a:pt x="10150" y="15315"/>
                </a:lnTo>
                <a:lnTo>
                  <a:pt x="10811" y="15375"/>
                </a:lnTo>
                <a:lnTo>
                  <a:pt x="11532" y="15375"/>
                </a:lnTo>
                <a:lnTo>
                  <a:pt x="12192" y="15255"/>
                </a:lnTo>
                <a:lnTo>
                  <a:pt x="12793" y="15135"/>
                </a:lnTo>
                <a:lnTo>
                  <a:pt x="13033" y="15015"/>
                </a:lnTo>
                <a:lnTo>
                  <a:pt x="13273" y="14835"/>
                </a:lnTo>
                <a:lnTo>
                  <a:pt x="13453" y="14655"/>
                </a:lnTo>
                <a:lnTo>
                  <a:pt x="13573" y="14234"/>
                </a:lnTo>
                <a:lnTo>
                  <a:pt x="13694" y="13874"/>
                </a:lnTo>
                <a:lnTo>
                  <a:pt x="13694" y="13694"/>
                </a:lnTo>
                <a:lnTo>
                  <a:pt x="13634" y="13634"/>
                </a:lnTo>
                <a:lnTo>
                  <a:pt x="13573" y="13273"/>
                </a:lnTo>
                <a:lnTo>
                  <a:pt x="13453" y="13033"/>
                </a:lnTo>
                <a:lnTo>
                  <a:pt x="13333" y="12913"/>
                </a:lnTo>
                <a:lnTo>
                  <a:pt x="13153" y="12793"/>
                </a:lnTo>
                <a:lnTo>
                  <a:pt x="12312" y="12793"/>
                </a:lnTo>
                <a:lnTo>
                  <a:pt x="11832" y="12733"/>
                </a:lnTo>
                <a:lnTo>
                  <a:pt x="11472" y="12613"/>
                </a:lnTo>
                <a:lnTo>
                  <a:pt x="11171" y="12372"/>
                </a:lnTo>
                <a:lnTo>
                  <a:pt x="10931" y="12132"/>
                </a:lnTo>
                <a:lnTo>
                  <a:pt x="10751" y="11772"/>
                </a:lnTo>
                <a:lnTo>
                  <a:pt x="10631" y="11412"/>
                </a:lnTo>
                <a:lnTo>
                  <a:pt x="10571" y="11051"/>
                </a:lnTo>
                <a:lnTo>
                  <a:pt x="10511" y="10631"/>
                </a:lnTo>
                <a:lnTo>
                  <a:pt x="10511" y="10150"/>
                </a:lnTo>
                <a:lnTo>
                  <a:pt x="10571" y="9310"/>
                </a:lnTo>
                <a:lnTo>
                  <a:pt x="10691" y="8469"/>
                </a:lnTo>
                <a:lnTo>
                  <a:pt x="10811" y="7688"/>
                </a:lnTo>
                <a:lnTo>
                  <a:pt x="10931" y="6967"/>
                </a:lnTo>
                <a:lnTo>
                  <a:pt x="11051" y="6187"/>
                </a:lnTo>
                <a:lnTo>
                  <a:pt x="11111" y="5466"/>
                </a:lnTo>
                <a:lnTo>
                  <a:pt x="11111" y="4685"/>
                </a:lnTo>
                <a:lnTo>
                  <a:pt x="11051" y="3965"/>
                </a:lnTo>
                <a:lnTo>
                  <a:pt x="10871" y="3244"/>
                </a:lnTo>
                <a:lnTo>
                  <a:pt x="10571" y="2583"/>
                </a:lnTo>
                <a:lnTo>
                  <a:pt x="10150" y="1923"/>
                </a:lnTo>
                <a:lnTo>
                  <a:pt x="9730" y="1442"/>
                </a:lnTo>
                <a:lnTo>
                  <a:pt x="9249" y="1022"/>
                </a:lnTo>
                <a:lnTo>
                  <a:pt x="8649" y="661"/>
                </a:lnTo>
                <a:lnTo>
                  <a:pt x="8108" y="361"/>
                </a:lnTo>
                <a:lnTo>
                  <a:pt x="7448" y="121"/>
                </a:lnTo>
                <a:lnTo>
                  <a:pt x="6787" y="61"/>
                </a:lnTo>
                <a:lnTo>
                  <a:pt x="6187"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2" name="Google Shape;62;p4"/>
          <p:cNvSpPr/>
          <p:nvPr/>
        </p:nvSpPr>
        <p:spPr>
          <a:xfrm flipH="1">
            <a:off x="2307878" y="1071035"/>
            <a:ext cx="696833" cy="533299"/>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3" name="Google Shape;63;p4"/>
          <p:cNvSpPr/>
          <p:nvPr/>
        </p:nvSpPr>
        <p:spPr>
          <a:xfrm>
            <a:off x="10038001" y="2378001"/>
            <a:ext cx="794767" cy="800767"/>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4" name="Google Shape;64;p4"/>
          <p:cNvSpPr/>
          <p:nvPr/>
        </p:nvSpPr>
        <p:spPr>
          <a:xfrm rot="2952317">
            <a:off x="8818201" y="4204080"/>
            <a:ext cx="1040691" cy="1333803"/>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5" name="Google Shape;65;p4"/>
          <p:cNvSpPr/>
          <p:nvPr/>
        </p:nvSpPr>
        <p:spPr>
          <a:xfrm rot="-4528936">
            <a:off x="2536629" y="4747036"/>
            <a:ext cx="640516" cy="125173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6" name="Google Shape;66;p4"/>
          <p:cNvSpPr/>
          <p:nvPr/>
        </p:nvSpPr>
        <p:spPr>
          <a:xfrm flipH="1">
            <a:off x="8744357" y="3105480"/>
            <a:ext cx="1885311" cy="533280"/>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7" name="Google Shape;67;p4"/>
          <p:cNvSpPr/>
          <p:nvPr/>
        </p:nvSpPr>
        <p:spPr>
          <a:xfrm flipH="1">
            <a:off x="1494147" y="2326834"/>
            <a:ext cx="2020187" cy="53331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8" name="Google Shape;68;p4"/>
          <p:cNvSpPr/>
          <p:nvPr/>
        </p:nvSpPr>
        <p:spPr>
          <a:xfrm rot="-4024582" flipH="1">
            <a:off x="2489300" y="3704339"/>
            <a:ext cx="549001" cy="1875696"/>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69" name="Google Shape;69;p4"/>
          <p:cNvSpPr/>
          <p:nvPr/>
        </p:nvSpPr>
        <p:spPr>
          <a:xfrm rot="-2089101">
            <a:off x="2538114" y="3452341"/>
            <a:ext cx="774799" cy="1499495"/>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0" name="Google Shape;70;p4"/>
          <p:cNvSpPr/>
          <p:nvPr/>
        </p:nvSpPr>
        <p:spPr>
          <a:xfrm>
            <a:off x="3345633" y="1164800"/>
            <a:ext cx="5500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1" name="Google Shape;71;p4"/>
          <p:cNvSpPr/>
          <p:nvPr/>
        </p:nvSpPr>
        <p:spPr>
          <a:xfrm>
            <a:off x="3514332" y="1326000"/>
            <a:ext cx="51632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2" name="Google Shape;72;p4"/>
          <p:cNvSpPr txBox="1">
            <a:spLocks noGrp="1"/>
          </p:cNvSpPr>
          <p:nvPr>
            <p:ph type="body" idx="1"/>
          </p:nvPr>
        </p:nvSpPr>
        <p:spPr>
          <a:xfrm>
            <a:off x="3723533" y="2882400"/>
            <a:ext cx="4744800" cy="1093200"/>
          </a:xfrm>
          <a:prstGeom prst="rect">
            <a:avLst/>
          </a:prstGeom>
        </p:spPr>
        <p:txBody>
          <a:bodyPr spcFirstLastPara="1" wrap="square" lIns="91425" tIns="91425" rIns="91425" bIns="91425" anchor="ctr" anchorCtr="0">
            <a:noAutofit/>
          </a:bodyPr>
          <a:lstStyle>
            <a:lvl1pPr marL="609585" lvl="0" indent="-457189" algn="ctr" rtl="0">
              <a:spcBef>
                <a:spcPts val="80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1pPr>
            <a:lvl2pPr marL="1219170" lvl="1"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2pPr>
            <a:lvl3pPr marL="1828754" lvl="2"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3pPr>
            <a:lvl4pPr marL="2438339" lvl="3"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4pPr>
            <a:lvl5pPr marL="3047924" lvl="4"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5pPr>
            <a:lvl6pPr marL="3657509" lvl="5"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6pPr>
            <a:lvl7pPr marL="4267093" lvl="6"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7pPr>
            <a:lvl8pPr marL="4876678" lvl="7" indent="-457189" algn="ctr" rtl="0">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8pPr>
            <a:lvl9pPr marL="5486263" lvl="8" indent="-457189" algn="ctr">
              <a:spcBef>
                <a:spcPts val="0"/>
              </a:spcBef>
              <a:spcAft>
                <a:spcPts val="0"/>
              </a:spcAft>
              <a:buClr>
                <a:srgbClr val="79C6CC"/>
              </a:buClr>
              <a:buSzPts val="1800"/>
              <a:buFont typeface="Old Standard TT"/>
              <a:buChar char="■"/>
              <a:defRPr i="1">
                <a:solidFill>
                  <a:srgbClr val="79C6CC"/>
                </a:solidFill>
                <a:latin typeface="Old Standard TT"/>
                <a:ea typeface="Old Standard TT"/>
                <a:cs typeface="Old Standard TT"/>
                <a:sym typeface="Old Standard TT"/>
              </a:defRPr>
            </a:lvl9pPr>
          </a:lstStyle>
          <a:p>
            <a:endParaRPr/>
          </a:p>
        </p:txBody>
      </p:sp>
      <p:sp>
        <p:nvSpPr>
          <p:cNvPr id="73" name="Google Shape;73;p4"/>
          <p:cNvSpPr/>
          <p:nvPr/>
        </p:nvSpPr>
        <p:spPr>
          <a:xfrm rot="3404055">
            <a:off x="5706634" y="220071"/>
            <a:ext cx="778733" cy="1014957"/>
          </a:xfrm>
          <a:custGeom>
            <a:avLst/>
            <a:gdLst/>
            <a:ahLst/>
            <a:cxnLst/>
            <a:rect l="l" t="t" r="r" b="b"/>
            <a:pathLst>
              <a:path w="23363" h="30450" extrusionOk="0">
                <a:moveTo>
                  <a:pt x="14474" y="5166"/>
                </a:moveTo>
                <a:lnTo>
                  <a:pt x="14474" y="5226"/>
                </a:lnTo>
                <a:lnTo>
                  <a:pt x="14474" y="5886"/>
                </a:lnTo>
                <a:lnTo>
                  <a:pt x="14474" y="6607"/>
                </a:lnTo>
                <a:lnTo>
                  <a:pt x="14534" y="7268"/>
                </a:lnTo>
                <a:lnTo>
                  <a:pt x="14594" y="7988"/>
                </a:lnTo>
                <a:lnTo>
                  <a:pt x="14895" y="9310"/>
                </a:lnTo>
                <a:lnTo>
                  <a:pt x="15255" y="10631"/>
                </a:lnTo>
                <a:lnTo>
                  <a:pt x="15675" y="11952"/>
                </a:lnTo>
                <a:lnTo>
                  <a:pt x="16096" y="13273"/>
                </a:lnTo>
                <a:lnTo>
                  <a:pt x="16576" y="14595"/>
                </a:lnTo>
                <a:lnTo>
                  <a:pt x="16997" y="15916"/>
                </a:lnTo>
                <a:lnTo>
                  <a:pt x="16997" y="15976"/>
                </a:lnTo>
                <a:lnTo>
                  <a:pt x="16997" y="16096"/>
                </a:lnTo>
                <a:lnTo>
                  <a:pt x="16816" y="16216"/>
                </a:lnTo>
                <a:lnTo>
                  <a:pt x="16576" y="16216"/>
                </a:lnTo>
                <a:lnTo>
                  <a:pt x="16516" y="16096"/>
                </a:lnTo>
                <a:lnTo>
                  <a:pt x="15976" y="14835"/>
                </a:lnTo>
                <a:lnTo>
                  <a:pt x="15435" y="13514"/>
                </a:lnTo>
                <a:lnTo>
                  <a:pt x="14955" y="12192"/>
                </a:lnTo>
                <a:lnTo>
                  <a:pt x="14594" y="10751"/>
                </a:lnTo>
                <a:lnTo>
                  <a:pt x="14294" y="9370"/>
                </a:lnTo>
                <a:lnTo>
                  <a:pt x="14234" y="8649"/>
                </a:lnTo>
                <a:lnTo>
                  <a:pt x="14174" y="7988"/>
                </a:lnTo>
                <a:lnTo>
                  <a:pt x="14174" y="7268"/>
                </a:lnTo>
                <a:lnTo>
                  <a:pt x="14174" y="6547"/>
                </a:lnTo>
                <a:lnTo>
                  <a:pt x="14294" y="5886"/>
                </a:lnTo>
                <a:lnTo>
                  <a:pt x="14414" y="5166"/>
                </a:lnTo>
                <a:close/>
                <a:moveTo>
                  <a:pt x="20900" y="19099"/>
                </a:moveTo>
                <a:lnTo>
                  <a:pt x="21141" y="19159"/>
                </a:lnTo>
                <a:lnTo>
                  <a:pt x="21261" y="19219"/>
                </a:lnTo>
                <a:lnTo>
                  <a:pt x="21561" y="19399"/>
                </a:lnTo>
                <a:lnTo>
                  <a:pt x="21801" y="19699"/>
                </a:lnTo>
                <a:lnTo>
                  <a:pt x="21861" y="20060"/>
                </a:lnTo>
                <a:lnTo>
                  <a:pt x="21861" y="20240"/>
                </a:lnTo>
                <a:lnTo>
                  <a:pt x="21801" y="20420"/>
                </a:lnTo>
                <a:lnTo>
                  <a:pt x="21561" y="20720"/>
                </a:lnTo>
                <a:lnTo>
                  <a:pt x="21441" y="20841"/>
                </a:lnTo>
                <a:lnTo>
                  <a:pt x="21261" y="20901"/>
                </a:lnTo>
                <a:lnTo>
                  <a:pt x="21080" y="20961"/>
                </a:lnTo>
                <a:lnTo>
                  <a:pt x="20900" y="21021"/>
                </a:lnTo>
                <a:lnTo>
                  <a:pt x="20720" y="20961"/>
                </a:lnTo>
                <a:lnTo>
                  <a:pt x="20540" y="20901"/>
                </a:lnTo>
                <a:lnTo>
                  <a:pt x="20240" y="20720"/>
                </a:lnTo>
                <a:lnTo>
                  <a:pt x="20060" y="20420"/>
                </a:lnTo>
                <a:lnTo>
                  <a:pt x="19999" y="20060"/>
                </a:lnTo>
                <a:lnTo>
                  <a:pt x="19999" y="19880"/>
                </a:lnTo>
                <a:lnTo>
                  <a:pt x="20060" y="19699"/>
                </a:lnTo>
                <a:lnTo>
                  <a:pt x="20240" y="19399"/>
                </a:lnTo>
                <a:lnTo>
                  <a:pt x="20420" y="19279"/>
                </a:lnTo>
                <a:lnTo>
                  <a:pt x="20540" y="19219"/>
                </a:lnTo>
                <a:lnTo>
                  <a:pt x="20720" y="19159"/>
                </a:lnTo>
                <a:lnTo>
                  <a:pt x="20900" y="19099"/>
                </a:lnTo>
                <a:close/>
                <a:moveTo>
                  <a:pt x="17837" y="21982"/>
                </a:moveTo>
                <a:lnTo>
                  <a:pt x="17958" y="22042"/>
                </a:lnTo>
                <a:lnTo>
                  <a:pt x="18018" y="22162"/>
                </a:lnTo>
                <a:lnTo>
                  <a:pt x="18078" y="22222"/>
                </a:lnTo>
                <a:lnTo>
                  <a:pt x="18078" y="22402"/>
                </a:lnTo>
                <a:lnTo>
                  <a:pt x="18018" y="22522"/>
                </a:lnTo>
                <a:lnTo>
                  <a:pt x="17897" y="22642"/>
                </a:lnTo>
                <a:lnTo>
                  <a:pt x="17717" y="22702"/>
                </a:lnTo>
                <a:lnTo>
                  <a:pt x="17597" y="22642"/>
                </a:lnTo>
                <a:lnTo>
                  <a:pt x="17477" y="22522"/>
                </a:lnTo>
                <a:lnTo>
                  <a:pt x="17417" y="22402"/>
                </a:lnTo>
                <a:lnTo>
                  <a:pt x="17417" y="22222"/>
                </a:lnTo>
                <a:lnTo>
                  <a:pt x="17477" y="22162"/>
                </a:lnTo>
                <a:lnTo>
                  <a:pt x="17537" y="22042"/>
                </a:lnTo>
                <a:lnTo>
                  <a:pt x="17657" y="21982"/>
                </a:lnTo>
                <a:close/>
                <a:moveTo>
                  <a:pt x="16336" y="22102"/>
                </a:moveTo>
                <a:lnTo>
                  <a:pt x="16396" y="22222"/>
                </a:lnTo>
                <a:lnTo>
                  <a:pt x="16396" y="22342"/>
                </a:lnTo>
                <a:lnTo>
                  <a:pt x="16276" y="22402"/>
                </a:lnTo>
                <a:lnTo>
                  <a:pt x="14294" y="22943"/>
                </a:lnTo>
                <a:lnTo>
                  <a:pt x="13273" y="23183"/>
                </a:lnTo>
                <a:lnTo>
                  <a:pt x="12312" y="23483"/>
                </a:lnTo>
                <a:lnTo>
                  <a:pt x="11351" y="23903"/>
                </a:lnTo>
                <a:lnTo>
                  <a:pt x="10390" y="24324"/>
                </a:lnTo>
                <a:lnTo>
                  <a:pt x="9490" y="24864"/>
                </a:lnTo>
                <a:lnTo>
                  <a:pt x="8649" y="25465"/>
                </a:lnTo>
                <a:lnTo>
                  <a:pt x="8649" y="25405"/>
                </a:lnTo>
                <a:lnTo>
                  <a:pt x="9009" y="25044"/>
                </a:lnTo>
                <a:lnTo>
                  <a:pt x="9429" y="24624"/>
                </a:lnTo>
                <a:lnTo>
                  <a:pt x="9790" y="24324"/>
                </a:lnTo>
                <a:lnTo>
                  <a:pt x="10210" y="24024"/>
                </a:lnTo>
                <a:lnTo>
                  <a:pt x="11111" y="23483"/>
                </a:lnTo>
                <a:lnTo>
                  <a:pt x="12072" y="23123"/>
                </a:lnTo>
                <a:lnTo>
                  <a:pt x="13093" y="22762"/>
                </a:lnTo>
                <a:lnTo>
                  <a:pt x="14114" y="22522"/>
                </a:lnTo>
                <a:lnTo>
                  <a:pt x="16216" y="22102"/>
                </a:lnTo>
                <a:close/>
                <a:moveTo>
                  <a:pt x="14654" y="1"/>
                </a:moveTo>
                <a:lnTo>
                  <a:pt x="14534" y="121"/>
                </a:lnTo>
                <a:lnTo>
                  <a:pt x="14414" y="241"/>
                </a:lnTo>
                <a:lnTo>
                  <a:pt x="14414" y="301"/>
                </a:lnTo>
                <a:lnTo>
                  <a:pt x="14234" y="481"/>
                </a:lnTo>
                <a:lnTo>
                  <a:pt x="14114" y="662"/>
                </a:lnTo>
                <a:lnTo>
                  <a:pt x="13994" y="1202"/>
                </a:lnTo>
                <a:lnTo>
                  <a:pt x="13693" y="2103"/>
                </a:lnTo>
                <a:lnTo>
                  <a:pt x="13513" y="2583"/>
                </a:lnTo>
                <a:lnTo>
                  <a:pt x="13273" y="3004"/>
                </a:lnTo>
                <a:lnTo>
                  <a:pt x="12973" y="3424"/>
                </a:lnTo>
                <a:lnTo>
                  <a:pt x="12673" y="3845"/>
                </a:lnTo>
                <a:lnTo>
                  <a:pt x="12312" y="4205"/>
                </a:lnTo>
                <a:lnTo>
                  <a:pt x="11892" y="4505"/>
                </a:lnTo>
                <a:lnTo>
                  <a:pt x="11531" y="4745"/>
                </a:lnTo>
                <a:lnTo>
                  <a:pt x="11051" y="4986"/>
                </a:lnTo>
                <a:lnTo>
                  <a:pt x="10571" y="5166"/>
                </a:lnTo>
                <a:lnTo>
                  <a:pt x="10090" y="5346"/>
                </a:lnTo>
                <a:lnTo>
                  <a:pt x="9910" y="5466"/>
                </a:lnTo>
                <a:lnTo>
                  <a:pt x="9730" y="5586"/>
                </a:lnTo>
                <a:lnTo>
                  <a:pt x="9610" y="5766"/>
                </a:lnTo>
                <a:lnTo>
                  <a:pt x="9610" y="6007"/>
                </a:lnTo>
                <a:lnTo>
                  <a:pt x="9610" y="6247"/>
                </a:lnTo>
                <a:lnTo>
                  <a:pt x="9670" y="6427"/>
                </a:lnTo>
                <a:lnTo>
                  <a:pt x="9850" y="6547"/>
                </a:lnTo>
                <a:lnTo>
                  <a:pt x="10030" y="6667"/>
                </a:lnTo>
                <a:lnTo>
                  <a:pt x="10450" y="6787"/>
                </a:lnTo>
                <a:lnTo>
                  <a:pt x="10811" y="7028"/>
                </a:lnTo>
                <a:lnTo>
                  <a:pt x="11111" y="7268"/>
                </a:lnTo>
                <a:lnTo>
                  <a:pt x="11351" y="7568"/>
                </a:lnTo>
                <a:lnTo>
                  <a:pt x="11592" y="7868"/>
                </a:lnTo>
                <a:lnTo>
                  <a:pt x="11712" y="8229"/>
                </a:lnTo>
                <a:lnTo>
                  <a:pt x="11772" y="8589"/>
                </a:lnTo>
                <a:lnTo>
                  <a:pt x="11832" y="8949"/>
                </a:lnTo>
                <a:lnTo>
                  <a:pt x="11772" y="9310"/>
                </a:lnTo>
                <a:lnTo>
                  <a:pt x="11652" y="9670"/>
                </a:lnTo>
                <a:lnTo>
                  <a:pt x="11531" y="9970"/>
                </a:lnTo>
                <a:lnTo>
                  <a:pt x="11291" y="10271"/>
                </a:lnTo>
                <a:lnTo>
                  <a:pt x="11051" y="10511"/>
                </a:lnTo>
                <a:lnTo>
                  <a:pt x="10691" y="10751"/>
                </a:lnTo>
                <a:lnTo>
                  <a:pt x="10330" y="10871"/>
                </a:lnTo>
                <a:lnTo>
                  <a:pt x="9850" y="10991"/>
                </a:lnTo>
                <a:lnTo>
                  <a:pt x="9670" y="10991"/>
                </a:lnTo>
                <a:lnTo>
                  <a:pt x="9429" y="11111"/>
                </a:lnTo>
                <a:lnTo>
                  <a:pt x="9249" y="11292"/>
                </a:lnTo>
                <a:lnTo>
                  <a:pt x="9189" y="11592"/>
                </a:lnTo>
                <a:lnTo>
                  <a:pt x="9189" y="11832"/>
                </a:lnTo>
                <a:lnTo>
                  <a:pt x="9249" y="12132"/>
                </a:lnTo>
                <a:lnTo>
                  <a:pt x="9429" y="12313"/>
                </a:lnTo>
                <a:lnTo>
                  <a:pt x="9610" y="12493"/>
                </a:lnTo>
                <a:lnTo>
                  <a:pt x="10150" y="12493"/>
                </a:lnTo>
                <a:lnTo>
                  <a:pt x="10510" y="12433"/>
                </a:lnTo>
                <a:lnTo>
                  <a:pt x="10871" y="12493"/>
                </a:lnTo>
                <a:lnTo>
                  <a:pt x="11231" y="12553"/>
                </a:lnTo>
                <a:lnTo>
                  <a:pt x="11531" y="12733"/>
                </a:lnTo>
                <a:lnTo>
                  <a:pt x="11772" y="12913"/>
                </a:lnTo>
                <a:lnTo>
                  <a:pt x="11952" y="13153"/>
                </a:lnTo>
                <a:lnTo>
                  <a:pt x="12132" y="13454"/>
                </a:lnTo>
                <a:lnTo>
                  <a:pt x="12252" y="13754"/>
                </a:lnTo>
                <a:lnTo>
                  <a:pt x="12312" y="14054"/>
                </a:lnTo>
                <a:lnTo>
                  <a:pt x="12372" y="14354"/>
                </a:lnTo>
                <a:lnTo>
                  <a:pt x="12312" y="14655"/>
                </a:lnTo>
                <a:lnTo>
                  <a:pt x="12252" y="15015"/>
                </a:lnTo>
                <a:lnTo>
                  <a:pt x="12132" y="15315"/>
                </a:lnTo>
                <a:lnTo>
                  <a:pt x="11892" y="15556"/>
                </a:lnTo>
                <a:lnTo>
                  <a:pt x="11652" y="15796"/>
                </a:lnTo>
                <a:lnTo>
                  <a:pt x="11351" y="16036"/>
                </a:lnTo>
                <a:lnTo>
                  <a:pt x="11111" y="16216"/>
                </a:lnTo>
                <a:lnTo>
                  <a:pt x="10991" y="16516"/>
                </a:lnTo>
                <a:lnTo>
                  <a:pt x="10991" y="16757"/>
                </a:lnTo>
                <a:lnTo>
                  <a:pt x="11051" y="17057"/>
                </a:lnTo>
                <a:lnTo>
                  <a:pt x="11171" y="17297"/>
                </a:lnTo>
                <a:lnTo>
                  <a:pt x="11411" y="17417"/>
                </a:lnTo>
                <a:lnTo>
                  <a:pt x="11652" y="17537"/>
                </a:lnTo>
                <a:lnTo>
                  <a:pt x="11952" y="17477"/>
                </a:lnTo>
                <a:lnTo>
                  <a:pt x="12492" y="17357"/>
                </a:lnTo>
                <a:lnTo>
                  <a:pt x="13033" y="17297"/>
                </a:lnTo>
                <a:lnTo>
                  <a:pt x="13573" y="17237"/>
                </a:lnTo>
                <a:lnTo>
                  <a:pt x="14114" y="17297"/>
                </a:lnTo>
                <a:lnTo>
                  <a:pt x="14654" y="17357"/>
                </a:lnTo>
                <a:lnTo>
                  <a:pt x="15135" y="17537"/>
                </a:lnTo>
                <a:lnTo>
                  <a:pt x="15615" y="17778"/>
                </a:lnTo>
                <a:lnTo>
                  <a:pt x="16096" y="18078"/>
                </a:lnTo>
                <a:lnTo>
                  <a:pt x="16576" y="18558"/>
                </a:lnTo>
                <a:lnTo>
                  <a:pt x="16997" y="19039"/>
                </a:lnTo>
                <a:lnTo>
                  <a:pt x="16096" y="19639"/>
                </a:lnTo>
                <a:lnTo>
                  <a:pt x="15555" y="19940"/>
                </a:lnTo>
                <a:lnTo>
                  <a:pt x="15015" y="20120"/>
                </a:lnTo>
                <a:lnTo>
                  <a:pt x="14594" y="20240"/>
                </a:lnTo>
                <a:lnTo>
                  <a:pt x="14174" y="20240"/>
                </a:lnTo>
                <a:lnTo>
                  <a:pt x="13814" y="20300"/>
                </a:lnTo>
                <a:lnTo>
                  <a:pt x="13393" y="20240"/>
                </a:lnTo>
                <a:lnTo>
                  <a:pt x="12973" y="20180"/>
                </a:lnTo>
                <a:lnTo>
                  <a:pt x="12552" y="20060"/>
                </a:lnTo>
                <a:lnTo>
                  <a:pt x="12192" y="19940"/>
                </a:lnTo>
                <a:lnTo>
                  <a:pt x="11832" y="19760"/>
                </a:lnTo>
                <a:lnTo>
                  <a:pt x="11652" y="19699"/>
                </a:lnTo>
                <a:lnTo>
                  <a:pt x="11471" y="19760"/>
                </a:lnTo>
                <a:lnTo>
                  <a:pt x="11351" y="19880"/>
                </a:lnTo>
                <a:lnTo>
                  <a:pt x="11291" y="20060"/>
                </a:lnTo>
                <a:lnTo>
                  <a:pt x="11231" y="20480"/>
                </a:lnTo>
                <a:lnTo>
                  <a:pt x="11051" y="20901"/>
                </a:lnTo>
                <a:lnTo>
                  <a:pt x="10871" y="21261"/>
                </a:lnTo>
                <a:lnTo>
                  <a:pt x="10631" y="21561"/>
                </a:lnTo>
                <a:lnTo>
                  <a:pt x="10330" y="21801"/>
                </a:lnTo>
                <a:lnTo>
                  <a:pt x="10030" y="22042"/>
                </a:lnTo>
                <a:lnTo>
                  <a:pt x="9730" y="22222"/>
                </a:lnTo>
                <a:lnTo>
                  <a:pt x="9369" y="22342"/>
                </a:lnTo>
                <a:lnTo>
                  <a:pt x="8949" y="22402"/>
                </a:lnTo>
                <a:lnTo>
                  <a:pt x="8589" y="22462"/>
                </a:lnTo>
                <a:lnTo>
                  <a:pt x="8228" y="22402"/>
                </a:lnTo>
                <a:lnTo>
                  <a:pt x="7808" y="22342"/>
                </a:lnTo>
                <a:lnTo>
                  <a:pt x="7448" y="22222"/>
                </a:lnTo>
                <a:lnTo>
                  <a:pt x="7087" y="22042"/>
                </a:lnTo>
                <a:lnTo>
                  <a:pt x="6727" y="21801"/>
                </a:lnTo>
                <a:lnTo>
                  <a:pt x="6427" y="21501"/>
                </a:lnTo>
                <a:lnTo>
                  <a:pt x="6307" y="21381"/>
                </a:lnTo>
                <a:lnTo>
                  <a:pt x="6006" y="21381"/>
                </a:lnTo>
                <a:lnTo>
                  <a:pt x="5826" y="21441"/>
                </a:lnTo>
                <a:lnTo>
                  <a:pt x="5706" y="21501"/>
                </a:lnTo>
                <a:lnTo>
                  <a:pt x="5646" y="21681"/>
                </a:lnTo>
                <a:lnTo>
                  <a:pt x="5586" y="21801"/>
                </a:lnTo>
                <a:lnTo>
                  <a:pt x="5586" y="21982"/>
                </a:lnTo>
                <a:lnTo>
                  <a:pt x="5706" y="22522"/>
                </a:lnTo>
                <a:lnTo>
                  <a:pt x="5706" y="23063"/>
                </a:lnTo>
                <a:lnTo>
                  <a:pt x="5706" y="23603"/>
                </a:lnTo>
                <a:lnTo>
                  <a:pt x="5586" y="24144"/>
                </a:lnTo>
                <a:lnTo>
                  <a:pt x="5406" y="24684"/>
                </a:lnTo>
                <a:lnTo>
                  <a:pt x="5165" y="25165"/>
                </a:lnTo>
                <a:lnTo>
                  <a:pt x="4865" y="25585"/>
                </a:lnTo>
                <a:lnTo>
                  <a:pt x="4505" y="26005"/>
                </a:lnTo>
                <a:lnTo>
                  <a:pt x="4205" y="26246"/>
                </a:lnTo>
                <a:lnTo>
                  <a:pt x="3904" y="26486"/>
                </a:lnTo>
                <a:lnTo>
                  <a:pt x="3604" y="26606"/>
                </a:lnTo>
                <a:lnTo>
                  <a:pt x="3244" y="26786"/>
                </a:lnTo>
                <a:lnTo>
                  <a:pt x="2643" y="26906"/>
                </a:lnTo>
                <a:lnTo>
                  <a:pt x="1982" y="27026"/>
                </a:lnTo>
                <a:lnTo>
                  <a:pt x="1622" y="26966"/>
                </a:lnTo>
                <a:lnTo>
                  <a:pt x="1202" y="26906"/>
                </a:lnTo>
                <a:lnTo>
                  <a:pt x="841" y="26966"/>
                </a:lnTo>
                <a:lnTo>
                  <a:pt x="481" y="27086"/>
                </a:lnTo>
                <a:lnTo>
                  <a:pt x="301" y="27146"/>
                </a:lnTo>
                <a:lnTo>
                  <a:pt x="181" y="27267"/>
                </a:lnTo>
                <a:lnTo>
                  <a:pt x="61" y="27387"/>
                </a:lnTo>
                <a:lnTo>
                  <a:pt x="1" y="27567"/>
                </a:lnTo>
                <a:lnTo>
                  <a:pt x="61" y="27747"/>
                </a:lnTo>
                <a:lnTo>
                  <a:pt x="241" y="27867"/>
                </a:lnTo>
                <a:lnTo>
                  <a:pt x="601" y="27927"/>
                </a:lnTo>
                <a:lnTo>
                  <a:pt x="961" y="28047"/>
                </a:lnTo>
                <a:lnTo>
                  <a:pt x="1322" y="28107"/>
                </a:lnTo>
                <a:lnTo>
                  <a:pt x="1742" y="28167"/>
                </a:lnTo>
                <a:lnTo>
                  <a:pt x="2103" y="28167"/>
                </a:lnTo>
                <a:lnTo>
                  <a:pt x="2463" y="28227"/>
                </a:lnTo>
                <a:lnTo>
                  <a:pt x="2763" y="28348"/>
                </a:lnTo>
                <a:lnTo>
                  <a:pt x="3364" y="28708"/>
                </a:lnTo>
                <a:lnTo>
                  <a:pt x="3904" y="29128"/>
                </a:lnTo>
                <a:lnTo>
                  <a:pt x="4325" y="29609"/>
                </a:lnTo>
                <a:lnTo>
                  <a:pt x="4685" y="30209"/>
                </a:lnTo>
                <a:lnTo>
                  <a:pt x="4805" y="30329"/>
                </a:lnTo>
                <a:lnTo>
                  <a:pt x="4925" y="30450"/>
                </a:lnTo>
                <a:lnTo>
                  <a:pt x="5346" y="30450"/>
                </a:lnTo>
                <a:lnTo>
                  <a:pt x="5466" y="30329"/>
                </a:lnTo>
                <a:lnTo>
                  <a:pt x="5586" y="30209"/>
                </a:lnTo>
                <a:lnTo>
                  <a:pt x="5646" y="30089"/>
                </a:lnTo>
                <a:lnTo>
                  <a:pt x="5826" y="29729"/>
                </a:lnTo>
                <a:lnTo>
                  <a:pt x="6006" y="29369"/>
                </a:lnTo>
                <a:lnTo>
                  <a:pt x="6246" y="29068"/>
                </a:lnTo>
                <a:lnTo>
                  <a:pt x="6547" y="28888"/>
                </a:lnTo>
                <a:lnTo>
                  <a:pt x="6847" y="28708"/>
                </a:lnTo>
                <a:lnTo>
                  <a:pt x="7147" y="28528"/>
                </a:lnTo>
                <a:lnTo>
                  <a:pt x="7508" y="28468"/>
                </a:lnTo>
                <a:lnTo>
                  <a:pt x="8168" y="28468"/>
                </a:lnTo>
                <a:lnTo>
                  <a:pt x="8529" y="28528"/>
                </a:lnTo>
                <a:lnTo>
                  <a:pt x="8829" y="28648"/>
                </a:lnTo>
                <a:lnTo>
                  <a:pt x="9129" y="28828"/>
                </a:lnTo>
                <a:lnTo>
                  <a:pt x="9429" y="29068"/>
                </a:lnTo>
                <a:lnTo>
                  <a:pt x="9670" y="29369"/>
                </a:lnTo>
                <a:lnTo>
                  <a:pt x="9910" y="29669"/>
                </a:lnTo>
                <a:lnTo>
                  <a:pt x="10090" y="30029"/>
                </a:lnTo>
                <a:lnTo>
                  <a:pt x="10150" y="30209"/>
                </a:lnTo>
                <a:lnTo>
                  <a:pt x="10270" y="30329"/>
                </a:lnTo>
                <a:lnTo>
                  <a:pt x="10450" y="30390"/>
                </a:lnTo>
                <a:lnTo>
                  <a:pt x="10631" y="30390"/>
                </a:lnTo>
                <a:lnTo>
                  <a:pt x="10811" y="30329"/>
                </a:lnTo>
                <a:lnTo>
                  <a:pt x="10931" y="30269"/>
                </a:lnTo>
                <a:lnTo>
                  <a:pt x="11051" y="30089"/>
                </a:lnTo>
                <a:lnTo>
                  <a:pt x="11051" y="29909"/>
                </a:lnTo>
                <a:lnTo>
                  <a:pt x="10991" y="29248"/>
                </a:lnTo>
                <a:lnTo>
                  <a:pt x="10931" y="28588"/>
                </a:lnTo>
                <a:lnTo>
                  <a:pt x="11051" y="27927"/>
                </a:lnTo>
                <a:lnTo>
                  <a:pt x="11111" y="27627"/>
                </a:lnTo>
                <a:lnTo>
                  <a:pt x="11231" y="27327"/>
                </a:lnTo>
                <a:lnTo>
                  <a:pt x="11411" y="27026"/>
                </a:lnTo>
                <a:lnTo>
                  <a:pt x="11652" y="26726"/>
                </a:lnTo>
                <a:lnTo>
                  <a:pt x="11952" y="26486"/>
                </a:lnTo>
                <a:lnTo>
                  <a:pt x="12252" y="26366"/>
                </a:lnTo>
                <a:lnTo>
                  <a:pt x="12552" y="26306"/>
                </a:lnTo>
                <a:lnTo>
                  <a:pt x="12913" y="26306"/>
                </a:lnTo>
                <a:lnTo>
                  <a:pt x="13213" y="26486"/>
                </a:lnTo>
                <a:lnTo>
                  <a:pt x="13513" y="26786"/>
                </a:lnTo>
                <a:lnTo>
                  <a:pt x="13633" y="26906"/>
                </a:lnTo>
                <a:lnTo>
                  <a:pt x="13754" y="26966"/>
                </a:lnTo>
                <a:lnTo>
                  <a:pt x="13994" y="26966"/>
                </a:lnTo>
                <a:lnTo>
                  <a:pt x="14114" y="26906"/>
                </a:lnTo>
                <a:lnTo>
                  <a:pt x="14174" y="26786"/>
                </a:lnTo>
                <a:lnTo>
                  <a:pt x="14234" y="26666"/>
                </a:lnTo>
                <a:lnTo>
                  <a:pt x="14234" y="26486"/>
                </a:lnTo>
                <a:lnTo>
                  <a:pt x="14174" y="26065"/>
                </a:lnTo>
                <a:lnTo>
                  <a:pt x="14234" y="25645"/>
                </a:lnTo>
                <a:lnTo>
                  <a:pt x="14294" y="25225"/>
                </a:lnTo>
                <a:lnTo>
                  <a:pt x="14414" y="24864"/>
                </a:lnTo>
                <a:lnTo>
                  <a:pt x="14594" y="24504"/>
                </a:lnTo>
                <a:lnTo>
                  <a:pt x="14835" y="24144"/>
                </a:lnTo>
                <a:lnTo>
                  <a:pt x="15135" y="23843"/>
                </a:lnTo>
                <a:lnTo>
                  <a:pt x="15435" y="23603"/>
                </a:lnTo>
                <a:lnTo>
                  <a:pt x="15495" y="23843"/>
                </a:lnTo>
                <a:lnTo>
                  <a:pt x="15675" y="24264"/>
                </a:lnTo>
                <a:lnTo>
                  <a:pt x="15976" y="24684"/>
                </a:lnTo>
                <a:lnTo>
                  <a:pt x="16276" y="24864"/>
                </a:lnTo>
                <a:lnTo>
                  <a:pt x="16576" y="25044"/>
                </a:lnTo>
                <a:lnTo>
                  <a:pt x="16937" y="25165"/>
                </a:lnTo>
                <a:lnTo>
                  <a:pt x="17297" y="25225"/>
                </a:lnTo>
                <a:lnTo>
                  <a:pt x="17717" y="25165"/>
                </a:lnTo>
                <a:lnTo>
                  <a:pt x="18018" y="25044"/>
                </a:lnTo>
                <a:lnTo>
                  <a:pt x="18378" y="24924"/>
                </a:lnTo>
                <a:lnTo>
                  <a:pt x="18618" y="24684"/>
                </a:lnTo>
                <a:lnTo>
                  <a:pt x="18858" y="24384"/>
                </a:lnTo>
                <a:lnTo>
                  <a:pt x="19039" y="24024"/>
                </a:lnTo>
                <a:lnTo>
                  <a:pt x="19159" y="23723"/>
                </a:lnTo>
                <a:lnTo>
                  <a:pt x="19219" y="23303"/>
                </a:lnTo>
                <a:lnTo>
                  <a:pt x="19579" y="23483"/>
                </a:lnTo>
                <a:lnTo>
                  <a:pt x="19999" y="23603"/>
                </a:lnTo>
                <a:lnTo>
                  <a:pt x="20360" y="23663"/>
                </a:lnTo>
                <a:lnTo>
                  <a:pt x="20720" y="23723"/>
                </a:lnTo>
                <a:lnTo>
                  <a:pt x="21080" y="23663"/>
                </a:lnTo>
                <a:lnTo>
                  <a:pt x="21441" y="23603"/>
                </a:lnTo>
                <a:lnTo>
                  <a:pt x="21741" y="23423"/>
                </a:lnTo>
                <a:lnTo>
                  <a:pt x="22101" y="23303"/>
                </a:lnTo>
                <a:lnTo>
                  <a:pt x="22402" y="23063"/>
                </a:lnTo>
                <a:lnTo>
                  <a:pt x="22642" y="22822"/>
                </a:lnTo>
                <a:lnTo>
                  <a:pt x="22882" y="22582"/>
                </a:lnTo>
                <a:lnTo>
                  <a:pt x="23062" y="22222"/>
                </a:lnTo>
                <a:lnTo>
                  <a:pt x="23243" y="21922"/>
                </a:lnTo>
                <a:lnTo>
                  <a:pt x="23303" y="21561"/>
                </a:lnTo>
                <a:lnTo>
                  <a:pt x="23363" y="21201"/>
                </a:lnTo>
                <a:lnTo>
                  <a:pt x="23363" y="20841"/>
                </a:lnTo>
                <a:lnTo>
                  <a:pt x="23303" y="20480"/>
                </a:lnTo>
                <a:lnTo>
                  <a:pt x="23243" y="20180"/>
                </a:lnTo>
                <a:lnTo>
                  <a:pt x="23062" y="19760"/>
                </a:lnTo>
                <a:lnTo>
                  <a:pt x="22822" y="19399"/>
                </a:lnTo>
                <a:lnTo>
                  <a:pt x="22582" y="19099"/>
                </a:lnTo>
                <a:lnTo>
                  <a:pt x="22222" y="18799"/>
                </a:lnTo>
                <a:lnTo>
                  <a:pt x="21801" y="18498"/>
                </a:lnTo>
                <a:lnTo>
                  <a:pt x="21501" y="18378"/>
                </a:lnTo>
                <a:lnTo>
                  <a:pt x="21201" y="18258"/>
                </a:lnTo>
                <a:lnTo>
                  <a:pt x="20900" y="18198"/>
                </a:lnTo>
                <a:lnTo>
                  <a:pt x="20240" y="18198"/>
                </a:lnTo>
                <a:lnTo>
                  <a:pt x="19879" y="18258"/>
                </a:lnTo>
                <a:lnTo>
                  <a:pt x="19579" y="18378"/>
                </a:lnTo>
                <a:lnTo>
                  <a:pt x="19279" y="18558"/>
                </a:lnTo>
                <a:lnTo>
                  <a:pt x="19219" y="18018"/>
                </a:lnTo>
                <a:lnTo>
                  <a:pt x="19099" y="17537"/>
                </a:lnTo>
                <a:lnTo>
                  <a:pt x="18918" y="17057"/>
                </a:lnTo>
                <a:lnTo>
                  <a:pt x="18858" y="16516"/>
                </a:lnTo>
                <a:lnTo>
                  <a:pt x="18918" y="15796"/>
                </a:lnTo>
                <a:lnTo>
                  <a:pt x="19099" y="15135"/>
                </a:lnTo>
                <a:lnTo>
                  <a:pt x="19399" y="14535"/>
                </a:lnTo>
                <a:lnTo>
                  <a:pt x="19819" y="13994"/>
                </a:lnTo>
                <a:lnTo>
                  <a:pt x="19939" y="13814"/>
                </a:lnTo>
                <a:lnTo>
                  <a:pt x="19999" y="13574"/>
                </a:lnTo>
                <a:lnTo>
                  <a:pt x="19939" y="13394"/>
                </a:lnTo>
                <a:lnTo>
                  <a:pt x="19819" y="13213"/>
                </a:lnTo>
                <a:lnTo>
                  <a:pt x="19159" y="12613"/>
                </a:lnTo>
                <a:lnTo>
                  <a:pt x="18558" y="11892"/>
                </a:lnTo>
                <a:lnTo>
                  <a:pt x="18318" y="11532"/>
                </a:lnTo>
                <a:lnTo>
                  <a:pt x="18078" y="11111"/>
                </a:lnTo>
                <a:lnTo>
                  <a:pt x="17958" y="10691"/>
                </a:lnTo>
                <a:lnTo>
                  <a:pt x="17837" y="10271"/>
                </a:lnTo>
                <a:lnTo>
                  <a:pt x="17777" y="9790"/>
                </a:lnTo>
                <a:lnTo>
                  <a:pt x="17837" y="9430"/>
                </a:lnTo>
                <a:lnTo>
                  <a:pt x="17958" y="9009"/>
                </a:lnTo>
                <a:lnTo>
                  <a:pt x="18138" y="8709"/>
                </a:lnTo>
                <a:lnTo>
                  <a:pt x="18378" y="8409"/>
                </a:lnTo>
                <a:lnTo>
                  <a:pt x="18678" y="8109"/>
                </a:lnTo>
                <a:lnTo>
                  <a:pt x="19039" y="7928"/>
                </a:lnTo>
                <a:lnTo>
                  <a:pt x="19459" y="7808"/>
                </a:lnTo>
                <a:lnTo>
                  <a:pt x="19579" y="7748"/>
                </a:lnTo>
                <a:lnTo>
                  <a:pt x="19699" y="7628"/>
                </a:lnTo>
                <a:lnTo>
                  <a:pt x="19759" y="7508"/>
                </a:lnTo>
                <a:lnTo>
                  <a:pt x="19759" y="7388"/>
                </a:lnTo>
                <a:lnTo>
                  <a:pt x="19759" y="7208"/>
                </a:lnTo>
                <a:lnTo>
                  <a:pt x="19699" y="7088"/>
                </a:lnTo>
                <a:lnTo>
                  <a:pt x="19639" y="7028"/>
                </a:lnTo>
                <a:lnTo>
                  <a:pt x="19459" y="6967"/>
                </a:lnTo>
                <a:lnTo>
                  <a:pt x="18978" y="6847"/>
                </a:lnTo>
                <a:lnTo>
                  <a:pt x="18438" y="6667"/>
                </a:lnTo>
                <a:lnTo>
                  <a:pt x="17958" y="6427"/>
                </a:lnTo>
                <a:lnTo>
                  <a:pt x="17537" y="6187"/>
                </a:lnTo>
                <a:lnTo>
                  <a:pt x="17057" y="5826"/>
                </a:lnTo>
                <a:lnTo>
                  <a:pt x="16696" y="5466"/>
                </a:lnTo>
                <a:lnTo>
                  <a:pt x="16336" y="5106"/>
                </a:lnTo>
                <a:lnTo>
                  <a:pt x="16036" y="4685"/>
                </a:lnTo>
                <a:lnTo>
                  <a:pt x="15735" y="4205"/>
                </a:lnTo>
                <a:lnTo>
                  <a:pt x="15555" y="3664"/>
                </a:lnTo>
                <a:lnTo>
                  <a:pt x="15435" y="3184"/>
                </a:lnTo>
                <a:lnTo>
                  <a:pt x="15315" y="2643"/>
                </a:lnTo>
                <a:lnTo>
                  <a:pt x="15315" y="1622"/>
                </a:lnTo>
                <a:lnTo>
                  <a:pt x="15375" y="481"/>
                </a:lnTo>
                <a:lnTo>
                  <a:pt x="15315" y="361"/>
                </a:lnTo>
                <a:lnTo>
                  <a:pt x="15255" y="181"/>
                </a:lnTo>
                <a:lnTo>
                  <a:pt x="15135" y="61"/>
                </a:lnTo>
                <a:lnTo>
                  <a:pt x="1495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2066853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2 columns" userDrawn="1">
  <p:cSld name="Title + 2 columns">
    <p:spTree>
      <p:nvGrpSpPr>
        <p:cNvPr id="1" name="Shape 93"/>
        <p:cNvGrpSpPr/>
        <p:nvPr/>
      </p:nvGrpSpPr>
      <p:grpSpPr>
        <a:xfrm>
          <a:off x="0" y="0"/>
          <a:ext cx="0" cy="0"/>
          <a:chOff x="0" y="0"/>
          <a:chExt cx="0" cy="0"/>
        </a:xfrm>
      </p:grpSpPr>
      <p:sp>
        <p:nvSpPr>
          <p:cNvPr id="94" name="Google Shape;94;p6"/>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5" name="Google Shape;95;p6"/>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6" name="Google Shape;96;p6"/>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7" name="Google Shape;97;p6"/>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8" name="Google Shape;98;p6"/>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9" name="Google Shape;99;p6"/>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0" name="Google Shape;100;p6"/>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1" name="Google Shape;101;p6"/>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2" name="Google Shape;102;p6"/>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3" name="Google Shape;103;p6"/>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4" name="Google Shape;104;p6"/>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5" name="Google Shape;105;p6"/>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6" name="Google Shape;106;p6"/>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7" name="Google Shape;107;p6"/>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8" name="Google Shape;108;p6"/>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09" name="Google Shape;109;p6"/>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0" name="Google Shape;110;p6"/>
          <p:cNvSpPr txBox="1">
            <a:spLocks noGrp="1"/>
          </p:cNvSpPr>
          <p:nvPr>
            <p:ph type="title"/>
          </p:nvPr>
        </p:nvSpPr>
        <p:spPr>
          <a:xfrm>
            <a:off x="2476951" y="1419557"/>
            <a:ext cx="7238000" cy="6040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1" name="Google Shape;111;p6"/>
          <p:cNvSpPr txBox="1">
            <a:spLocks noGrp="1"/>
          </p:cNvSpPr>
          <p:nvPr>
            <p:ph type="body" idx="1"/>
          </p:nvPr>
        </p:nvSpPr>
        <p:spPr>
          <a:xfrm>
            <a:off x="2428600" y="1897973"/>
            <a:ext cx="3560000" cy="3442000"/>
          </a:xfrm>
          <a:prstGeom prst="rect">
            <a:avLst/>
          </a:prstGeom>
        </p:spPr>
        <p:txBody>
          <a:bodyPr spcFirstLastPara="1" wrap="square" lIns="91425" tIns="91425" rIns="91425" bIns="91425" anchor="t" anchorCtr="0">
            <a:noAutofit/>
          </a:bodyPr>
          <a:lstStyle>
            <a:lvl1pPr marL="609585" lvl="0" indent="-440256">
              <a:spcBef>
                <a:spcPts val="800"/>
              </a:spcBef>
              <a:spcAft>
                <a:spcPts val="0"/>
              </a:spcAft>
              <a:buSzPts val="1600"/>
              <a:buChar char="❄"/>
              <a:defRPr sz="2133"/>
            </a:lvl1pPr>
            <a:lvl2pPr marL="1219170" lvl="1" indent="-440256">
              <a:spcBef>
                <a:spcPts val="0"/>
              </a:spcBef>
              <a:spcAft>
                <a:spcPts val="0"/>
              </a:spcAft>
              <a:buSzPts val="1600"/>
              <a:buChar char="☆"/>
              <a:defRPr sz="2133"/>
            </a:lvl2pPr>
            <a:lvl3pPr marL="1828754" lvl="2" indent="-440256">
              <a:spcBef>
                <a:spcPts val="0"/>
              </a:spcBef>
              <a:spcAft>
                <a:spcPts val="0"/>
              </a:spcAft>
              <a:buSzPts val="1600"/>
              <a:buChar char="■"/>
              <a:defRPr sz="2133"/>
            </a:lvl3pPr>
            <a:lvl4pPr marL="2438339" lvl="3" indent="-440256">
              <a:spcBef>
                <a:spcPts val="0"/>
              </a:spcBef>
              <a:spcAft>
                <a:spcPts val="0"/>
              </a:spcAft>
              <a:buSzPts val="1600"/>
              <a:buChar char="●"/>
              <a:defRPr sz="2133"/>
            </a:lvl4pPr>
            <a:lvl5pPr marL="3047924" lvl="4" indent="-440256">
              <a:spcBef>
                <a:spcPts val="0"/>
              </a:spcBef>
              <a:spcAft>
                <a:spcPts val="0"/>
              </a:spcAft>
              <a:buSzPts val="1600"/>
              <a:buChar char="○"/>
              <a:defRPr sz="2133"/>
            </a:lvl5pPr>
            <a:lvl6pPr marL="3657509" lvl="5" indent="-440256">
              <a:spcBef>
                <a:spcPts val="0"/>
              </a:spcBef>
              <a:spcAft>
                <a:spcPts val="0"/>
              </a:spcAft>
              <a:buSzPts val="1600"/>
              <a:buChar char="■"/>
              <a:defRPr sz="2133"/>
            </a:lvl6pPr>
            <a:lvl7pPr marL="4267093" lvl="6" indent="-440256">
              <a:spcBef>
                <a:spcPts val="0"/>
              </a:spcBef>
              <a:spcAft>
                <a:spcPts val="0"/>
              </a:spcAft>
              <a:buSzPts val="1600"/>
              <a:buChar char="●"/>
              <a:defRPr sz="2133"/>
            </a:lvl7pPr>
            <a:lvl8pPr marL="4876678" lvl="7" indent="-440256">
              <a:spcBef>
                <a:spcPts val="0"/>
              </a:spcBef>
              <a:spcAft>
                <a:spcPts val="0"/>
              </a:spcAft>
              <a:buSzPts val="1600"/>
              <a:buChar char="○"/>
              <a:defRPr sz="2133"/>
            </a:lvl8pPr>
            <a:lvl9pPr marL="5486263" lvl="8" indent="-440256">
              <a:spcBef>
                <a:spcPts val="0"/>
              </a:spcBef>
              <a:spcAft>
                <a:spcPts val="0"/>
              </a:spcAft>
              <a:buSzPts val="1600"/>
              <a:buChar char="■"/>
              <a:defRPr sz="2133"/>
            </a:lvl9pPr>
          </a:lstStyle>
          <a:p>
            <a:endParaRPr/>
          </a:p>
        </p:txBody>
      </p:sp>
      <p:sp>
        <p:nvSpPr>
          <p:cNvPr id="112" name="Google Shape;112;p6"/>
          <p:cNvSpPr txBox="1">
            <a:spLocks noGrp="1"/>
          </p:cNvSpPr>
          <p:nvPr>
            <p:ph type="body" idx="2"/>
          </p:nvPr>
        </p:nvSpPr>
        <p:spPr>
          <a:xfrm>
            <a:off x="6203197" y="1897973"/>
            <a:ext cx="3560000" cy="3442000"/>
          </a:xfrm>
          <a:prstGeom prst="rect">
            <a:avLst/>
          </a:prstGeom>
        </p:spPr>
        <p:txBody>
          <a:bodyPr spcFirstLastPara="1" wrap="square" lIns="91425" tIns="91425" rIns="91425" bIns="91425" anchor="t" anchorCtr="0">
            <a:noAutofit/>
          </a:bodyPr>
          <a:lstStyle>
            <a:lvl1pPr marL="609585" lvl="0" indent="-440256">
              <a:spcBef>
                <a:spcPts val="800"/>
              </a:spcBef>
              <a:spcAft>
                <a:spcPts val="0"/>
              </a:spcAft>
              <a:buSzPts val="1600"/>
              <a:buChar char="❄"/>
              <a:defRPr sz="2133"/>
            </a:lvl1pPr>
            <a:lvl2pPr marL="1219170" lvl="1" indent="-440256">
              <a:spcBef>
                <a:spcPts val="0"/>
              </a:spcBef>
              <a:spcAft>
                <a:spcPts val="0"/>
              </a:spcAft>
              <a:buSzPts val="1600"/>
              <a:buChar char="☆"/>
              <a:defRPr sz="2133"/>
            </a:lvl2pPr>
            <a:lvl3pPr marL="1828754" lvl="2" indent="-440256">
              <a:spcBef>
                <a:spcPts val="0"/>
              </a:spcBef>
              <a:spcAft>
                <a:spcPts val="0"/>
              </a:spcAft>
              <a:buSzPts val="1600"/>
              <a:buChar char="■"/>
              <a:defRPr sz="2133"/>
            </a:lvl3pPr>
            <a:lvl4pPr marL="2438339" lvl="3" indent="-440256">
              <a:spcBef>
                <a:spcPts val="0"/>
              </a:spcBef>
              <a:spcAft>
                <a:spcPts val="0"/>
              </a:spcAft>
              <a:buSzPts val="1600"/>
              <a:buChar char="●"/>
              <a:defRPr sz="2133"/>
            </a:lvl4pPr>
            <a:lvl5pPr marL="3047924" lvl="4" indent="-440256">
              <a:spcBef>
                <a:spcPts val="0"/>
              </a:spcBef>
              <a:spcAft>
                <a:spcPts val="0"/>
              </a:spcAft>
              <a:buSzPts val="1600"/>
              <a:buChar char="○"/>
              <a:defRPr sz="2133"/>
            </a:lvl5pPr>
            <a:lvl6pPr marL="3657509" lvl="5" indent="-440256">
              <a:spcBef>
                <a:spcPts val="0"/>
              </a:spcBef>
              <a:spcAft>
                <a:spcPts val="0"/>
              </a:spcAft>
              <a:buSzPts val="1600"/>
              <a:buChar char="■"/>
              <a:defRPr sz="2133"/>
            </a:lvl6pPr>
            <a:lvl7pPr marL="4267093" lvl="6" indent="-440256">
              <a:spcBef>
                <a:spcPts val="0"/>
              </a:spcBef>
              <a:spcAft>
                <a:spcPts val="0"/>
              </a:spcAft>
              <a:buSzPts val="1600"/>
              <a:buChar char="●"/>
              <a:defRPr sz="2133"/>
            </a:lvl7pPr>
            <a:lvl8pPr marL="4876678" lvl="7" indent="-440256">
              <a:spcBef>
                <a:spcPts val="0"/>
              </a:spcBef>
              <a:spcAft>
                <a:spcPts val="0"/>
              </a:spcAft>
              <a:buSzPts val="1600"/>
              <a:buChar char="○"/>
              <a:defRPr sz="2133"/>
            </a:lvl8pPr>
            <a:lvl9pPr marL="5486263" lvl="8" indent="-440256">
              <a:spcBef>
                <a:spcPts val="0"/>
              </a:spcBef>
              <a:spcAft>
                <a:spcPts val="0"/>
              </a:spcAft>
              <a:buSzPts val="1600"/>
              <a:buChar char="■"/>
              <a:defRPr sz="2133"/>
            </a:lvl9pPr>
          </a:lstStyle>
          <a:p>
            <a:endParaRPr/>
          </a:p>
        </p:txBody>
      </p:sp>
    </p:spTree>
    <p:extLst>
      <p:ext uri="{BB962C8B-B14F-4D97-AF65-F5344CB8AC3E}">
        <p14:creationId xmlns:p14="http://schemas.microsoft.com/office/powerpoint/2010/main" val="1134875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170"/>
        <p:cNvGrpSpPr/>
        <p:nvPr/>
      </p:nvGrpSpPr>
      <p:grpSpPr>
        <a:xfrm>
          <a:off x="0" y="0"/>
          <a:ext cx="0" cy="0"/>
          <a:chOff x="0" y="0"/>
          <a:chExt cx="0" cy="0"/>
        </a:xfrm>
      </p:grpSpPr>
      <p:sp>
        <p:nvSpPr>
          <p:cNvPr id="171" name="Google Shape;171;p10"/>
          <p:cNvSpPr/>
          <p:nvPr/>
        </p:nvSpPr>
        <p:spPr>
          <a:xfrm rot="2077193">
            <a:off x="1997409" y="4031518"/>
            <a:ext cx="369759" cy="360297"/>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2" name="Google Shape;172;p10"/>
          <p:cNvSpPr/>
          <p:nvPr/>
        </p:nvSpPr>
        <p:spPr>
          <a:xfrm>
            <a:off x="1512275" y="3088204"/>
            <a:ext cx="337189" cy="350849"/>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3" name="Google Shape;173;p10"/>
          <p:cNvSpPr/>
          <p:nvPr/>
        </p:nvSpPr>
        <p:spPr>
          <a:xfrm rot="2852827">
            <a:off x="226129" y="3080047"/>
            <a:ext cx="436224" cy="1490384"/>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4" name="Google Shape;174;p10"/>
          <p:cNvSpPr/>
          <p:nvPr/>
        </p:nvSpPr>
        <p:spPr>
          <a:xfrm rot="1632989">
            <a:off x="-27986" y="3170701"/>
            <a:ext cx="294283" cy="105463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5" name="Google Shape;175;p10"/>
          <p:cNvSpPr/>
          <p:nvPr/>
        </p:nvSpPr>
        <p:spPr>
          <a:xfrm rot="3309944">
            <a:off x="1770" y="4976593"/>
            <a:ext cx="677543" cy="954280"/>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10"/>
          <p:cNvSpPr/>
          <p:nvPr/>
        </p:nvSpPr>
        <p:spPr>
          <a:xfrm flipH="1">
            <a:off x="853913" y="3864741"/>
            <a:ext cx="631521" cy="636289"/>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10"/>
          <p:cNvSpPr/>
          <p:nvPr/>
        </p:nvSpPr>
        <p:spPr>
          <a:xfrm rot="2952398">
            <a:off x="13328" y="5725837"/>
            <a:ext cx="826921" cy="1059827"/>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10"/>
          <p:cNvSpPr/>
          <p:nvPr/>
        </p:nvSpPr>
        <p:spPr>
          <a:xfrm flipH="1">
            <a:off x="-45354" y="4442775"/>
            <a:ext cx="1498063" cy="423743"/>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10"/>
          <p:cNvSpPr/>
          <p:nvPr/>
        </p:nvSpPr>
        <p:spPr>
          <a:xfrm>
            <a:off x="10450989" y="2011059"/>
            <a:ext cx="368836" cy="366696"/>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10"/>
          <p:cNvSpPr/>
          <p:nvPr/>
        </p:nvSpPr>
        <p:spPr>
          <a:xfrm>
            <a:off x="11527748" y="296116"/>
            <a:ext cx="315776" cy="307696"/>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10"/>
          <p:cNvSpPr/>
          <p:nvPr/>
        </p:nvSpPr>
        <p:spPr>
          <a:xfrm rot="-7785323">
            <a:off x="11818114" y="3624975"/>
            <a:ext cx="381921" cy="99971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10"/>
          <p:cNvSpPr/>
          <p:nvPr/>
        </p:nvSpPr>
        <p:spPr>
          <a:xfrm>
            <a:off x="10783731" y="829613"/>
            <a:ext cx="386992" cy="553331"/>
          </a:xfrm>
          <a:custGeom>
            <a:avLst/>
            <a:gdLst/>
            <a:ahLst/>
            <a:cxnLst/>
            <a:rect l="l" t="t" r="r" b="b"/>
            <a:pathLst>
              <a:path w="13694" h="19580" extrusionOk="0">
                <a:moveTo>
                  <a:pt x="5946" y="2223"/>
                </a:moveTo>
                <a:lnTo>
                  <a:pt x="6126" y="2343"/>
                </a:lnTo>
                <a:lnTo>
                  <a:pt x="6367" y="2463"/>
                </a:lnTo>
                <a:lnTo>
                  <a:pt x="6487" y="2583"/>
                </a:lnTo>
                <a:lnTo>
                  <a:pt x="6667" y="2763"/>
                </a:lnTo>
                <a:lnTo>
                  <a:pt x="6727" y="3004"/>
                </a:lnTo>
                <a:lnTo>
                  <a:pt x="6787" y="3184"/>
                </a:lnTo>
                <a:lnTo>
                  <a:pt x="6787" y="3424"/>
                </a:lnTo>
                <a:lnTo>
                  <a:pt x="6787" y="3664"/>
                </a:lnTo>
                <a:lnTo>
                  <a:pt x="6727" y="3844"/>
                </a:lnTo>
                <a:lnTo>
                  <a:pt x="6667" y="4085"/>
                </a:lnTo>
                <a:lnTo>
                  <a:pt x="6487" y="4265"/>
                </a:lnTo>
                <a:lnTo>
                  <a:pt x="6367" y="4385"/>
                </a:lnTo>
                <a:lnTo>
                  <a:pt x="6126" y="4505"/>
                </a:lnTo>
                <a:lnTo>
                  <a:pt x="5946" y="4625"/>
                </a:lnTo>
                <a:lnTo>
                  <a:pt x="5346" y="4625"/>
                </a:lnTo>
                <a:lnTo>
                  <a:pt x="5166" y="4505"/>
                </a:lnTo>
                <a:lnTo>
                  <a:pt x="4925" y="4385"/>
                </a:lnTo>
                <a:lnTo>
                  <a:pt x="4805" y="4265"/>
                </a:lnTo>
                <a:lnTo>
                  <a:pt x="4625" y="4085"/>
                </a:lnTo>
                <a:lnTo>
                  <a:pt x="4565" y="3844"/>
                </a:lnTo>
                <a:lnTo>
                  <a:pt x="4505" y="3664"/>
                </a:lnTo>
                <a:lnTo>
                  <a:pt x="4505" y="3424"/>
                </a:lnTo>
                <a:lnTo>
                  <a:pt x="4505" y="3184"/>
                </a:lnTo>
                <a:lnTo>
                  <a:pt x="4565" y="3004"/>
                </a:lnTo>
                <a:lnTo>
                  <a:pt x="4625" y="2763"/>
                </a:lnTo>
                <a:lnTo>
                  <a:pt x="4805" y="2583"/>
                </a:lnTo>
                <a:lnTo>
                  <a:pt x="4925" y="2463"/>
                </a:lnTo>
                <a:lnTo>
                  <a:pt x="5166" y="2343"/>
                </a:lnTo>
                <a:lnTo>
                  <a:pt x="5346" y="2223"/>
                </a:lnTo>
                <a:close/>
                <a:moveTo>
                  <a:pt x="6187" y="1"/>
                </a:moveTo>
                <a:lnTo>
                  <a:pt x="5526" y="121"/>
                </a:lnTo>
                <a:lnTo>
                  <a:pt x="4985" y="241"/>
                </a:lnTo>
                <a:lnTo>
                  <a:pt x="4505" y="481"/>
                </a:lnTo>
                <a:lnTo>
                  <a:pt x="4024" y="722"/>
                </a:lnTo>
                <a:lnTo>
                  <a:pt x="3604" y="1082"/>
                </a:lnTo>
                <a:lnTo>
                  <a:pt x="3184" y="1442"/>
                </a:lnTo>
                <a:lnTo>
                  <a:pt x="2883" y="1863"/>
                </a:lnTo>
                <a:lnTo>
                  <a:pt x="2583" y="2343"/>
                </a:lnTo>
                <a:lnTo>
                  <a:pt x="2403" y="2884"/>
                </a:lnTo>
                <a:lnTo>
                  <a:pt x="1682" y="2763"/>
                </a:lnTo>
                <a:lnTo>
                  <a:pt x="902" y="2703"/>
                </a:lnTo>
                <a:lnTo>
                  <a:pt x="541" y="2703"/>
                </a:lnTo>
                <a:lnTo>
                  <a:pt x="181" y="2823"/>
                </a:lnTo>
                <a:lnTo>
                  <a:pt x="1" y="2944"/>
                </a:lnTo>
                <a:lnTo>
                  <a:pt x="1" y="3124"/>
                </a:lnTo>
                <a:lnTo>
                  <a:pt x="1" y="3304"/>
                </a:lnTo>
                <a:lnTo>
                  <a:pt x="61" y="3484"/>
                </a:lnTo>
                <a:lnTo>
                  <a:pt x="421" y="3724"/>
                </a:lnTo>
                <a:lnTo>
                  <a:pt x="781" y="3844"/>
                </a:lnTo>
                <a:lnTo>
                  <a:pt x="1502" y="4025"/>
                </a:lnTo>
                <a:lnTo>
                  <a:pt x="2223" y="4145"/>
                </a:lnTo>
                <a:lnTo>
                  <a:pt x="2943" y="4265"/>
                </a:lnTo>
                <a:lnTo>
                  <a:pt x="2763" y="4745"/>
                </a:lnTo>
                <a:lnTo>
                  <a:pt x="2643" y="5226"/>
                </a:lnTo>
                <a:lnTo>
                  <a:pt x="2523" y="6187"/>
                </a:lnTo>
                <a:lnTo>
                  <a:pt x="2523" y="7148"/>
                </a:lnTo>
                <a:lnTo>
                  <a:pt x="2583" y="8048"/>
                </a:lnTo>
                <a:lnTo>
                  <a:pt x="2643" y="8709"/>
                </a:lnTo>
                <a:lnTo>
                  <a:pt x="2823" y="9370"/>
                </a:lnTo>
                <a:lnTo>
                  <a:pt x="3004" y="9970"/>
                </a:lnTo>
                <a:lnTo>
                  <a:pt x="3304" y="10631"/>
                </a:lnTo>
                <a:lnTo>
                  <a:pt x="3604" y="11231"/>
                </a:lnTo>
                <a:lnTo>
                  <a:pt x="3964" y="11772"/>
                </a:lnTo>
                <a:lnTo>
                  <a:pt x="4325" y="12312"/>
                </a:lnTo>
                <a:lnTo>
                  <a:pt x="4745" y="12853"/>
                </a:lnTo>
                <a:lnTo>
                  <a:pt x="5226" y="13273"/>
                </a:lnTo>
                <a:lnTo>
                  <a:pt x="5706" y="13634"/>
                </a:lnTo>
                <a:lnTo>
                  <a:pt x="5586" y="14835"/>
                </a:lnTo>
                <a:lnTo>
                  <a:pt x="5586" y="16036"/>
                </a:lnTo>
                <a:lnTo>
                  <a:pt x="5586" y="17237"/>
                </a:lnTo>
                <a:lnTo>
                  <a:pt x="5646" y="17838"/>
                </a:lnTo>
                <a:lnTo>
                  <a:pt x="5766" y="18378"/>
                </a:lnTo>
                <a:lnTo>
                  <a:pt x="5766" y="18498"/>
                </a:lnTo>
                <a:lnTo>
                  <a:pt x="5886" y="18558"/>
                </a:lnTo>
                <a:lnTo>
                  <a:pt x="6066" y="18618"/>
                </a:lnTo>
                <a:lnTo>
                  <a:pt x="6187" y="18498"/>
                </a:lnTo>
                <a:lnTo>
                  <a:pt x="6247" y="18438"/>
                </a:lnTo>
                <a:lnTo>
                  <a:pt x="6307" y="18318"/>
                </a:lnTo>
                <a:lnTo>
                  <a:pt x="6367" y="17237"/>
                </a:lnTo>
                <a:lnTo>
                  <a:pt x="6367" y="16096"/>
                </a:lnTo>
                <a:lnTo>
                  <a:pt x="6247" y="15015"/>
                </a:lnTo>
                <a:lnTo>
                  <a:pt x="6066" y="13934"/>
                </a:lnTo>
                <a:lnTo>
                  <a:pt x="6727" y="14294"/>
                </a:lnTo>
                <a:lnTo>
                  <a:pt x="7388" y="14655"/>
                </a:lnTo>
                <a:lnTo>
                  <a:pt x="8108" y="14895"/>
                </a:lnTo>
                <a:lnTo>
                  <a:pt x="8829" y="15135"/>
                </a:lnTo>
                <a:lnTo>
                  <a:pt x="8709" y="15616"/>
                </a:lnTo>
                <a:lnTo>
                  <a:pt x="8649" y="16156"/>
                </a:lnTo>
                <a:lnTo>
                  <a:pt x="8649" y="16697"/>
                </a:lnTo>
                <a:lnTo>
                  <a:pt x="8649" y="17237"/>
                </a:lnTo>
                <a:lnTo>
                  <a:pt x="8769" y="18318"/>
                </a:lnTo>
                <a:lnTo>
                  <a:pt x="8949" y="19339"/>
                </a:lnTo>
                <a:lnTo>
                  <a:pt x="9009" y="19459"/>
                </a:lnTo>
                <a:lnTo>
                  <a:pt x="9069" y="19579"/>
                </a:lnTo>
                <a:lnTo>
                  <a:pt x="9309" y="19579"/>
                </a:lnTo>
                <a:lnTo>
                  <a:pt x="9430" y="19519"/>
                </a:lnTo>
                <a:lnTo>
                  <a:pt x="9490" y="19459"/>
                </a:lnTo>
                <a:lnTo>
                  <a:pt x="9550" y="19339"/>
                </a:lnTo>
                <a:lnTo>
                  <a:pt x="9550" y="19219"/>
                </a:lnTo>
                <a:lnTo>
                  <a:pt x="9370" y="17958"/>
                </a:lnTo>
                <a:lnTo>
                  <a:pt x="9309" y="16697"/>
                </a:lnTo>
                <a:lnTo>
                  <a:pt x="9370" y="15976"/>
                </a:lnTo>
                <a:lnTo>
                  <a:pt x="9430" y="15255"/>
                </a:lnTo>
                <a:lnTo>
                  <a:pt x="10150" y="15315"/>
                </a:lnTo>
                <a:lnTo>
                  <a:pt x="10811" y="15375"/>
                </a:lnTo>
                <a:lnTo>
                  <a:pt x="11532" y="15375"/>
                </a:lnTo>
                <a:lnTo>
                  <a:pt x="12192" y="15255"/>
                </a:lnTo>
                <a:lnTo>
                  <a:pt x="12793" y="15135"/>
                </a:lnTo>
                <a:lnTo>
                  <a:pt x="13033" y="15015"/>
                </a:lnTo>
                <a:lnTo>
                  <a:pt x="13273" y="14835"/>
                </a:lnTo>
                <a:lnTo>
                  <a:pt x="13453" y="14655"/>
                </a:lnTo>
                <a:lnTo>
                  <a:pt x="13573" y="14234"/>
                </a:lnTo>
                <a:lnTo>
                  <a:pt x="13694" y="13874"/>
                </a:lnTo>
                <a:lnTo>
                  <a:pt x="13694" y="13694"/>
                </a:lnTo>
                <a:lnTo>
                  <a:pt x="13634" y="13634"/>
                </a:lnTo>
                <a:lnTo>
                  <a:pt x="13573" y="13273"/>
                </a:lnTo>
                <a:lnTo>
                  <a:pt x="13453" y="13033"/>
                </a:lnTo>
                <a:lnTo>
                  <a:pt x="13333" y="12913"/>
                </a:lnTo>
                <a:lnTo>
                  <a:pt x="13153" y="12793"/>
                </a:lnTo>
                <a:lnTo>
                  <a:pt x="12312" y="12793"/>
                </a:lnTo>
                <a:lnTo>
                  <a:pt x="11832" y="12733"/>
                </a:lnTo>
                <a:lnTo>
                  <a:pt x="11472" y="12613"/>
                </a:lnTo>
                <a:lnTo>
                  <a:pt x="11171" y="12372"/>
                </a:lnTo>
                <a:lnTo>
                  <a:pt x="10931" y="12132"/>
                </a:lnTo>
                <a:lnTo>
                  <a:pt x="10751" y="11772"/>
                </a:lnTo>
                <a:lnTo>
                  <a:pt x="10631" y="11412"/>
                </a:lnTo>
                <a:lnTo>
                  <a:pt x="10571" y="11051"/>
                </a:lnTo>
                <a:lnTo>
                  <a:pt x="10511" y="10631"/>
                </a:lnTo>
                <a:lnTo>
                  <a:pt x="10511" y="10150"/>
                </a:lnTo>
                <a:lnTo>
                  <a:pt x="10571" y="9310"/>
                </a:lnTo>
                <a:lnTo>
                  <a:pt x="10691" y="8469"/>
                </a:lnTo>
                <a:lnTo>
                  <a:pt x="10811" y="7688"/>
                </a:lnTo>
                <a:lnTo>
                  <a:pt x="10931" y="6967"/>
                </a:lnTo>
                <a:lnTo>
                  <a:pt x="11051" y="6187"/>
                </a:lnTo>
                <a:lnTo>
                  <a:pt x="11111" y="5466"/>
                </a:lnTo>
                <a:lnTo>
                  <a:pt x="11111" y="4685"/>
                </a:lnTo>
                <a:lnTo>
                  <a:pt x="11051" y="3965"/>
                </a:lnTo>
                <a:lnTo>
                  <a:pt x="10871" y="3244"/>
                </a:lnTo>
                <a:lnTo>
                  <a:pt x="10571" y="2583"/>
                </a:lnTo>
                <a:lnTo>
                  <a:pt x="10150" y="1923"/>
                </a:lnTo>
                <a:lnTo>
                  <a:pt x="9730" y="1442"/>
                </a:lnTo>
                <a:lnTo>
                  <a:pt x="9249" y="1022"/>
                </a:lnTo>
                <a:lnTo>
                  <a:pt x="8649" y="661"/>
                </a:lnTo>
                <a:lnTo>
                  <a:pt x="8108" y="361"/>
                </a:lnTo>
                <a:lnTo>
                  <a:pt x="7448" y="121"/>
                </a:lnTo>
                <a:lnTo>
                  <a:pt x="6787" y="61"/>
                </a:lnTo>
                <a:lnTo>
                  <a:pt x="6187"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10"/>
          <p:cNvSpPr/>
          <p:nvPr/>
        </p:nvSpPr>
        <p:spPr>
          <a:xfrm>
            <a:off x="10340031" y="3261101"/>
            <a:ext cx="590755" cy="452113"/>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10"/>
          <p:cNvSpPr/>
          <p:nvPr/>
        </p:nvSpPr>
        <p:spPr>
          <a:xfrm rot="-4528896">
            <a:off x="11414108" y="3182156"/>
            <a:ext cx="543048" cy="1061256"/>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10"/>
          <p:cNvSpPr/>
          <p:nvPr/>
        </p:nvSpPr>
        <p:spPr>
          <a:xfrm flipH="1">
            <a:off x="10530236" y="1130379"/>
            <a:ext cx="1712729" cy="452151"/>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6" name="Google Shape;186;p10"/>
          <p:cNvSpPr/>
          <p:nvPr/>
        </p:nvSpPr>
        <p:spPr>
          <a:xfrm rot="-4024651" flipH="1">
            <a:off x="11373968" y="2298198"/>
            <a:ext cx="465424" cy="1590149"/>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7" name="Google Shape;187;p10"/>
          <p:cNvSpPr/>
          <p:nvPr/>
        </p:nvSpPr>
        <p:spPr>
          <a:xfrm rot="-2089223">
            <a:off x="11415356" y="2084547"/>
            <a:ext cx="656849" cy="1271223"/>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523924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9553665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3 columns" userDrawn="1">
  <p:cSld name="Title + 3 columns">
    <p:spTree>
      <p:nvGrpSpPr>
        <p:cNvPr id="1" name="Shape 113"/>
        <p:cNvGrpSpPr/>
        <p:nvPr/>
      </p:nvGrpSpPr>
      <p:grpSpPr>
        <a:xfrm>
          <a:off x="0" y="0"/>
          <a:ext cx="0" cy="0"/>
          <a:chOff x="0" y="0"/>
          <a:chExt cx="0" cy="0"/>
        </a:xfrm>
      </p:grpSpPr>
      <p:sp>
        <p:nvSpPr>
          <p:cNvPr id="114" name="Google Shape;114;p7"/>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5" name="Google Shape;115;p7"/>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6" name="Google Shape;116;p7"/>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7" name="Google Shape;117;p7"/>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8" name="Google Shape;118;p7"/>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9" name="Google Shape;119;p7"/>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0" name="Google Shape;120;p7"/>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1" name="Google Shape;121;p7"/>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2" name="Google Shape;122;p7"/>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3" name="Google Shape;123;p7"/>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4" name="Google Shape;124;p7"/>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5" name="Google Shape;125;p7"/>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6" name="Google Shape;126;p7"/>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7" name="Google Shape;127;p7"/>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8" name="Google Shape;128;p7"/>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29" name="Google Shape;129;p7"/>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30" name="Google Shape;130;p7"/>
          <p:cNvSpPr txBox="1">
            <a:spLocks noGrp="1"/>
          </p:cNvSpPr>
          <p:nvPr>
            <p:ph type="title"/>
          </p:nvPr>
        </p:nvSpPr>
        <p:spPr>
          <a:xfrm>
            <a:off x="2476951" y="1419557"/>
            <a:ext cx="7238000" cy="6040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31" name="Google Shape;131;p7"/>
          <p:cNvSpPr txBox="1">
            <a:spLocks noGrp="1"/>
          </p:cNvSpPr>
          <p:nvPr>
            <p:ph type="body" idx="1"/>
          </p:nvPr>
        </p:nvSpPr>
        <p:spPr>
          <a:xfrm>
            <a:off x="2335000" y="1919933"/>
            <a:ext cx="2396800" cy="3096400"/>
          </a:xfrm>
          <a:prstGeom prst="rect">
            <a:avLst/>
          </a:prstGeom>
        </p:spPr>
        <p:txBody>
          <a:bodyPr spcFirstLastPara="1" wrap="square" lIns="91425" tIns="91425" rIns="91425" bIns="91425" anchor="t" anchorCtr="0">
            <a:noAutofit/>
          </a:bodyPr>
          <a:lstStyle>
            <a:lvl1pPr marL="609585" lvl="0" indent="-406390" rtl="0">
              <a:spcBef>
                <a:spcPts val="80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endParaRPr/>
          </a:p>
        </p:txBody>
      </p:sp>
      <p:sp>
        <p:nvSpPr>
          <p:cNvPr id="132" name="Google Shape;132;p7"/>
          <p:cNvSpPr txBox="1">
            <a:spLocks noGrp="1"/>
          </p:cNvSpPr>
          <p:nvPr>
            <p:ph type="body" idx="2"/>
          </p:nvPr>
        </p:nvSpPr>
        <p:spPr>
          <a:xfrm>
            <a:off x="4854749" y="1919933"/>
            <a:ext cx="2396800" cy="3096400"/>
          </a:xfrm>
          <a:prstGeom prst="rect">
            <a:avLst/>
          </a:prstGeom>
        </p:spPr>
        <p:txBody>
          <a:bodyPr spcFirstLastPara="1" wrap="square" lIns="91425" tIns="91425" rIns="91425" bIns="91425" anchor="t" anchorCtr="0">
            <a:noAutofit/>
          </a:bodyPr>
          <a:lstStyle>
            <a:lvl1pPr marL="609585" lvl="0" indent="-406390" rtl="0">
              <a:spcBef>
                <a:spcPts val="80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endParaRPr/>
          </a:p>
        </p:txBody>
      </p:sp>
      <p:sp>
        <p:nvSpPr>
          <p:cNvPr id="133" name="Google Shape;133;p7"/>
          <p:cNvSpPr txBox="1">
            <a:spLocks noGrp="1"/>
          </p:cNvSpPr>
          <p:nvPr>
            <p:ph type="body" idx="3"/>
          </p:nvPr>
        </p:nvSpPr>
        <p:spPr>
          <a:xfrm>
            <a:off x="7374499" y="1919933"/>
            <a:ext cx="2396800" cy="3096400"/>
          </a:xfrm>
          <a:prstGeom prst="rect">
            <a:avLst/>
          </a:prstGeom>
        </p:spPr>
        <p:txBody>
          <a:bodyPr spcFirstLastPara="1" wrap="square" lIns="91425" tIns="91425" rIns="91425" bIns="91425" anchor="t" anchorCtr="0">
            <a:noAutofit/>
          </a:bodyPr>
          <a:lstStyle>
            <a:lvl1pPr marL="609585" lvl="0" indent="-406390" rtl="0">
              <a:spcBef>
                <a:spcPts val="80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endParaRPr/>
          </a:p>
        </p:txBody>
      </p:sp>
    </p:spTree>
    <p:extLst>
      <p:ext uri="{BB962C8B-B14F-4D97-AF65-F5344CB8AC3E}">
        <p14:creationId xmlns:p14="http://schemas.microsoft.com/office/powerpoint/2010/main" val="31931560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1 column" userDrawn="1">
  <p:cSld name="Title + 1 column">
    <p:spTree>
      <p:nvGrpSpPr>
        <p:cNvPr id="1" name="Shape 74"/>
        <p:cNvGrpSpPr/>
        <p:nvPr/>
      </p:nvGrpSpPr>
      <p:grpSpPr>
        <a:xfrm>
          <a:off x="0" y="0"/>
          <a:ext cx="0" cy="0"/>
          <a:chOff x="0" y="0"/>
          <a:chExt cx="0" cy="0"/>
        </a:xfrm>
      </p:grpSpPr>
      <p:sp>
        <p:nvSpPr>
          <p:cNvPr id="75" name="Google Shape;75;p5"/>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5"/>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5"/>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5"/>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5"/>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5"/>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5"/>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82;p5"/>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 name="Google Shape;83;p5"/>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84;p5"/>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85;p5"/>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86;p5"/>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87;p5"/>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88;p5"/>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89;p5"/>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0;p5"/>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1;p5"/>
          <p:cNvSpPr txBox="1">
            <a:spLocks noGrp="1"/>
          </p:cNvSpPr>
          <p:nvPr>
            <p:ph type="title"/>
          </p:nvPr>
        </p:nvSpPr>
        <p:spPr>
          <a:xfrm>
            <a:off x="2378600" y="1422400"/>
            <a:ext cx="7434800" cy="637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i="1"/>
            </a:lvl1pPr>
            <a:lvl2pPr lvl="1">
              <a:spcBef>
                <a:spcPts val="0"/>
              </a:spcBef>
              <a:spcAft>
                <a:spcPts val="0"/>
              </a:spcAft>
              <a:buSzPts val="1400"/>
              <a:buNone/>
              <a:defRPr i="1"/>
            </a:lvl2pPr>
            <a:lvl3pPr lvl="2">
              <a:spcBef>
                <a:spcPts val="0"/>
              </a:spcBef>
              <a:spcAft>
                <a:spcPts val="0"/>
              </a:spcAft>
              <a:buSzPts val="1400"/>
              <a:buNone/>
              <a:defRPr i="1"/>
            </a:lvl3pPr>
            <a:lvl4pPr lvl="3">
              <a:spcBef>
                <a:spcPts val="0"/>
              </a:spcBef>
              <a:spcAft>
                <a:spcPts val="0"/>
              </a:spcAft>
              <a:buSzPts val="1400"/>
              <a:buNone/>
              <a:defRPr i="1"/>
            </a:lvl4pPr>
            <a:lvl5pPr lvl="4">
              <a:spcBef>
                <a:spcPts val="0"/>
              </a:spcBef>
              <a:spcAft>
                <a:spcPts val="0"/>
              </a:spcAft>
              <a:buSzPts val="1400"/>
              <a:buNone/>
              <a:defRPr i="1"/>
            </a:lvl5pPr>
            <a:lvl6pPr lvl="5">
              <a:spcBef>
                <a:spcPts val="0"/>
              </a:spcBef>
              <a:spcAft>
                <a:spcPts val="0"/>
              </a:spcAft>
              <a:buSzPts val="1400"/>
              <a:buNone/>
              <a:defRPr i="1"/>
            </a:lvl6pPr>
            <a:lvl7pPr lvl="6">
              <a:spcBef>
                <a:spcPts val="0"/>
              </a:spcBef>
              <a:spcAft>
                <a:spcPts val="0"/>
              </a:spcAft>
              <a:buSzPts val="1400"/>
              <a:buNone/>
              <a:defRPr i="1"/>
            </a:lvl7pPr>
            <a:lvl8pPr lvl="7">
              <a:spcBef>
                <a:spcPts val="0"/>
              </a:spcBef>
              <a:spcAft>
                <a:spcPts val="0"/>
              </a:spcAft>
              <a:buSzPts val="1400"/>
              <a:buNone/>
              <a:defRPr i="1"/>
            </a:lvl8pPr>
            <a:lvl9pPr lvl="8">
              <a:spcBef>
                <a:spcPts val="0"/>
              </a:spcBef>
              <a:spcAft>
                <a:spcPts val="0"/>
              </a:spcAft>
              <a:buSzPts val="1400"/>
              <a:buNone/>
              <a:defRPr i="1"/>
            </a:lvl9pPr>
          </a:lstStyle>
          <a:p>
            <a:endParaRPr/>
          </a:p>
        </p:txBody>
      </p:sp>
      <p:sp>
        <p:nvSpPr>
          <p:cNvPr id="92" name="Google Shape;92;p5"/>
          <p:cNvSpPr txBox="1">
            <a:spLocks noGrp="1"/>
          </p:cNvSpPr>
          <p:nvPr>
            <p:ph type="body" idx="1"/>
          </p:nvPr>
        </p:nvSpPr>
        <p:spPr>
          <a:xfrm>
            <a:off x="2477051" y="1911900"/>
            <a:ext cx="7238000" cy="31928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a:lvl1pPr>
            <a:lvl2pPr marL="1219170" lvl="1" indent="-457189">
              <a:spcBef>
                <a:spcPts val="0"/>
              </a:spcBef>
              <a:spcAft>
                <a:spcPts val="0"/>
              </a:spcAft>
              <a:buSzPts val="1800"/>
              <a:buChar char="☆"/>
              <a:defRPr/>
            </a:lvl2pPr>
            <a:lvl3pPr marL="1828754" lvl="2" indent="-457189">
              <a:spcBef>
                <a:spcPts val="0"/>
              </a:spcBef>
              <a:spcAft>
                <a:spcPts val="0"/>
              </a:spcAft>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Tree>
    <p:extLst>
      <p:ext uri="{BB962C8B-B14F-4D97-AF65-F5344CB8AC3E}">
        <p14:creationId xmlns:p14="http://schemas.microsoft.com/office/powerpoint/2010/main" val="89396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E46BF6B-5153-435C-9021-91E43818FE5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16517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7510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E46BF6B-5153-435C-9021-91E43818FE5F}" type="datetimeFigureOut">
              <a:rPr lang="tr-TR" smtClean="0"/>
              <a:t>14.03.2021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1874598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46BF6B-5153-435C-9021-91E43818FE5F}" type="datetimeFigureOut">
              <a:rPr lang="tr-TR" smtClean="0"/>
              <a:t>14.03.2021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596581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6BF6B-5153-435C-9021-91E43818FE5F}" type="datetimeFigureOut">
              <a:rPr lang="tr-TR" smtClean="0"/>
              <a:t>14.03.2021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201074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492641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E46BF6B-5153-435C-9021-91E43818FE5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6E75215-A59F-4972-96CD-5D7AA685DED6}" type="slidenum">
              <a:rPr lang="tr-TR" smtClean="0"/>
              <a:t>‹#›</a:t>
            </a:fld>
            <a:endParaRPr lang="tr-TR"/>
          </a:p>
        </p:txBody>
      </p:sp>
    </p:spTree>
    <p:extLst>
      <p:ext uri="{BB962C8B-B14F-4D97-AF65-F5344CB8AC3E}">
        <p14:creationId xmlns:p14="http://schemas.microsoft.com/office/powerpoint/2010/main" val="3289374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46BF6B-5153-435C-9021-91E43818FE5F}" type="datetimeFigureOut">
              <a:rPr lang="tr-TR" smtClean="0"/>
              <a:t>14.03.2021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E75215-A59F-4972-96CD-5D7AA685DED6}" type="slidenum">
              <a:rPr lang="tr-TR" smtClean="0"/>
              <a:t>‹#›</a:t>
            </a:fld>
            <a:endParaRPr lang="tr-TR"/>
          </a:p>
        </p:txBody>
      </p:sp>
    </p:spTree>
    <p:extLst>
      <p:ext uri="{BB962C8B-B14F-4D97-AF65-F5344CB8AC3E}">
        <p14:creationId xmlns:p14="http://schemas.microsoft.com/office/powerpoint/2010/main" val="28281430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7729" y="2300030"/>
            <a:ext cx="7766936" cy="1646302"/>
          </a:xfrm>
        </p:spPr>
        <p:txBody>
          <a:bodyPr/>
          <a:lstStyle/>
          <a:p>
            <a:pPr algn="ctr"/>
            <a:r>
              <a:rPr lang="tr-TR" sz="4000" b="1" dirty="0"/>
              <a:t>CGM302 SAĞLIK KURUMLARINDA ALAN ÇALIŞMASI </a:t>
            </a:r>
            <a:r>
              <a:rPr lang="tr-TR" sz="4000" b="1" dirty="0" smtClean="0"/>
              <a:t/>
            </a:r>
            <a:br>
              <a:rPr lang="tr-TR" sz="4000" b="1" dirty="0" smtClean="0"/>
            </a:br>
            <a:r>
              <a:rPr lang="tr-TR" sz="3200" b="1" dirty="0"/>
              <a:t/>
            </a:r>
            <a:br>
              <a:rPr lang="tr-TR" sz="3200" b="1" dirty="0"/>
            </a:br>
            <a:r>
              <a:rPr lang="tr-TR" sz="4000" b="1" dirty="0" smtClean="0">
                <a:solidFill>
                  <a:srgbClr val="00B050"/>
                </a:solidFill>
              </a:rPr>
              <a:t>HASTANEDE ÇOCUK GELİŞİMCİLER</a:t>
            </a:r>
            <a:endParaRPr lang="tr-TR" sz="4000" b="1" dirty="0">
              <a:solidFill>
                <a:srgbClr val="00B050"/>
              </a:solidFill>
            </a:endParaRPr>
          </a:p>
        </p:txBody>
      </p:sp>
      <p:sp>
        <p:nvSpPr>
          <p:cNvPr id="3" name="Alt Başlık 2"/>
          <p:cNvSpPr>
            <a:spLocks noGrp="1"/>
          </p:cNvSpPr>
          <p:nvPr>
            <p:ph type="subTitle" idx="1"/>
          </p:nvPr>
        </p:nvSpPr>
        <p:spPr>
          <a:xfrm>
            <a:off x="1507067" y="4554583"/>
            <a:ext cx="7766936" cy="1820092"/>
          </a:xfrm>
        </p:spPr>
        <p:txBody>
          <a:bodyPr>
            <a:normAutofit fontScale="92500" lnSpcReduction="10000"/>
          </a:bodyPr>
          <a:lstStyle/>
          <a:p>
            <a:pPr algn="ctr"/>
            <a:r>
              <a:rPr lang="tr-TR" b="1" dirty="0">
                <a:solidFill>
                  <a:schemeClr val="tx1"/>
                </a:solidFill>
              </a:rPr>
              <a:t>Prof. Dr. Aysel KÖKSAL AKYOL</a:t>
            </a:r>
          </a:p>
          <a:p>
            <a:pPr algn="ctr"/>
            <a:r>
              <a:rPr lang="tr-TR" b="1" dirty="0">
                <a:solidFill>
                  <a:schemeClr val="tx1"/>
                </a:solidFill>
              </a:rPr>
              <a:t>Prof. Dr. Aynur BÜTÜN AYHAN</a:t>
            </a:r>
          </a:p>
          <a:p>
            <a:pPr algn="ctr"/>
            <a:r>
              <a:rPr lang="tr-TR" b="1" dirty="0">
                <a:solidFill>
                  <a:schemeClr val="tx1"/>
                </a:solidFill>
              </a:rPr>
              <a:t>Ankara Üniversitesi </a:t>
            </a:r>
          </a:p>
          <a:p>
            <a:pPr algn="ctr"/>
            <a:r>
              <a:rPr lang="tr-TR" b="1" dirty="0">
                <a:solidFill>
                  <a:schemeClr val="tx1"/>
                </a:solidFill>
              </a:rPr>
              <a:t>Sağlık Bilimleri Fakültesi </a:t>
            </a:r>
          </a:p>
          <a:p>
            <a:pPr algn="ctr"/>
            <a:r>
              <a:rPr lang="tr-TR" b="1" dirty="0">
                <a:solidFill>
                  <a:schemeClr val="tx1"/>
                </a:solidFill>
              </a:rPr>
              <a:t>Çocuk Gelişimi Bölümü</a:t>
            </a:r>
          </a:p>
          <a:p>
            <a:endParaRPr lang="tr-TR" dirty="0"/>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3792" y="402772"/>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87543" y="402772"/>
            <a:ext cx="886460" cy="895350"/>
          </a:xfrm>
          <a:prstGeom prst="rect">
            <a:avLst/>
          </a:prstGeom>
          <a:noFill/>
        </p:spPr>
      </p:pic>
    </p:spTree>
    <p:extLst>
      <p:ext uri="{BB962C8B-B14F-4D97-AF65-F5344CB8AC3E}">
        <p14:creationId xmlns:p14="http://schemas.microsoft.com/office/powerpoint/2010/main" val="3749976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36"/>
          <p:cNvSpPr txBox="1">
            <a:spLocks noGrp="1"/>
          </p:cNvSpPr>
          <p:nvPr>
            <p:ph type="title"/>
          </p:nvPr>
        </p:nvSpPr>
        <p:spPr>
          <a:xfrm>
            <a:off x="677334" y="792480"/>
            <a:ext cx="8596668" cy="1320800"/>
          </a:xfrm>
          <a:prstGeom prst="rect">
            <a:avLst/>
          </a:prstGeom>
        </p:spPr>
        <p:txBody>
          <a:bodyPr spcFirstLastPara="1" vert="horz" wrap="square" lIns="121900" tIns="121900" rIns="121900" bIns="121900" rtlCol="0" anchor="t" anchorCtr="0">
            <a:noAutofit/>
          </a:bodyPr>
          <a:lstStyle/>
          <a:p>
            <a:pPr algn="ctr"/>
            <a:r>
              <a:rPr lang="tr-TR" sz="3733" b="1" i="0" dirty="0"/>
              <a:t>KAYNAKLAR</a:t>
            </a:r>
            <a:endParaRPr sz="3733" b="1" i="0" dirty="0"/>
          </a:p>
        </p:txBody>
      </p:sp>
      <p:sp>
        <p:nvSpPr>
          <p:cNvPr id="372" name="Google Shape;372;p36"/>
          <p:cNvSpPr txBox="1">
            <a:spLocks noGrp="1"/>
          </p:cNvSpPr>
          <p:nvPr>
            <p:ph idx="1"/>
          </p:nvPr>
        </p:nvSpPr>
        <p:spPr>
          <a:xfrm>
            <a:off x="677334" y="1838372"/>
            <a:ext cx="8596668" cy="3880773"/>
          </a:xfrm>
          <a:prstGeom prst="rect">
            <a:avLst/>
          </a:prstGeom>
        </p:spPr>
        <p:txBody>
          <a:bodyPr spcFirstLastPara="1" vert="horz" wrap="square" lIns="121900" tIns="121900" rIns="121900" bIns="121900" rtlCol="0" anchor="t" anchorCtr="0">
            <a:noAutofit/>
          </a:bodyPr>
          <a:lstStyle/>
          <a:p>
            <a:pPr algn="just">
              <a:buFont typeface="Wingdings" panose="05000000000000000000" pitchFamily="2" charset="2"/>
              <a:buChar char="Ø"/>
            </a:pPr>
            <a:r>
              <a:rPr lang="tr-TR" sz="2000" dirty="0">
                <a:solidFill>
                  <a:schemeClr val="tx1"/>
                </a:solidFill>
                <a:highlight>
                  <a:schemeClr val="lt1"/>
                </a:highlight>
              </a:rPr>
              <a:t>BAYKOÇ N (2006). Hastanede Çocuk ve Genç. 1. Baskı. Ankara: Gazi Kitabevi.</a:t>
            </a:r>
          </a:p>
          <a:p>
            <a:pPr algn="just">
              <a:buFont typeface="Wingdings" panose="05000000000000000000" pitchFamily="2" charset="2"/>
              <a:buChar char="Ø"/>
            </a:pPr>
            <a:r>
              <a:rPr lang="tr-TR" sz="2000" dirty="0">
                <a:solidFill>
                  <a:schemeClr val="tx1"/>
                </a:solidFill>
                <a:highlight>
                  <a:schemeClr val="lt1"/>
                </a:highlight>
              </a:rPr>
              <a:t>BÜTÜN AYHAN A (2015). Hasta Çocukların Gelişimi ve Eğitimi, Anadolu Üniversitesi Yayınları.</a:t>
            </a:r>
          </a:p>
          <a:p>
            <a:pPr algn="just">
              <a:buFont typeface="Wingdings" panose="05000000000000000000" pitchFamily="2" charset="2"/>
              <a:buChar char="Ø"/>
            </a:pPr>
            <a:r>
              <a:rPr lang="tr-TR" sz="2000" dirty="0">
                <a:solidFill>
                  <a:schemeClr val="tx1"/>
                </a:solidFill>
                <a:highlight>
                  <a:schemeClr val="lt1"/>
                </a:highlight>
              </a:rPr>
              <a:t>KEENE N. </a:t>
            </a:r>
            <a:r>
              <a:rPr lang="tr-TR" sz="2000" dirty="0" err="1">
                <a:solidFill>
                  <a:schemeClr val="tx1"/>
                </a:solidFill>
                <a:highlight>
                  <a:schemeClr val="lt1"/>
                </a:highlight>
              </a:rPr>
              <a:t>Your</a:t>
            </a:r>
            <a:r>
              <a:rPr lang="tr-TR" sz="2000" dirty="0">
                <a:solidFill>
                  <a:schemeClr val="tx1"/>
                </a:solidFill>
                <a:highlight>
                  <a:schemeClr val="lt1"/>
                </a:highlight>
              </a:rPr>
              <a:t> Child </a:t>
            </a:r>
            <a:r>
              <a:rPr lang="tr-TR" sz="2000" dirty="0" err="1">
                <a:solidFill>
                  <a:schemeClr val="tx1"/>
                </a:solidFill>
                <a:highlight>
                  <a:schemeClr val="lt1"/>
                </a:highlight>
              </a:rPr>
              <a:t>In</a:t>
            </a:r>
            <a:r>
              <a:rPr lang="tr-TR" sz="2000" dirty="0">
                <a:solidFill>
                  <a:schemeClr val="tx1"/>
                </a:solidFill>
                <a:highlight>
                  <a:schemeClr val="lt1"/>
                </a:highlight>
              </a:rPr>
              <a:t> </a:t>
            </a:r>
            <a:r>
              <a:rPr lang="tr-TR" sz="2000" dirty="0" err="1">
                <a:solidFill>
                  <a:schemeClr val="tx1"/>
                </a:solidFill>
                <a:highlight>
                  <a:schemeClr val="lt1"/>
                </a:highlight>
              </a:rPr>
              <a:t>Hospital</a:t>
            </a:r>
            <a:r>
              <a:rPr lang="tr-TR" sz="2000" dirty="0">
                <a:solidFill>
                  <a:schemeClr val="tx1"/>
                </a:solidFill>
                <a:highlight>
                  <a:schemeClr val="lt1"/>
                </a:highlight>
              </a:rPr>
              <a:t>. 3. Edition. </a:t>
            </a:r>
            <a:r>
              <a:rPr lang="tr-TR" sz="2000" dirty="0" err="1">
                <a:solidFill>
                  <a:schemeClr val="tx1"/>
                </a:solidFill>
                <a:highlight>
                  <a:schemeClr val="lt1"/>
                </a:highlight>
              </a:rPr>
              <a:t>Childhood</a:t>
            </a:r>
            <a:r>
              <a:rPr lang="tr-TR" sz="2000" dirty="0">
                <a:solidFill>
                  <a:schemeClr val="tx1"/>
                </a:solidFill>
                <a:highlight>
                  <a:schemeClr val="lt1"/>
                </a:highlight>
              </a:rPr>
              <a:t> </a:t>
            </a:r>
            <a:r>
              <a:rPr lang="tr-TR" sz="2000" dirty="0" err="1">
                <a:solidFill>
                  <a:schemeClr val="tx1"/>
                </a:solidFill>
                <a:highlight>
                  <a:schemeClr val="lt1"/>
                </a:highlight>
              </a:rPr>
              <a:t>Cancer</a:t>
            </a:r>
            <a:r>
              <a:rPr lang="tr-TR" sz="2000" dirty="0">
                <a:solidFill>
                  <a:schemeClr val="tx1"/>
                </a:solidFill>
                <a:highlight>
                  <a:schemeClr val="lt1"/>
                </a:highlight>
              </a:rPr>
              <a:t> </a:t>
            </a:r>
            <a:r>
              <a:rPr lang="tr-TR" sz="2000" dirty="0" err="1">
                <a:solidFill>
                  <a:schemeClr val="tx1"/>
                </a:solidFill>
                <a:highlight>
                  <a:schemeClr val="lt1"/>
                </a:highlight>
              </a:rPr>
              <a:t>Guides</a:t>
            </a:r>
            <a:r>
              <a:rPr lang="tr-TR" sz="2000" dirty="0">
                <a:solidFill>
                  <a:schemeClr val="tx1"/>
                </a:solidFill>
                <a:highlight>
                  <a:schemeClr val="lt1"/>
                </a:highlight>
              </a:rPr>
              <a:t>. </a:t>
            </a:r>
          </a:p>
          <a:p>
            <a:pPr marL="0" indent="0" algn="just">
              <a:buNone/>
            </a:pPr>
            <a:endParaRPr sz="2000" dirty="0">
              <a:solidFill>
                <a:schemeClr val="tx1"/>
              </a:solidFill>
              <a:highlight>
                <a:schemeClr val="lt1"/>
              </a:highlight>
            </a:endParaRPr>
          </a:p>
        </p:txBody>
      </p:sp>
    </p:spTree>
    <p:extLst>
      <p:ext uri="{BB962C8B-B14F-4D97-AF65-F5344CB8AC3E}">
        <p14:creationId xmlns:p14="http://schemas.microsoft.com/office/powerpoint/2010/main" val="81544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17"/>
          <p:cNvSpPr txBox="1">
            <a:spLocks noGrp="1"/>
          </p:cNvSpPr>
          <p:nvPr>
            <p:ph idx="1"/>
          </p:nvPr>
        </p:nvSpPr>
        <p:spPr>
          <a:xfrm>
            <a:off x="686043" y="1019766"/>
            <a:ext cx="8596668" cy="3880773"/>
          </a:xfrm>
          <a:prstGeom prst="rect">
            <a:avLst/>
          </a:prstGeom>
        </p:spPr>
        <p:txBody>
          <a:bodyPr spcFirstLastPara="1" vert="horz" wrap="square" lIns="121900" tIns="121900" rIns="121900" bIns="121900" rtlCol="0" anchor="ctr" anchorCtr="0">
            <a:noAutofit/>
          </a:bodyPr>
          <a:lstStyle/>
          <a:p>
            <a:pPr marL="0" indent="0" algn="ctr">
              <a:spcBef>
                <a:spcPts val="0"/>
              </a:spcBef>
              <a:buNone/>
            </a:pPr>
            <a:r>
              <a:rPr lang="tr-TR" sz="3200" b="1" dirty="0" smtClean="0">
                <a:solidFill>
                  <a:schemeClr val="accent1"/>
                </a:solidFill>
              </a:rPr>
              <a:t>DERS KAPSAMINDA HEDEFLENEN KAZANIMLAR</a:t>
            </a:r>
          </a:p>
          <a:p>
            <a:pPr marL="0" indent="0">
              <a:spcBef>
                <a:spcPts val="0"/>
              </a:spcBef>
              <a:buNone/>
            </a:pPr>
            <a:endParaRPr lang="tr-TR" sz="3200" b="1" dirty="0"/>
          </a:p>
          <a:p>
            <a:pPr marL="0" indent="0" algn="just">
              <a:spcBef>
                <a:spcPts val="0"/>
              </a:spcBef>
              <a:buNone/>
            </a:pPr>
            <a:endParaRPr lang="tr-TR" sz="2000" b="1" dirty="0"/>
          </a:p>
          <a:p>
            <a:pPr marL="0" indent="0" algn="just">
              <a:spcBef>
                <a:spcPts val="0"/>
              </a:spcBef>
              <a:buNone/>
            </a:pPr>
            <a:r>
              <a:rPr lang="tr-TR" sz="2400" i="0" dirty="0">
                <a:solidFill>
                  <a:schemeClr val="tx1"/>
                </a:solidFill>
              </a:rPr>
              <a:t>Çocuk Gelişimcilerin hastanedeki çalışma alanlarını öğrenir. </a:t>
            </a:r>
          </a:p>
          <a:p>
            <a:pPr marL="0" indent="0" algn="just">
              <a:spcBef>
                <a:spcPts val="0"/>
              </a:spcBef>
              <a:buNone/>
            </a:pPr>
            <a:endParaRPr lang="tr-TR" sz="2400" i="0" dirty="0">
              <a:solidFill>
                <a:schemeClr val="tx1"/>
              </a:solidFill>
            </a:endParaRPr>
          </a:p>
          <a:p>
            <a:pPr marL="0" indent="0" algn="just">
              <a:spcBef>
                <a:spcPts val="0"/>
              </a:spcBef>
              <a:buNone/>
            </a:pPr>
            <a:endParaRPr lang="tr-TR" sz="2400" i="0" dirty="0">
              <a:solidFill>
                <a:schemeClr val="tx1"/>
              </a:solidFill>
            </a:endParaRPr>
          </a:p>
          <a:p>
            <a:pPr marL="0" indent="0" algn="just">
              <a:spcBef>
                <a:spcPts val="0"/>
              </a:spcBef>
              <a:buNone/>
            </a:pPr>
            <a:r>
              <a:rPr lang="tr-TR" sz="2000" dirty="0" smtClean="0"/>
              <a:t> </a:t>
            </a:r>
            <a:r>
              <a:rPr lang="tr-TR" sz="2000" b="1" dirty="0"/>
              <a:t/>
            </a:r>
            <a:br>
              <a:rPr lang="tr-TR" sz="2000" b="1" dirty="0"/>
            </a:br>
            <a:endParaRPr lang="tr-TR" sz="2000" b="1" dirty="0" smtClean="0"/>
          </a:p>
        </p:txBody>
      </p:sp>
    </p:spTree>
    <p:extLst>
      <p:ext uri="{BB962C8B-B14F-4D97-AF65-F5344CB8AC3E}">
        <p14:creationId xmlns:p14="http://schemas.microsoft.com/office/powerpoint/2010/main" val="3764718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6" name="Google Shape;206;p14"/>
          <p:cNvSpPr txBox="1"/>
          <p:nvPr/>
        </p:nvSpPr>
        <p:spPr>
          <a:xfrm>
            <a:off x="541317" y="1872608"/>
            <a:ext cx="8977152" cy="3614627"/>
          </a:xfrm>
          <a:prstGeom prst="rect">
            <a:avLst/>
          </a:prstGeom>
          <a:noFill/>
          <a:ln>
            <a:noFill/>
          </a:ln>
        </p:spPr>
        <p:txBody>
          <a:bodyPr spcFirstLastPara="1" wrap="square" lIns="121900" tIns="121900" rIns="121900" bIns="121900" anchor="t" anchorCtr="0">
            <a:noAutofit/>
          </a:bodyPr>
          <a:lstStyle/>
          <a:p>
            <a:pPr marL="342900" indent="-342900" algn="just">
              <a:spcBef>
                <a:spcPts val="800"/>
              </a:spcBef>
              <a:buClr>
                <a:schemeClr val="accent1"/>
              </a:buClr>
              <a:buSzPts val="1800"/>
              <a:buFont typeface="Wingdings" panose="05000000000000000000" pitchFamily="2" charset="2"/>
              <a:buChar char="Ø"/>
            </a:pPr>
            <a:r>
              <a:rPr lang="tr-TR" sz="2133" dirty="0">
                <a:latin typeface="Droid Serif"/>
                <a:ea typeface="Droid Serif"/>
                <a:cs typeface="Droid Serif"/>
                <a:sym typeface="Droid Serif"/>
              </a:rPr>
              <a:t>Hasta çocuklar alanın temel ve önemli alanlarındandır. </a:t>
            </a:r>
          </a:p>
          <a:p>
            <a:pPr marL="342900" indent="-342900" algn="just">
              <a:spcBef>
                <a:spcPts val="800"/>
              </a:spcBef>
              <a:buClr>
                <a:schemeClr val="accent1"/>
              </a:buClr>
              <a:buSzPts val="1800"/>
              <a:buFont typeface="Wingdings" panose="05000000000000000000" pitchFamily="2" charset="2"/>
              <a:buChar char="Ø"/>
            </a:pPr>
            <a:r>
              <a:rPr lang="tr-TR" sz="2133" dirty="0">
                <a:latin typeface="Droid Serif"/>
                <a:ea typeface="Droid Serif"/>
                <a:cs typeface="Droid Serif"/>
                <a:sym typeface="Droid Serif"/>
              </a:rPr>
              <a:t>Hasta çocuklara yönelik yapılan her türlü uygulama çocuğun yer aldığı diğer tüm alanlarda olduğu gibi çocuğun yüksek yararına uygun olmalıdır. </a:t>
            </a:r>
          </a:p>
          <a:p>
            <a:pPr marL="342900" indent="-342900" algn="just">
              <a:spcBef>
                <a:spcPts val="800"/>
              </a:spcBef>
              <a:buClr>
                <a:schemeClr val="accent1"/>
              </a:buClr>
              <a:buSzPts val="1800"/>
              <a:buFont typeface="Wingdings" panose="05000000000000000000" pitchFamily="2" charset="2"/>
              <a:buChar char="Ø"/>
            </a:pPr>
            <a:r>
              <a:rPr lang="tr-TR" sz="2133" dirty="0">
                <a:latin typeface="Droid Serif"/>
                <a:ea typeface="Droid Serif"/>
                <a:cs typeface="Droid Serif"/>
                <a:sym typeface="Droid Serif"/>
              </a:rPr>
              <a:t>Hasta çocuklar ile iletişimde, onlara yaklaşımda ve destek olma noktalarında karşımıza dikkat edilmesi gereken noktalar çıkmaktadır. </a:t>
            </a:r>
          </a:p>
          <a:p>
            <a:pPr marL="342900" indent="-342900" algn="just">
              <a:spcBef>
                <a:spcPts val="800"/>
              </a:spcBef>
              <a:buClr>
                <a:schemeClr val="accent1"/>
              </a:buClr>
              <a:buFont typeface="Wingdings" panose="05000000000000000000" pitchFamily="2" charset="2"/>
              <a:buChar char="Ø"/>
            </a:pPr>
            <a:endParaRPr sz="2133" dirty="0">
              <a:latin typeface="Droid Serif"/>
              <a:ea typeface="Droid Serif"/>
              <a:cs typeface="Droid Serif"/>
              <a:sym typeface="Droid Serif"/>
            </a:endParaRPr>
          </a:p>
        </p:txBody>
      </p:sp>
    </p:spTree>
    <p:extLst>
      <p:ext uri="{BB962C8B-B14F-4D97-AF65-F5344CB8AC3E}">
        <p14:creationId xmlns:p14="http://schemas.microsoft.com/office/powerpoint/2010/main" val="598077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5414" y="853440"/>
            <a:ext cx="8596668" cy="1320800"/>
          </a:xfrm>
        </p:spPr>
        <p:txBody>
          <a:bodyPr/>
          <a:lstStyle/>
          <a:p>
            <a:pPr algn="ctr"/>
            <a:r>
              <a:rPr lang="tr-TR" b="1" dirty="0" smtClean="0"/>
              <a:t>HASTA ÇOCUK VE AİLELERE YAKLAŞIM</a:t>
            </a:r>
            <a:endParaRPr lang="tr-TR" b="1" dirty="0"/>
          </a:p>
        </p:txBody>
      </p:sp>
      <p:sp>
        <p:nvSpPr>
          <p:cNvPr id="3" name="Metin Yer Tutucusu 2"/>
          <p:cNvSpPr>
            <a:spLocks noGrp="1"/>
          </p:cNvSpPr>
          <p:nvPr>
            <p:ph idx="1"/>
          </p:nvPr>
        </p:nvSpPr>
        <p:spPr>
          <a:xfrm>
            <a:off x="494454" y="1956525"/>
            <a:ext cx="8596668" cy="3880773"/>
          </a:xfrm>
        </p:spPr>
        <p:txBody>
          <a:bodyPr/>
          <a:lstStyle/>
          <a:p>
            <a:pPr algn="just">
              <a:buFont typeface="Arial" panose="020B0604020202020204" pitchFamily="34" charset="0"/>
              <a:buChar char="•"/>
            </a:pPr>
            <a:r>
              <a:rPr lang="tr-TR" sz="1867" dirty="0"/>
              <a:t>Çocuğun hastanedeki tedavisinden ve bakımından sorumlu olan sağlık profesyonelleri; hekim, ebe, hemşire, çocuk gelişimci, sağlık memuru, biyolog, psikolog, çevre sağlık teknisyeni, diyetisyen, fizyoterapist, ambulans–acil bakım teknikeri, acil tıp teknisyeni ve benzeri görevlilerdir.</a:t>
            </a:r>
          </a:p>
        </p:txBody>
      </p:sp>
    </p:spTree>
    <p:extLst>
      <p:ext uri="{BB962C8B-B14F-4D97-AF65-F5344CB8AC3E}">
        <p14:creationId xmlns:p14="http://schemas.microsoft.com/office/powerpoint/2010/main" val="2321061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6"/>
          <p:cNvSpPr txBox="1">
            <a:spLocks noGrp="1"/>
          </p:cNvSpPr>
          <p:nvPr>
            <p:ph type="title"/>
          </p:nvPr>
        </p:nvSpPr>
        <p:spPr>
          <a:xfrm>
            <a:off x="686043" y="2265439"/>
            <a:ext cx="8596668" cy="1826581"/>
          </a:xfrm>
          <a:prstGeom prst="rect">
            <a:avLst/>
          </a:prstGeom>
        </p:spPr>
        <p:txBody>
          <a:bodyPr spcFirstLastPara="1" vert="horz" wrap="square" lIns="121900" tIns="121900" rIns="121900" bIns="121900" rtlCol="0" anchor="t" anchorCtr="0">
            <a:noAutofit/>
          </a:bodyPr>
          <a:lstStyle/>
          <a:p>
            <a:pPr algn="ctr">
              <a:spcBef>
                <a:spcPts val="0"/>
              </a:spcBef>
            </a:pPr>
            <a:r>
              <a:rPr lang="tr-TR" sz="5333" b="1" dirty="0">
                <a:latin typeface="Old Standard TT" panose="020B0604020202020204" charset="0"/>
                <a:ea typeface="Droid Serif"/>
                <a:cs typeface="Droid Serif"/>
                <a:sym typeface="Droid Serif"/>
              </a:rPr>
              <a:t>HASTANEDE ÇOCUK GELİŞİMCİLER</a:t>
            </a:r>
            <a:endParaRPr sz="5333" b="1" dirty="0">
              <a:latin typeface="Old Standard TT" panose="020B0604020202020204" charset="0"/>
              <a:ea typeface="Droid Serif"/>
              <a:cs typeface="Droid Serif"/>
              <a:sym typeface="Droid Serif"/>
            </a:endParaRPr>
          </a:p>
        </p:txBody>
      </p:sp>
    </p:spTree>
    <p:extLst>
      <p:ext uri="{BB962C8B-B14F-4D97-AF65-F5344CB8AC3E}">
        <p14:creationId xmlns:p14="http://schemas.microsoft.com/office/powerpoint/2010/main" val="240468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Yer Tutucusu 1"/>
          <p:cNvSpPr>
            <a:spLocks noGrp="1"/>
          </p:cNvSpPr>
          <p:nvPr>
            <p:ph idx="1"/>
          </p:nvPr>
        </p:nvSpPr>
        <p:spPr>
          <a:xfrm>
            <a:off x="686043" y="1472611"/>
            <a:ext cx="8596668" cy="3880773"/>
          </a:xfrm>
        </p:spPr>
        <p:txBody>
          <a:bodyPr>
            <a:normAutofit/>
          </a:bodyPr>
          <a:lstStyle/>
          <a:p>
            <a:pPr marL="495296" algn="just">
              <a:buFont typeface="Wingdings" panose="05000000000000000000" pitchFamily="2" charset="2"/>
              <a:buChar char="Ø"/>
            </a:pPr>
            <a:r>
              <a:rPr lang="tr-TR" sz="2400" dirty="0"/>
              <a:t>Hastalık sürecinde çocuğun gelişim alanlarının desteklenmesinde ve çocukların teşhis, tedavi, ameliyata hazırlanmasında Çocuk Gelişimciler önemli rol üstlenir. </a:t>
            </a:r>
            <a:endParaRPr lang="tr-TR" sz="2400" dirty="0" smtClean="0"/>
          </a:p>
          <a:p>
            <a:pPr marL="152396" indent="0" algn="just">
              <a:buNone/>
            </a:pPr>
            <a:endParaRPr lang="tr-TR" sz="2400" dirty="0"/>
          </a:p>
          <a:p>
            <a:pPr marL="495296" algn="just">
              <a:buFont typeface="Wingdings" panose="05000000000000000000" pitchFamily="2" charset="2"/>
              <a:buChar char="Ø"/>
            </a:pPr>
            <a:r>
              <a:rPr lang="tr-TR" sz="2400" dirty="0"/>
              <a:t>Çocuk Gelişimi uzmanları, hasta çocuğun gelişim alanlarının desteklenmesine yönelik uygulamalar ile birlikte tedavi sürecinde, çocuğun ve ailesinin kaygısının azaltılmasında destekleyici birçok uygulama yapar.</a:t>
            </a:r>
          </a:p>
        </p:txBody>
      </p:sp>
    </p:spTree>
    <p:extLst>
      <p:ext uri="{BB962C8B-B14F-4D97-AF65-F5344CB8AC3E}">
        <p14:creationId xmlns:p14="http://schemas.microsoft.com/office/powerpoint/2010/main" val="179499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Yer Tutucusu 4"/>
          <p:cNvSpPr>
            <a:spLocks noGrp="1"/>
          </p:cNvSpPr>
          <p:nvPr>
            <p:ph type="body" idx="4294967295"/>
          </p:nvPr>
        </p:nvSpPr>
        <p:spPr>
          <a:xfrm>
            <a:off x="566057" y="911951"/>
            <a:ext cx="8630194" cy="3095625"/>
          </a:xfrm>
        </p:spPr>
        <p:txBody>
          <a:bodyPr>
            <a:noAutofit/>
          </a:bodyPr>
          <a:lstStyle/>
          <a:p>
            <a:pPr algn="just">
              <a:buFont typeface="Arial" panose="020B0604020202020204" pitchFamily="34" charset="0"/>
              <a:buChar char="•"/>
            </a:pPr>
            <a:r>
              <a:rPr lang="tr-TR" sz="2400" dirty="0"/>
              <a:t>Çocuk Gelişimciler hastanede; oyun odalarında, servislerde (yatak başı destek) ve gelişim değerlendirme ünitelerinde aktif bir şekilde rol oynamaktadır</a:t>
            </a:r>
            <a:r>
              <a:rPr lang="tr-TR" sz="2400" dirty="0" smtClean="0"/>
              <a:t>.</a:t>
            </a:r>
          </a:p>
          <a:p>
            <a:pPr algn="just">
              <a:buFont typeface="Arial" panose="020B0604020202020204" pitchFamily="34" charset="0"/>
              <a:buChar char="•"/>
            </a:pPr>
            <a:r>
              <a:rPr lang="tr-TR" sz="2400" dirty="0"/>
              <a:t>Oyun odaları yatan hasta servislerinde yer almaktadır.</a:t>
            </a:r>
          </a:p>
          <a:p>
            <a:pPr marL="203195" indent="0" algn="ctr">
              <a:buNone/>
            </a:pPr>
            <a:r>
              <a:rPr lang="tr-TR" sz="2400" b="1" dirty="0">
                <a:solidFill>
                  <a:srgbClr val="FF0000"/>
                </a:solidFill>
              </a:rPr>
              <a:t>Yatan hasta servisi ne demek? </a:t>
            </a:r>
          </a:p>
          <a:p>
            <a:pPr algn="just">
              <a:buFont typeface="Arial" panose="020B0604020202020204" pitchFamily="34" charset="0"/>
              <a:buChar char="•"/>
            </a:pPr>
            <a:r>
              <a:rPr lang="tr-TR" sz="2400" dirty="0"/>
              <a:t>Kronik veya akut bir nedenden dolayı yatarak tedavi olmayı gerektiren bir hastalığının olması durumunda hastanın yatışının yapıldığı  yer.</a:t>
            </a:r>
          </a:p>
          <a:p>
            <a:pPr marL="203195" indent="0" algn="ctr">
              <a:buNone/>
            </a:pPr>
            <a:r>
              <a:rPr lang="tr-TR" sz="2400" b="1" dirty="0">
                <a:solidFill>
                  <a:srgbClr val="FF0000"/>
                </a:solidFill>
              </a:rPr>
              <a:t>Hangi servisler olabilir?</a:t>
            </a:r>
          </a:p>
          <a:p>
            <a:pPr algn="just">
              <a:buFont typeface="Arial" panose="020B0604020202020204" pitchFamily="34" charset="0"/>
              <a:buChar char="•"/>
            </a:pPr>
            <a:r>
              <a:rPr lang="tr-TR" sz="2400" dirty="0"/>
              <a:t>Cerrahi, Hematoloji, Onkoloji, KBB, Enfeksiyon, Kardiyoloji, Yanık servisi vb. olarak sıralayabiliriz. </a:t>
            </a:r>
          </a:p>
          <a:p>
            <a:pPr algn="just">
              <a:buFont typeface="Arial" panose="020B0604020202020204" pitchFamily="34" charset="0"/>
              <a:buChar char="•"/>
            </a:pPr>
            <a:endParaRPr lang="tr-TR" sz="2400" dirty="0"/>
          </a:p>
          <a:p>
            <a:pPr algn="just"/>
            <a:endParaRPr lang="tr-TR" sz="2400" dirty="0"/>
          </a:p>
        </p:txBody>
      </p:sp>
    </p:spTree>
    <p:extLst>
      <p:ext uri="{BB962C8B-B14F-4D97-AF65-F5344CB8AC3E}">
        <p14:creationId xmlns:p14="http://schemas.microsoft.com/office/powerpoint/2010/main" val="30130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642500" y="1794829"/>
            <a:ext cx="8596668" cy="3880773"/>
          </a:xfrm>
        </p:spPr>
        <p:txBody>
          <a:bodyPr/>
          <a:lstStyle/>
          <a:p>
            <a:pPr algn="just">
              <a:buFont typeface="Arial" panose="020B0604020202020204" pitchFamily="34" charset="0"/>
              <a:buChar char="•"/>
            </a:pPr>
            <a:r>
              <a:rPr lang="tr-TR" sz="2400" dirty="0"/>
              <a:t>Oyun odalarına gelemeyecek kadar ağır kronik hastalığı olan(kemik iliği nakli yapılmış), makineye bağlı (solunum sıkıntısı olup vantilatörde) olan, diğer çocuklarla bir arada olmasının enfeksiyon açısından riskli olması, yanık ünitesinde bulunan yada oyun odasına gelemeyecek kadar küçük olan çocuklara yatak başı destek verilir</a:t>
            </a:r>
            <a:r>
              <a:rPr lang="tr-TR" sz="2400" dirty="0" smtClean="0"/>
              <a:t>.</a:t>
            </a:r>
          </a:p>
          <a:p>
            <a:pPr algn="just"/>
            <a:endParaRPr lang="tr-TR" sz="2400" dirty="0"/>
          </a:p>
        </p:txBody>
      </p:sp>
    </p:spTree>
    <p:extLst>
      <p:ext uri="{BB962C8B-B14F-4D97-AF65-F5344CB8AC3E}">
        <p14:creationId xmlns:p14="http://schemas.microsoft.com/office/powerpoint/2010/main" val="819985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idx="1"/>
          </p:nvPr>
        </p:nvSpPr>
        <p:spPr>
          <a:xfrm>
            <a:off x="625083" y="1463903"/>
            <a:ext cx="8596668" cy="3880773"/>
          </a:xfrm>
        </p:spPr>
        <p:txBody>
          <a:bodyPr/>
          <a:lstStyle/>
          <a:p>
            <a:pPr marL="203195" indent="0" algn="ctr">
              <a:buNone/>
            </a:pPr>
            <a:r>
              <a:rPr lang="tr-TR" sz="2800" b="1" dirty="0" smtClean="0">
                <a:solidFill>
                  <a:schemeClr val="accent1"/>
                </a:solidFill>
              </a:rPr>
              <a:t>Gelişim / gelişimsel pediatri ünitesinde;</a:t>
            </a:r>
          </a:p>
          <a:p>
            <a:pPr marL="203195" indent="0" algn="ctr">
              <a:buNone/>
            </a:pPr>
            <a:endParaRPr lang="tr-TR" sz="2800" b="1" dirty="0">
              <a:solidFill>
                <a:srgbClr val="FF0000"/>
              </a:solidFill>
            </a:endParaRPr>
          </a:p>
          <a:p>
            <a:pPr algn="just">
              <a:buFont typeface="Arial" panose="020B0604020202020204" pitchFamily="34" charset="0"/>
              <a:buChar char="•"/>
            </a:pPr>
            <a:r>
              <a:rPr lang="tr-TR" sz="1800" dirty="0"/>
              <a:t>Prematüre (erken doğan), epilepsi tanısı olan, konuşma gecikmesi, akıcı konuşma bozukluğu (kekemelik), artikülasyon problemi, </a:t>
            </a:r>
            <a:r>
              <a:rPr lang="tr-TR" sz="1800" dirty="0" err="1"/>
              <a:t>down</a:t>
            </a:r>
            <a:r>
              <a:rPr lang="tr-TR" sz="1800" dirty="0"/>
              <a:t> sendromu, CP, </a:t>
            </a:r>
            <a:r>
              <a:rPr lang="tr-TR" sz="1800" dirty="0" err="1"/>
              <a:t>metabolik</a:t>
            </a:r>
            <a:r>
              <a:rPr lang="tr-TR" sz="1800" dirty="0"/>
              <a:t> tanılı hasta (MPS, </a:t>
            </a:r>
            <a:r>
              <a:rPr lang="tr-TR" sz="1800" dirty="0" err="1"/>
              <a:t>fenilketonüri</a:t>
            </a:r>
            <a:r>
              <a:rPr lang="tr-TR" sz="1800" dirty="0"/>
              <a:t> vb.) </a:t>
            </a:r>
            <a:r>
              <a:rPr lang="tr-TR" sz="1800" dirty="0" err="1"/>
              <a:t>hipotiroidi</a:t>
            </a:r>
            <a:r>
              <a:rPr lang="tr-TR" sz="1800" dirty="0"/>
              <a:t>, </a:t>
            </a:r>
            <a:r>
              <a:rPr lang="tr-TR" sz="1800" dirty="0" err="1"/>
              <a:t>ygb</a:t>
            </a:r>
            <a:r>
              <a:rPr lang="tr-TR" sz="1800" dirty="0"/>
              <a:t> (otizm, </a:t>
            </a:r>
            <a:r>
              <a:rPr lang="tr-TR" sz="1800" dirty="0" err="1"/>
              <a:t>rett</a:t>
            </a:r>
            <a:r>
              <a:rPr lang="tr-TR" sz="1800" dirty="0"/>
              <a:t> </a:t>
            </a:r>
            <a:r>
              <a:rPr lang="tr-TR" sz="1800" dirty="0" err="1"/>
              <a:t>send</a:t>
            </a:r>
            <a:r>
              <a:rPr lang="tr-TR" sz="1800" dirty="0"/>
              <a:t>., </a:t>
            </a:r>
            <a:r>
              <a:rPr lang="tr-TR" sz="1800" dirty="0" err="1"/>
              <a:t>frajij</a:t>
            </a:r>
            <a:r>
              <a:rPr lang="tr-TR" sz="1800" dirty="0"/>
              <a:t> x, </a:t>
            </a:r>
            <a:r>
              <a:rPr lang="tr-TR" sz="1800" dirty="0" err="1"/>
              <a:t>atipik</a:t>
            </a:r>
            <a:r>
              <a:rPr lang="tr-TR" sz="1800" dirty="0"/>
              <a:t> otistik vb.), hidrosefali, mikrosefali, görme-işitme sorunu olan çocuklar, kronik hastalığı olan çocuklar, yeme-yedirme ilişkisinde sorun olan çocuklar, davranış problemleri olan çocuklar ünitede değerlendirilmektedir.</a:t>
            </a:r>
          </a:p>
          <a:p>
            <a:pPr algn="just"/>
            <a:endParaRPr lang="tr-TR" sz="1800" dirty="0"/>
          </a:p>
        </p:txBody>
      </p:sp>
    </p:spTree>
    <p:extLst>
      <p:ext uri="{BB962C8B-B14F-4D97-AF65-F5344CB8AC3E}">
        <p14:creationId xmlns:p14="http://schemas.microsoft.com/office/powerpoint/2010/main" val="2000492967"/>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TotalTime>
  <Words>448</Words>
  <Application>Microsoft Office PowerPoint</Application>
  <PresentationFormat>Geniş ekran</PresentationFormat>
  <Paragraphs>36</Paragraphs>
  <Slides>10</Slides>
  <Notes>4</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10</vt:i4>
      </vt:variant>
    </vt:vector>
  </HeadingPairs>
  <TitlesOfParts>
    <vt:vector size="18" baseType="lpstr">
      <vt:lpstr>Arial</vt:lpstr>
      <vt:lpstr>Calibri</vt:lpstr>
      <vt:lpstr>Droid Serif</vt:lpstr>
      <vt:lpstr>Old Standard TT</vt:lpstr>
      <vt:lpstr>Trebuchet MS</vt:lpstr>
      <vt:lpstr>Wingdings</vt:lpstr>
      <vt:lpstr>Wingdings 3</vt:lpstr>
      <vt:lpstr>Yüzeyler</vt:lpstr>
      <vt:lpstr>CGM302 SAĞLIK KURUMLARINDA ALAN ÇALIŞMASI   HASTANEDE ÇOCUK GELİŞİMCİLER</vt:lpstr>
      <vt:lpstr>PowerPoint Sunusu</vt:lpstr>
      <vt:lpstr>PowerPoint Sunusu</vt:lpstr>
      <vt:lpstr>HASTA ÇOCUK VE AİLELERE YAKLAŞIM</vt:lpstr>
      <vt:lpstr>HASTANEDE ÇOCUK GELİŞİMCİLER</vt:lpstr>
      <vt:lpstr>PowerPoint Sunusu</vt:lpstr>
      <vt:lpstr>PowerPoint Sunusu</vt:lpstr>
      <vt:lpstr>PowerPoint Sunusu</vt:lpstr>
      <vt:lpstr>PowerPoint Sunusu</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CGM302 SAĞLIK KURUMLARINDA ALAN ÇALIŞMASI   HASTANEDE ÇOCUK GELİŞİMCİLER</dc:title>
  <dc:creator>LUGEN</dc:creator>
  <cp:lastModifiedBy>LUGEN</cp:lastModifiedBy>
  <cp:revision>10</cp:revision>
  <dcterms:created xsi:type="dcterms:W3CDTF">2021-03-14T11:53:28Z</dcterms:created>
  <dcterms:modified xsi:type="dcterms:W3CDTF">2021-03-14T17:28:16Z</dcterms:modified>
</cp:coreProperties>
</file>