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3DB6-AF34-4D85-BF90-CAC3C8DB6568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68CD-0E19-4D96-92A8-50318C085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1032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3DB6-AF34-4D85-BF90-CAC3C8DB6568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68CD-0E19-4D96-92A8-50318C085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7611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3DB6-AF34-4D85-BF90-CAC3C8DB6568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68CD-0E19-4D96-92A8-50318C085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5200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3DB6-AF34-4D85-BF90-CAC3C8DB6568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68CD-0E19-4D96-92A8-50318C085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5398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3DB6-AF34-4D85-BF90-CAC3C8DB6568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68CD-0E19-4D96-92A8-50318C085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3824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3DB6-AF34-4D85-BF90-CAC3C8DB6568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68CD-0E19-4D96-92A8-50318C085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611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3DB6-AF34-4D85-BF90-CAC3C8DB6568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68CD-0E19-4D96-92A8-50318C085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31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3DB6-AF34-4D85-BF90-CAC3C8DB6568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68CD-0E19-4D96-92A8-50318C085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3858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3DB6-AF34-4D85-BF90-CAC3C8DB6568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68CD-0E19-4D96-92A8-50318C085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0334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3DB6-AF34-4D85-BF90-CAC3C8DB6568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68CD-0E19-4D96-92A8-50318C085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7760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3DB6-AF34-4D85-BF90-CAC3C8DB6568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68CD-0E19-4D96-92A8-50318C085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0970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13DB6-AF34-4D85-BF90-CAC3C8DB6568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168CD-0E19-4D96-92A8-50318C085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5320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65564"/>
            <a:ext cx="9144000" cy="3692236"/>
          </a:xfrm>
        </p:spPr>
        <p:txBody>
          <a:bodyPr>
            <a:normAutofit/>
          </a:bodyPr>
          <a:lstStyle/>
          <a:p>
            <a:pPr algn="just"/>
            <a:r>
              <a:rPr lang="hu-HU" sz="2800" b="1" dirty="0" smtClean="0"/>
              <a:t>Metin1: </a:t>
            </a:r>
          </a:p>
          <a:p>
            <a:pPr algn="just"/>
            <a:r>
              <a:rPr lang="hu-HU" sz="2800" dirty="0" smtClean="0"/>
              <a:t>V</a:t>
            </a:r>
            <a:r>
              <a:rPr lang="tr-TR" sz="2800" dirty="0" err="1" smtClean="0"/>
              <a:t>astag</a:t>
            </a:r>
            <a:r>
              <a:rPr lang="tr-TR" sz="2800" dirty="0" smtClean="0"/>
              <a:t> </a:t>
            </a:r>
            <a:r>
              <a:rPr lang="hu-HU" sz="2800" dirty="0" smtClean="0"/>
              <a:t>levegőréteg veszi körül a Földet. A Nap sugarai ezen a légrétegen hatolnak át. Közben föl is melegítik ezt </a:t>
            </a:r>
            <a:r>
              <a:rPr lang="hu-HU" sz="2800" smtClean="0"/>
              <a:t>a légburkot. </a:t>
            </a:r>
            <a:r>
              <a:rPr lang="hu-HU" sz="2800" dirty="0" smtClean="0"/>
              <a:t>A földfelszínhez közelebb jobban fülmelegszik a levegő. A különböző hőmérsékletű levegő elkezd mozogni. A sík mező  fölötti levegő melegebb, mint az erdő és a vizek fölötti. Egy idő után megindul a különböző hümársékle</a:t>
            </a:r>
            <a:r>
              <a:rPr lang="hu-HU" sz="2800" i="1" dirty="0" smtClean="0"/>
              <a:t>ű  </a:t>
            </a:r>
            <a:r>
              <a:rPr lang="hu-HU" sz="2800" dirty="0" smtClean="0"/>
              <a:t>levegők helycseréje.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466393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Metin2:</a:t>
            </a:r>
          </a:p>
          <a:p>
            <a:pPr marL="0" indent="0" algn="just">
              <a:buNone/>
            </a:pPr>
            <a:r>
              <a:rPr lang="hu-HU" sz="3200" dirty="0" smtClean="0"/>
              <a:t>A bálnák és delfinek a tengerben élnek. Csak levegőért jönnek föl a víz felszínére. A vízilovak csapatosan tanyáznak a tavakban és a folyókban. Még a tigrisek és a jaguárok is szeretnek a trópusi mocsaras terüeteken vadászni. Néhány madár önszántából el sem hagya a vizet. Kitűnően úsznak, a víz alá buknak, és jól repülnek is.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406742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3200" b="1" dirty="0" smtClean="0"/>
              <a:t>Metin3:</a:t>
            </a:r>
          </a:p>
          <a:p>
            <a:pPr marL="0" indent="0" algn="just">
              <a:buNone/>
            </a:pPr>
            <a:r>
              <a:rPr lang="hu-HU" sz="3200" dirty="0" smtClean="0"/>
              <a:t>Az ország középső harmadában helyezkedik el Pest megye. Itt van hazánk mértani közáppontja. A változatos felszínű megye északi és északnyugati része hegyes, a nagyobb része pedig sík. A vidéket ősidök óta lakják. A bővizű Duna mindig megélhetést biztosított az ittenieknek. A megye gazdag kulturális hagyományokkal rendelkezik.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743587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N.C</a:t>
            </a:r>
            <a:r>
              <a:rPr lang="hu-HU" dirty="0"/>
              <a:t>szászi, Ildikó. Példaszövegek a magyar nyelvtan tanításához.Trezor Kiadó, Budapest, 1991.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2996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202</Words>
  <Application>Microsoft Office PowerPoint</Application>
  <PresentationFormat>Geniş ekran</PresentationFormat>
  <Paragraphs>7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11</cp:revision>
  <dcterms:created xsi:type="dcterms:W3CDTF">2020-05-03T22:42:36Z</dcterms:created>
  <dcterms:modified xsi:type="dcterms:W3CDTF">2020-05-05T18:43:57Z</dcterms:modified>
</cp:coreProperties>
</file>