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5" r:id="rId4"/>
    <p:sldId id="276" r:id="rId5"/>
    <p:sldId id="257" r:id="rId6"/>
    <p:sldId id="258" r:id="rId7"/>
    <p:sldId id="259" r:id="rId8"/>
    <p:sldId id="260" r:id="rId9"/>
    <p:sldId id="261" r:id="rId10"/>
    <p:sldId id="273" r:id="rId11"/>
    <p:sldId id="272" r:id="rId12"/>
    <p:sldId id="262" r:id="rId13"/>
    <p:sldId id="271" r:id="rId14"/>
    <p:sldId id="266" r:id="rId15"/>
    <p:sldId id="267" r:id="rId16"/>
    <p:sldId id="269" r:id="rId17"/>
    <p:sldId id="268" r:id="rId18"/>
    <p:sldId id="27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267" autoAdjust="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44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83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2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386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3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1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2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76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6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98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0998D0-811E-45F6-8AE1-5D6DE6E4A159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237F48A-6804-4CFC-B01A-8B657EAD9A1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08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</a:t>
            </a:r>
            <a:r>
              <a:rPr lang="tr-TR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우체국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은행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22973" y="4482780"/>
            <a:ext cx="10407013" cy="1736950"/>
          </a:xfrm>
        </p:spPr>
        <p:txBody>
          <a:bodyPr>
            <a:noAutofit/>
          </a:bodyPr>
          <a:lstStyle/>
          <a:p>
            <a:pPr algn="ctr"/>
            <a:r>
              <a:rPr lang="ko-KR" altLang="en-US" sz="3200" dirty="0" smtClean="0"/>
              <a:t>어휘 </a:t>
            </a:r>
            <a:r>
              <a:rPr lang="en-US" altLang="ko-KR" sz="3200" dirty="0" smtClean="0"/>
              <a:t>/ </a:t>
            </a:r>
            <a:r>
              <a:rPr lang="ko-KR" altLang="en-US" sz="32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합쇼체</a:t>
            </a:r>
            <a:r>
              <a:rPr lang="ko-KR" altLang="en-US" sz="3200" dirty="0" smtClean="0"/>
              <a:t> </a:t>
            </a:r>
            <a:endParaRPr lang="en-US" altLang="ko-KR" sz="3200" dirty="0"/>
          </a:p>
          <a:p>
            <a:pPr algn="ctr"/>
            <a:r>
              <a:rPr lang="en-US" altLang="ko-KR" sz="3200" dirty="0" smtClean="0"/>
              <a:t>(-</a:t>
            </a:r>
            <a:r>
              <a:rPr lang="ko-KR" altLang="en-US" sz="3200" dirty="0" smtClean="0"/>
              <a:t>ㅂ니다</a:t>
            </a:r>
            <a:r>
              <a:rPr lang="en-US" altLang="ko-KR" sz="3200" dirty="0" smtClean="0"/>
              <a:t>/</a:t>
            </a:r>
            <a:r>
              <a:rPr lang="ko-KR" altLang="en-US" sz="3200" dirty="0" smtClean="0"/>
              <a:t>습니다</a:t>
            </a:r>
            <a:r>
              <a:rPr lang="en-US" altLang="ko-KR" sz="3200" dirty="0" smtClean="0"/>
              <a:t>)(-</a:t>
            </a:r>
            <a:r>
              <a:rPr lang="ko-KR" altLang="en-US" sz="3200" dirty="0" smtClean="0"/>
              <a:t>ㅂ니까</a:t>
            </a:r>
            <a:r>
              <a:rPr lang="en-US" altLang="ko-KR" sz="3200" dirty="0" smtClean="0"/>
              <a:t>/</a:t>
            </a:r>
            <a:r>
              <a:rPr lang="ko-KR" altLang="en-US" sz="3200" dirty="0" smtClean="0"/>
              <a:t>습니</a:t>
            </a:r>
            <a:r>
              <a:rPr lang="ko-KR" altLang="en-US" sz="3200" dirty="0"/>
              <a:t>까</a:t>
            </a:r>
            <a:r>
              <a:rPr lang="en-US" altLang="ko-KR" sz="3200" smtClean="0"/>
              <a:t>)</a:t>
            </a:r>
          </a:p>
          <a:p>
            <a:pPr algn="ctr"/>
            <a:r>
              <a:rPr lang="en-US" altLang="ko-KR" sz="3200" smtClean="0"/>
              <a:t>(-</a:t>
            </a:r>
            <a:r>
              <a:rPr lang="ko-KR" altLang="en-US" sz="3200" dirty="0" err="1" smtClean="0"/>
              <a:t>십시오</a:t>
            </a:r>
            <a:r>
              <a:rPr lang="en-US" altLang="ko-KR" sz="3200" dirty="0" smtClean="0"/>
              <a:t>/</a:t>
            </a:r>
            <a:r>
              <a:rPr lang="ko-KR" altLang="en-US" sz="3200" dirty="0" err="1" smtClean="0"/>
              <a:t>으십시오</a:t>
            </a:r>
            <a:r>
              <a:rPr lang="en-US" altLang="ko-KR" sz="3200" dirty="0" smtClean="0"/>
              <a:t>)(-</a:t>
            </a:r>
            <a:r>
              <a:rPr lang="ko-KR" altLang="en-US" sz="3200" dirty="0" err="1" smtClean="0"/>
              <a:t>ㅂ시다</a:t>
            </a:r>
            <a:r>
              <a:rPr lang="en-US" altLang="ko-KR" sz="3200" dirty="0" smtClean="0"/>
              <a:t>/</a:t>
            </a:r>
            <a:r>
              <a:rPr lang="ko-KR" altLang="en-US" sz="3200" dirty="0" err="1" smtClean="0"/>
              <a:t>읍시다</a:t>
            </a:r>
            <a:r>
              <a:rPr lang="en-US" altLang="ko-KR" sz="3200" dirty="0" smtClean="0"/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7782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516787"/>
              </p:ext>
            </p:extLst>
          </p:nvPr>
        </p:nvGraphicFramePr>
        <p:xfrm>
          <a:off x="325923" y="2126926"/>
          <a:ext cx="11534114" cy="3130808"/>
        </p:xfrm>
        <a:graphic>
          <a:graphicData uri="http://schemas.openxmlformats.org/drawingml/2006/table">
            <a:tbl>
              <a:tblPr firstRow="1" firstCol="1" bandRow="1"/>
              <a:tblGrid>
                <a:gridCol w="510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7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0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94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Bildiri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Soru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Emir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Öneri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Fiil(/sıfat) </a:t>
                      </a:r>
                      <a:r>
                        <a:rPr lang="tr-TR" sz="180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kökündeki </a:t>
                      </a: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son </a:t>
                      </a:r>
                      <a:r>
                        <a:rPr lang="tr-TR" sz="1800" b="1" u="sng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sesli</a:t>
                      </a: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80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harf </a:t>
                      </a:r>
                      <a:r>
                        <a:rPr lang="ko-KR" sz="1800" b="1" u="sng" dirty="0" err="1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ㅏ</a:t>
                      </a:r>
                      <a:r>
                        <a:rPr lang="tr-TR" sz="1800" b="1" u="sng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1800" b="1" u="sng" dirty="0" err="1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ㅗ</a:t>
                      </a:r>
                      <a:r>
                        <a:rPr lang="ko-K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ise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아요</a:t>
                      </a: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아요</a:t>
                      </a: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아요</a:t>
                      </a: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!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아요</a:t>
                      </a: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Fiil(/sıfat) </a:t>
                      </a:r>
                      <a:r>
                        <a:rPr lang="tr-TR" sz="180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kökündeki </a:t>
                      </a: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son </a:t>
                      </a:r>
                      <a:r>
                        <a:rPr lang="tr-TR" sz="1800" b="1" u="sng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sesli</a:t>
                      </a: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harfi </a:t>
                      </a:r>
                      <a:r>
                        <a:rPr lang="ko-KR" sz="1800" b="1" u="sng" dirty="0" err="1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ㅏ</a:t>
                      </a:r>
                      <a:r>
                        <a:rPr lang="tr-TR" sz="1800" b="1" u="sng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1800" b="1" u="sng" dirty="0" err="1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ㅗ</a:t>
                      </a:r>
                      <a:r>
                        <a:rPr lang="ko-K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değil ise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어요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어요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어요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어요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Fiil(/sıfat) </a:t>
                      </a:r>
                      <a:r>
                        <a:rPr lang="tr-TR" sz="180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kökünün </a:t>
                      </a: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son hecesi </a:t>
                      </a:r>
                      <a:r>
                        <a:rPr lang="ko-KR" sz="1800" b="1" u="sng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하다</a:t>
                      </a:r>
                      <a:r>
                        <a:rPr lang="ko-K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ise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해요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해요</a:t>
                      </a: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해요</a:t>
                      </a: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!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해요</a:t>
                      </a: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가다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가요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가요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가요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가요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읽다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읽어요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읽어요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읽어요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읽어요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해요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해요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해요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해요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Metin kutusu 6"/>
          <p:cNvSpPr txBox="1"/>
          <p:nvPr/>
        </p:nvSpPr>
        <p:spPr>
          <a:xfrm>
            <a:off x="5154262" y="380246"/>
            <a:ext cx="18774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 dirty="0" err="1"/>
              <a:t>해요체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27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0689"/>
              </p:ext>
            </p:extLst>
          </p:nvPr>
        </p:nvGraphicFramePr>
        <p:xfrm>
          <a:off x="226335" y="2327065"/>
          <a:ext cx="11697078" cy="2348106"/>
        </p:xfrm>
        <a:graphic>
          <a:graphicData uri="http://schemas.openxmlformats.org/drawingml/2006/table">
            <a:tbl>
              <a:tblPr firstRow="1" firstCol="1" bandRow="1"/>
              <a:tblGrid>
                <a:gridCol w="5175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8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3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7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11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Bildiri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Soru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Emir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Öneri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Fiil(/sıfat) kökü son harfi </a:t>
                      </a:r>
                      <a:r>
                        <a:rPr lang="tr-TR" sz="2000" b="1" u="sng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sesli</a:t>
                      </a:r>
                      <a:r>
                        <a:rPr lang="tr-TR" sz="20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harf ya da </a:t>
                      </a:r>
                      <a:r>
                        <a:rPr lang="ko-KR" sz="2000" b="1" u="sng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ㄹ</a:t>
                      </a:r>
                      <a:r>
                        <a:rPr lang="ko-KR" sz="20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0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ise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ㅂ니다</a:t>
                      </a:r>
                      <a:r>
                        <a:rPr lang="tr-TR" altLang="ko-KR" sz="240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ㅂ니까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십시오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ㅂ시다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Fiil(/sıfat) kökü son harfi</a:t>
                      </a:r>
                      <a:r>
                        <a:rPr lang="ko-KR" sz="2000" b="1" u="sng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ㄹ </a:t>
                      </a:r>
                      <a:r>
                        <a:rPr lang="tr-TR" sz="2000" b="1" u="sng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hariç sessiz harf</a:t>
                      </a:r>
                      <a:r>
                        <a:rPr lang="tr-TR" sz="20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ise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습니다</a:t>
                      </a:r>
                      <a:r>
                        <a:rPr lang="tr-TR" altLang="ko-KR" sz="240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습니까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으십시오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읍시다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가다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갑니다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갑니까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가십시오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갑시다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읽다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읽습니다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읽습니까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읽으십시오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읽읍시다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5136156" y="425513"/>
            <a:ext cx="18774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합쇼체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307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ko-KR" alt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평서형</a:t>
            </a:r>
            <a: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Bildiri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800600" y="731520"/>
            <a:ext cx="7391400" cy="6126480"/>
          </a:xfrm>
        </p:spPr>
        <p:txBody>
          <a:bodyPr>
            <a:noAutofit/>
          </a:bodyPr>
          <a:lstStyle/>
          <a:p>
            <a:r>
              <a:rPr lang="tr-TR" altLang="ko-KR" sz="3200" dirty="0" smtClean="0"/>
              <a:t>Sesli </a:t>
            </a:r>
            <a:r>
              <a:rPr lang="tr-TR" altLang="ko-KR" sz="3200" dirty="0"/>
              <a:t>harf ve son harf </a:t>
            </a:r>
            <a:r>
              <a:rPr lang="ko-KR" altLang="en-US" sz="3200" dirty="0"/>
              <a:t>ㄹ</a:t>
            </a:r>
            <a:r>
              <a:rPr lang="tr-TR" altLang="ko-KR" sz="3200" dirty="0" smtClean="0"/>
              <a:t>	+ 	</a:t>
            </a:r>
            <a:r>
              <a:rPr lang="ko-KR" altLang="en-US" sz="3200" dirty="0" smtClean="0"/>
              <a:t>ㅂ니다</a:t>
            </a:r>
            <a:endParaRPr lang="en-US" altLang="ko-KR" sz="3200" dirty="0" smtClean="0"/>
          </a:p>
          <a:p>
            <a:r>
              <a:rPr lang="tr-TR" altLang="ko-KR" sz="3200" dirty="0" smtClean="0"/>
              <a:t>Sessiz harf </a:t>
            </a:r>
            <a:r>
              <a:rPr lang="en-US" altLang="ko-KR" sz="3200" dirty="0"/>
              <a:t>(</a:t>
            </a:r>
            <a:r>
              <a:rPr lang="ko-KR" altLang="en-US" sz="3200" dirty="0"/>
              <a:t>ㄹ </a:t>
            </a:r>
            <a:r>
              <a:rPr lang="tr-TR" altLang="ko-KR" sz="3200" dirty="0"/>
              <a:t>hariç) </a:t>
            </a:r>
            <a:r>
              <a:rPr lang="en-US" altLang="ko-KR" sz="3200" dirty="0" smtClean="0"/>
              <a:t>	</a:t>
            </a:r>
            <a:r>
              <a:rPr lang="tr-TR" altLang="ko-KR" sz="3200" dirty="0" smtClean="0"/>
              <a:t>	+	</a:t>
            </a:r>
            <a:r>
              <a:rPr lang="ko-KR" altLang="en-US" sz="3200" dirty="0" smtClean="0"/>
              <a:t>습니다</a:t>
            </a:r>
            <a:endParaRPr lang="tr-TR" altLang="ko-KR" sz="3200" dirty="0" smtClean="0"/>
          </a:p>
          <a:p>
            <a:endParaRPr lang="en-US" sz="3200" dirty="0" smtClean="0"/>
          </a:p>
          <a:p>
            <a:endParaRPr lang="tr-TR" sz="3200" dirty="0"/>
          </a:p>
          <a:p>
            <a:r>
              <a:rPr lang="ko-KR" altLang="en-US" sz="3200" dirty="0"/>
              <a:t>가다</a:t>
            </a:r>
            <a:r>
              <a:rPr lang="en-US" altLang="ko-KR" sz="3200" dirty="0"/>
              <a:t>		+	</a:t>
            </a:r>
            <a:r>
              <a:rPr lang="ko-KR" altLang="en-US" sz="3200" dirty="0" smtClean="0"/>
              <a:t>갑니다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smtClean="0"/>
              <a:t>읽다</a:t>
            </a:r>
            <a:r>
              <a:rPr lang="en-US" altLang="ko-KR" sz="3200" dirty="0"/>
              <a:t>		+	</a:t>
            </a:r>
            <a:r>
              <a:rPr lang="ko-KR" altLang="en-US" sz="3200" dirty="0" smtClean="0"/>
              <a:t>읽습니다</a:t>
            </a:r>
            <a:r>
              <a:rPr lang="en-US" altLang="ko-KR" sz="3200" dirty="0" smtClean="0"/>
              <a:t>.</a:t>
            </a:r>
            <a:endParaRPr lang="en-US" altLang="ko-KR" sz="3200" dirty="0"/>
          </a:p>
          <a:p>
            <a:endParaRPr lang="en-US" altLang="ko-KR" sz="3200" dirty="0" smtClean="0"/>
          </a:p>
          <a:p>
            <a:endParaRPr lang="en-US" altLang="ko-KR" sz="3200" dirty="0"/>
          </a:p>
          <a:p>
            <a:r>
              <a:rPr lang="ko-KR" altLang="en-US" sz="3200" dirty="0"/>
              <a:t>가다</a:t>
            </a:r>
            <a:r>
              <a:rPr lang="en-US" altLang="ko-KR" sz="3200" dirty="0"/>
              <a:t>	+	</a:t>
            </a:r>
            <a:r>
              <a:rPr lang="ko-KR" altLang="en-US" sz="3200" dirty="0"/>
              <a:t>시</a:t>
            </a:r>
            <a:r>
              <a:rPr lang="en-US" altLang="ko-KR" sz="3200" dirty="0"/>
              <a:t>	+	</a:t>
            </a:r>
            <a:r>
              <a:rPr lang="ko-KR" altLang="en-US" sz="3200" dirty="0" smtClean="0"/>
              <a:t>가십니다</a:t>
            </a:r>
            <a:r>
              <a:rPr lang="en-US" altLang="ko-KR" sz="3200" dirty="0" smtClean="0"/>
              <a:t>.</a:t>
            </a:r>
            <a:endParaRPr lang="en-US" altLang="ko-KR" sz="3200" dirty="0"/>
          </a:p>
          <a:p>
            <a:r>
              <a:rPr lang="ko-KR" altLang="en-US" sz="3200" dirty="0"/>
              <a:t>읽다</a:t>
            </a:r>
            <a:r>
              <a:rPr lang="en-US" altLang="ko-KR" sz="3200" dirty="0"/>
              <a:t>	+	</a:t>
            </a:r>
            <a:r>
              <a:rPr lang="ko-KR" altLang="en-US" sz="3200" dirty="0"/>
              <a:t>시</a:t>
            </a:r>
            <a:r>
              <a:rPr lang="en-US" altLang="ko-KR" sz="3200" dirty="0"/>
              <a:t>	+	</a:t>
            </a:r>
            <a:r>
              <a:rPr lang="ko-KR" altLang="en-US" sz="3200" dirty="0" smtClean="0"/>
              <a:t>읽으십니다</a:t>
            </a:r>
            <a:r>
              <a:rPr lang="en-US" altLang="ko-KR" sz="3200" dirty="0"/>
              <a:t>.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en-US" dirty="0" smtClean="0"/>
              <a:t>-</a:t>
            </a:r>
            <a:r>
              <a:rPr lang="ko-KR" altLang="en-US" sz="2400" dirty="0" smtClean="0"/>
              <a:t>ㅂ니다</a:t>
            </a:r>
            <a:endParaRPr lang="en-US" altLang="ko-KR" sz="2400" dirty="0" smtClean="0"/>
          </a:p>
          <a:p>
            <a:pPr algn="ctr"/>
            <a:r>
              <a:rPr lang="en-US" sz="2400" dirty="0" smtClean="0"/>
              <a:t>-</a:t>
            </a:r>
            <a:r>
              <a:rPr lang="ko-KR" altLang="en-US" sz="2400" dirty="0" smtClean="0"/>
              <a:t>습니다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995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ko-KR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평서형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00600" y="731520"/>
            <a:ext cx="7391400" cy="6126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3200" dirty="0" smtClean="0"/>
              <a:t>가다</a:t>
            </a:r>
            <a:r>
              <a:rPr lang="en-US" altLang="ko-KR" sz="3200" dirty="0" smtClean="0"/>
              <a:t>			</a:t>
            </a:r>
            <a:r>
              <a:rPr lang="ko-KR" altLang="en-US" sz="3200" dirty="0" smtClean="0"/>
              <a:t>갑니다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en-US" sz="3200" dirty="0" smtClean="0"/>
              <a:t>			</a:t>
            </a:r>
            <a:r>
              <a:rPr lang="ko-KR" altLang="en-US" sz="3200" dirty="0" smtClean="0"/>
              <a:t>갔습니다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	</a:t>
            </a:r>
            <a:r>
              <a:rPr lang="ko-KR" altLang="en-US" sz="3200" dirty="0" smtClean="0"/>
              <a:t>갈 겁니다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	</a:t>
            </a:r>
            <a:r>
              <a:rPr lang="ko-KR" altLang="en-US" sz="3200" dirty="0" smtClean="0"/>
              <a:t>가겠습니다</a:t>
            </a:r>
            <a:endParaRPr lang="en-US" altLang="ko-KR" sz="3200" dirty="0" smtClean="0"/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ko-KR" altLang="en-US" sz="3200" dirty="0" smtClean="0"/>
              <a:t>읽다</a:t>
            </a:r>
            <a:r>
              <a:rPr lang="en-US" altLang="ko-KR" sz="3200" dirty="0" smtClean="0"/>
              <a:t>			</a:t>
            </a:r>
            <a:r>
              <a:rPr lang="ko-KR" altLang="en-US" sz="3200" dirty="0" smtClean="0"/>
              <a:t>읽습니다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	</a:t>
            </a:r>
            <a:r>
              <a:rPr lang="ko-KR" altLang="en-US" sz="3200" dirty="0" smtClean="0"/>
              <a:t>읽었습니다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	</a:t>
            </a:r>
            <a:r>
              <a:rPr lang="ko-KR" altLang="en-US" sz="3200" dirty="0" smtClean="0"/>
              <a:t>읽을 겁니다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	</a:t>
            </a:r>
            <a:r>
              <a:rPr lang="ko-KR" altLang="en-US" sz="3200" dirty="0" smtClean="0"/>
              <a:t>읽겠습니다</a:t>
            </a:r>
            <a:endParaRPr lang="en-US" sz="320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smtClean="0"/>
              <a:t>Zaman çekimleri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27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ko-KR" alt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의문형</a:t>
            </a:r>
            <a: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800600" y="731520"/>
            <a:ext cx="7391400" cy="6126480"/>
          </a:xfrm>
        </p:spPr>
        <p:txBody>
          <a:bodyPr>
            <a:noAutofit/>
          </a:bodyPr>
          <a:lstStyle/>
          <a:p>
            <a:r>
              <a:rPr lang="tr-TR" altLang="ko-KR" sz="3200" dirty="0" smtClean="0"/>
              <a:t>Sesli harf </a:t>
            </a:r>
            <a:r>
              <a:rPr lang="en-US" altLang="ko-KR" sz="3200" dirty="0" smtClean="0"/>
              <a:t> ve son </a:t>
            </a:r>
            <a:r>
              <a:rPr lang="tr-TR" altLang="ko-KR" sz="3200" dirty="0" smtClean="0"/>
              <a:t>harf </a:t>
            </a:r>
            <a:r>
              <a:rPr lang="ko-KR" altLang="en-US" sz="3200" dirty="0" smtClean="0"/>
              <a:t>ㄹ</a:t>
            </a:r>
            <a:r>
              <a:rPr lang="tr-TR" altLang="ko-KR" sz="3200" dirty="0" smtClean="0"/>
              <a:t>	+ 	</a:t>
            </a:r>
            <a:r>
              <a:rPr lang="ko-KR" altLang="en-US" sz="3200" dirty="0" smtClean="0"/>
              <a:t>ㅂ니까</a:t>
            </a:r>
            <a:r>
              <a:rPr lang="en-US" altLang="ko-KR" sz="3200" dirty="0" smtClean="0"/>
              <a:t>?</a:t>
            </a:r>
          </a:p>
          <a:p>
            <a:r>
              <a:rPr lang="tr-TR" altLang="ko-KR" sz="3200" dirty="0" smtClean="0"/>
              <a:t>Sessiz harf (</a:t>
            </a:r>
            <a:r>
              <a:rPr lang="ko-KR" altLang="en-US" sz="3200" dirty="0" smtClean="0"/>
              <a:t>ㄹ</a:t>
            </a:r>
            <a:r>
              <a:rPr lang="tr-TR" altLang="ko-KR" sz="3200" dirty="0" smtClean="0"/>
              <a:t> hariç)</a:t>
            </a:r>
            <a:r>
              <a:rPr lang="ko-KR" altLang="en-US" sz="3200" dirty="0" smtClean="0"/>
              <a:t> </a:t>
            </a:r>
            <a:r>
              <a:rPr lang="tr-TR" altLang="ko-KR" sz="3200" dirty="0" smtClean="0"/>
              <a:t>	</a:t>
            </a:r>
            <a:r>
              <a:rPr lang="en-US" altLang="ko-KR" sz="3200" dirty="0" smtClean="0"/>
              <a:t>	</a:t>
            </a:r>
            <a:r>
              <a:rPr lang="tr-TR" altLang="ko-KR" sz="3200" dirty="0" smtClean="0"/>
              <a:t>+	</a:t>
            </a:r>
            <a:r>
              <a:rPr lang="ko-KR" altLang="en-US" sz="3200" dirty="0" smtClean="0"/>
              <a:t>습니까</a:t>
            </a:r>
            <a:r>
              <a:rPr lang="en-US" altLang="ko-KR" sz="3200" dirty="0" smtClean="0"/>
              <a:t>?</a:t>
            </a:r>
            <a:endParaRPr lang="tr-TR" altLang="ko-KR" sz="3200" dirty="0" smtClean="0"/>
          </a:p>
          <a:p>
            <a:endParaRPr lang="tr-TR" sz="3200" dirty="0"/>
          </a:p>
          <a:p>
            <a:r>
              <a:rPr lang="ko-KR" altLang="en-US" sz="3200" dirty="0" smtClean="0"/>
              <a:t>가다</a:t>
            </a:r>
            <a:r>
              <a:rPr lang="en-US" altLang="ko-KR" sz="3200" dirty="0" smtClean="0"/>
              <a:t>		+	</a:t>
            </a:r>
            <a:r>
              <a:rPr lang="ko-KR" altLang="en-US" sz="3200" dirty="0" smtClean="0"/>
              <a:t>갑니까</a:t>
            </a:r>
            <a:r>
              <a:rPr lang="en-US" altLang="ko-KR" sz="3200" dirty="0" smtClean="0"/>
              <a:t>?</a:t>
            </a:r>
          </a:p>
          <a:p>
            <a:r>
              <a:rPr lang="ko-KR" altLang="en-US" sz="3200" dirty="0"/>
              <a:t>읽</a:t>
            </a:r>
            <a:r>
              <a:rPr lang="ko-KR" altLang="en-US" sz="3200" dirty="0" smtClean="0"/>
              <a:t>다</a:t>
            </a:r>
            <a:r>
              <a:rPr lang="en-US" altLang="ko-KR" sz="3200" dirty="0" smtClean="0"/>
              <a:t>		+	</a:t>
            </a:r>
            <a:r>
              <a:rPr lang="ko-KR" altLang="en-US" sz="3200" dirty="0"/>
              <a:t>읽</a:t>
            </a:r>
            <a:r>
              <a:rPr lang="ko-KR" altLang="en-US" sz="3200" dirty="0" smtClean="0"/>
              <a:t>습니까</a:t>
            </a:r>
            <a:r>
              <a:rPr lang="en-US" altLang="ko-KR" sz="3200" dirty="0" smtClean="0"/>
              <a:t>?</a:t>
            </a:r>
          </a:p>
          <a:p>
            <a:endParaRPr lang="tr-TR" altLang="ko-KR" sz="3200" dirty="0" smtClean="0"/>
          </a:p>
          <a:p>
            <a:endParaRPr lang="en-US" altLang="ko-KR" sz="3200" dirty="0"/>
          </a:p>
          <a:p>
            <a:r>
              <a:rPr lang="ko-KR" altLang="en-US" sz="3200" dirty="0" smtClean="0"/>
              <a:t>가다</a:t>
            </a:r>
            <a:r>
              <a:rPr lang="en-US" altLang="ko-KR" sz="3200" dirty="0" smtClean="0"/>
              <a:t>	+	</a:t>
            </a:r>
            <a:r>
              <a:rPr lang="ko-KR" altLang="en-US" sz="3200" dirty="0" smtClean="0"/>
              <a:t>시</a:t>
            </a:r>
            <a:r>
              <a:rPr lang="en-US" altLang="ko-KR" sz="3200" dirty="0" smtClean="0"/>
              <a:t>	+	</a:t>
            </a:r>
            <a:r>
              <a:rPr lang="ko-KR" altLang="en-US" sz="3200" dirty="0" smtClean="0"/>
              <a:t>가십니까</a:t>
            </a:r>
            <a:r>
              <a:rPr lang="en-US" altLang="ko-KR" sz="3200" dirty="0" smtClean="0"/>
              <a:t>?</a:t>
            </a:r>
          </a:p>
          <a:p>
            <a:r>
              <a:rPr lang="ko-KR" altLang="en-US" sz="3200" dirty="0" smtClean="0"/>
              <a:t>읽다</a:t>
            </a:r>
            <a:r>
              <a:rPr lang="en-US" altLang="ko-KR" sz="3200" dirty="0" smtClean="0"/>
              <a:t>	+	</a:t>
            </a:r>
            <a:r>
              <a:rPr lang="ko-KR" altLang="en-US" sz="3200" dirty="0" smtClean="0"/>
              <a:t>시</a:t>
            </a:r>
            <a:r>
              <a:rPr lang="en-US" altLang="ko-KR" sz="3200" dirty="0" smtClean="0"/>
              <a:t>	+	</a:t>
            </a:r>
            <a:r>
              <a:rPr lang="ko-KR" altLang="en-US" sz="3200" dirty="0" smtClean="0"/>
              <a:t>읽으십니까</a:t>
            </a:r>
            <a:r>
              <a:rPr lang="en-US" altLang="ko-KR" sz="3200" dirty="0" smtClean="0"/>
              <a:t>?</a:t>
            </a:r>
            <a:endParaRPr lang="en-US" sz="32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-</a:t>
            </a:r>
            <a:r>
              <a:rPr lang="ko-KR" altLang="en-US" sz="2400" dirty="0" smtClean="0"/>
              <a:t>ㅂ니까</a:t>
            </a:r>
            <a:r>
              <a:rPr lang="en-US" altLang="ko-KR" sz="2400" dirty="0" smtClean="0"/>
              <a:t>?</a:t>
            </a:r>
          </a:p>
          <a:p>
            <a:pPr algn="ctr"/>
            <a:r>
              <a:rPr lang="en-US" altLang="ko-KR" sz="2400" dirty="0" smtClean="0"/>
              <a:t>-</a:t>
            </a:r>
            <a:r>
              <a:rPr lang="ko-KR" altLang="en-US" sz="2400" dirty="0" smtClean="0"/>
              <a:t>습니까</a:t>
            </a:r>
            <a:r>
              <a:rPr lang="en-US" altLang="ko-KR" sz="24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1378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ko-KR" alt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명령형</a:t>
            </a:r>
            <a:r>
              <a:rPr lang="en-US" altLang="ko-K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ko-K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Emir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800600" y="731520"/>
            <a:ext cx="7391400" cy="6126480"/>
          </a:xfrm>
        </p:spPr>
        <p:txBody>
          <a:bodyPr>
            <a:noAutofit/>
          </a:bodyPr>
          <a:lstStyle/>
          <a:p>
            <a:r>
              <a:rPr lang="tr-TR" altLang="ko-KR" sz="3200" dirty="0" smtClean="0"/>
              <a:t>Sesli harf </a:t>
            </a:r>
            <a:r>
              <a:rPr lang="en-US" altLang="ko-KR" sz="3200" dirty="0"/>
              <a:t>ve son </a:t>
            </a:r>
            <a:r>
              <a:rPr lang="tr-TR" altLang="ko-KR" sz="3200" dirty="0"/>
              <a:t>harf </a:t>
            </a:r>
            <a:r>
              <a:rPr lang="ko-KR" altLang="en-US" sz="3200" dirty="0"/>
              <a:t>ㄹ </a:t>
            </a:r>
            <a:r>
              <a:rPr lang="tr-TR" altLang="ko-KR" sz="3200" dirty="0" smtClean="0"/>
              <a:t>	+ 	</a:t>
            </a:r>
            <a:r>
              <a:rPr lang="ko-KR" altLang="en-US" sz="3200" dirty="0" err="1" smtClean="0"/>
              <a:t>십시오</a:t>
            </a:r>
            <a:endParaRPr lang="en-US" altLang="ko-KR" sz="3200" dirty="0" smtClean="0"/>
          </a:p>
          <a:p>
            <a:r>
              <a:rPr lang="tr-TR" altLang="ko-KR" sz="3200" dirty="0" smtClean="0"/>
              <a:t>Sessiz harf </a:t>
            </a:r>
            <a:r>
              <a:rPr lang="en-US" altLang="ko-KR" sz="3200" dirty="0"/>
              <a:t>(</a:t>
            </a:r>
            <a:r>
              <a:rPr lang="ko-KR" altLang="en-US" sz="3200" dirty="0" smtClean="0"/>
              <a:t>ㄹ</a:t>
            </a:r>
            <a:r>
              <a:rPr lang="tr-TR" altLang="ko-KR" sz="3200" dirty="0" smtClean="0"/>
              <a:t>hariç)</a:t>
            </a:r>
            <a:r>
              <a:rPr lang="ko-KR" altLang="en-US" sz="3200" dirty="0" smtClean="0"/>
              <a:t> </a:t>
            </a:r>
            <a:r>
              <a:rPr lang="tr-TR" altLang="ko-KR" sz="3200" dirty="0" smtClean="0"/>
              <a:t>	</a:t>
            </a:r>
            <a:r>
              <a:rPr lang="en-US" altLang="ko-KR" sz="3200" dirty="0" smtClean="0"/>
              <a:t>	</a:t>
            </a:r>
            <a:r>
              <a:rPr lang="tr-TR" altLang="ko-KR" sz="3200" dirty="0" smtClean="0"/>
              <a:t>+	</a:t>
            </a:r>
            <a:r>
              <a:rPr lang="ko-KR" altLang="en-US" sz="3200" dirty="0" err="1" smtClean="0"/>
              <a:t>으십시오</a:t>
            </a:r>
            <a:endParaRPr lang="tr-TR" altLang="ko-KR" sz="3200" dirty="0" smtClean="0"/>
          </a:p>
          <a:p>
            <a:endParaRPr lang="tr-TR" sz="3200" dirty="0"/>
          </a:p>
          <a:p>
            <a:r>
              <a:rPr lang="ko-KR" altLang="en-US" sz="3200" dirty="0"/>
              <a:t>가다</a:t>
            </a:r>
            <a:r>
              <a:rPr lang="en-US" altLang="ko-KR" sz="3200" dirty="0"/>
              <a:t>		+	</a:t>
            </a:r>
            <a:r>
              <a:rPr lang="ko-KR" altLang="en-US" sz="3200" dirty="0" smtClean="0"/>
              <a:t>가십시오</a:t>
            </a:r>
            <a:r>
              <a:rPr lang="en-US" altLang="ko-KR" sz="3200" dirty="0" smtClean="0"/>
              <a:t>.</a:t>
            </a:r>
            <a:endParaRPr lang="en-US" altLang="ko-KR" sz="3200" dirty="0"/>
          </a:p>
          <a:p>
            <a:r>
              <a:rPr lang="ko-KR" altLang="en-US" sz="3200" dirty="0"/>
              <a:t>읽다</a:t>
            </a:r>
            <a:r>
              <a:rPr lang="en-US" altLang="ko-KR" sz="3200" dirty="0"/>
              <a:t>		+	</a:t>
            </a:r>
            <a:r>
              <a:rPr lang="ko-KR" altLang="en-US" sz="3200" dirty="0" smtClean="0"/>
              <a:t>읽으십시오</a:t>
            </a:r>
            <a:r>
              <a:rPr lang="en-US" altLang="ko-KR" sz="3200" dirty="0" smtClean="0"/>
              <a:t>.</a:t>
            </a:r>
            <a:endParaRPr lang="en-US" altLang="ko-KR" sz="3200" dirty="0"/>
          </a:p>
          <a:p>
            <a:endParaRPr lang="en-US" altLang="ko-KR" sz="3200" dirty="0"/>
          </a:p>
          <a:p>
            <a:endParaRPr lang="en-US" altLang="ko-KR" sz="32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-</a:t>
            </a:r>
            <a:r>
              <a:rPr lang="ko-KR" altLang="en-US" sz="2400" dirty="0" err="1" smtClean="0"/>
              <a:t>십시오</a:t>
            </a:r>
            <a:endParaRPr lang="en-US" altLang="ko-KR" sz="2400" dirty="0" smtClean="0"/>
          </a:p>
          <a:p>
            <a:pPr algn="ctr"/>
            <a:r>
              <a:rPr lang="en-US" altLang="ko-KR" sz="2400" dirty="0" smtClean="0"/>
              <a:t>-</a:t>
            </a:r>
            <a:r>
              <a:rPr lang="ko-KR" altLang="en-US" sz="2400" dirty="0" err="1" smtClean="0"/>
              <a:t>으십시오</a:t>
            </a:r>
            <a:endParaRPr lang="en-US" altLang="ko-KR" sz="2400" dirty="0" smtClean="0"/>
          </a:p>
          <a:p>
            <a:pPr algn="ctr"/>
            <a:endParaRPr lang="tr-TR" altLang="ko-KR" sz="2400" dirty="0" smtClean="0"/>
          </a:p>
          <a:p>
            <a:pPr algn="ctr"/>
            <a:r>
              <a:rPr lang="en-US" altLang="ko-KR" sz="2400" dirty="0" smtClean="0"/>
              <a:t>=(</a:t>
            </a:r>
            <a:r>
              <a:rPr lang="ko-KR" altLang="en-US" sz="2400" dirty="0" err="1" smtClean="0"/>
              <a:t>으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세요</a:t>
            </a:r>
            <a:endParaRPr lang="en-US" altLang="ko-KR" sz="2400" dirty="0" smtClean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0344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tr-T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Dikkat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27555" y="731520"/>
            <a:ext cx="7641125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3200" dirty="0" smtClean="0"/>
              <a:t>사장님</a:t>
            </a:r>
            <a:r>
              <a:rPr lang="en-US" altLang="ko-KR" sz="3200" dirty="0"/>
              <a:t>, </a:t>
            </a:r>
            <a:r>
              <a:rPr lang="ko-KR" altLang="en-US" sz="3200" dirty="0"/>
              <a:t>회의하러 가십시오</a:t>
            </a:r>
            <a:r>
              <a:rPr lang="en-US" altLang="ko-KR" sz="3200" dirty="0"/>
              <a:t>. </a:t>
            </a:r>
            <a:r>
              <a:rPr lang="en-US" altLang="ko-KR" sz="3200" dirty="0" smtClean="0"/>
              <a:t>		(</a:t>
            </a:r>
            <a:r>
              <a:rPr lang="en-US" altLang="ko-KR" sz="3200" dirty="0"/>
              <a:t>X)</a:t>
            </a:r>
          </a:p>
          <a:p>
            <a:pPr marL="0" indent="0">
              <a:buNone/>
            </a:pPr>
            <a:r>
              <a:rPr lang="ko-KR" altLang="en-US" sz="3200" dirty="0"/>
              <a:t>사장님</a:t>
            </a:r>
            <a:r>
              <a:rPr lang="en-US" altLang="ko-KR" sz="3200" dirty="0"/>
              <a:t>, </a:t>
            </a:r>
            <a:r>
              <a:rPr lang="ko-KR" altLang="en-US" sz="3200" dirty="0"/>
              <a:t>회의하러 가시겠습니까</a:t>
            </a:r>
            <a:r>
              <a:rPr lang="en-US" altLang="ko-KR" sz="3200" dirty="0" smtClean="0"/>
              <a:t>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ko-KR" altLang="en-US" sz="3200" dirty="0" smtClean="0"/>
              <a:t>안</a:t>
            </a:r>
            <a:r>
              <a:rPr lang="en-US" altLang="ko-KR" sz="3200" dirty="0" smtClean="0"/>
              <a:t>		</a:t>
            </a:r>
            <a:r>
              <a:rPr lang="en-US" altLang="ko-KR" sz="3200" dirty="0" smtClean="0">
                <a:sym typeface="Wingdings 3" panose="05040102010807070707" pitchFamily="18" charset="2"/>
              </a:rPr>
              <a:t></a:t>
            </a:r>
            <a:r>
              <a:rPr lang="en-US" altLang="ko-KR" sz="3200" dirty="0" smtClean="0"/>
              <a:t>	</a:t>
            </a:r>
            <a:r>
              <a:rPr lang="en-US" altLang="ko-KR" sz="3200" dirty="0"/>
              <a:t>-</a:t>
            </a:r>
            <a:r>
              <a:rPr lang="ko-KR" altLang="en-US" sz="3200" dirty="0" smtClean="0"/>
              <a:t>지 말다 </a:t>
            </a:r>
            <a:r>
              <a:rPr lang="en-US" altLang="ko-KR" sz="3200" dirty="0" smtClean="0"/>
              <a:t>*(</a:t>
            </a:r>
            <a:r>
              <a:rPr lang="en-US" altLang="ko-KR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 마십시오</a:t>
            </a:r>
            <a:r>
              <a:rPr lang="en-US" altLang="ko-KR" sz="3200" dirty="0" smtClean="0"/>
              <a:t>)</a:t>
            </a:r>
          </a:p>
          <a:p>
            <a:pPr marL="0" indent="0">
              <a:buNone/>
            </a:pPr>
            <a:r>
              <a:rPr lang="tr-TR" altLang="ko-KR" sz="3200" dirty="0" smtClean="0"/>
              <a:t>				</a:t>
            </a:r>
            <a:r>
              <a:rPr lang="ko-KR" altLang="en-US" sz="3200" dirty="0" smtClean="0"/>
              <a:t>가지 마십시오</a:t>
            </a:r>
            <a:endParaRPr lang="en-US" altLang="ko-KR" sz="3200" dirty="0" smtClean="0"/>
          </a:p>
          <a:p>
            <a:pPr marL="0" indent="0">
              <a:buNone/>
            </a:pPr>
            <a:r>
              <a:rPr lang="tr-TR" altLang="ko-KR" sz="3200" dirty="0" smtClean="0"/>
              <a:t>				</a:t>
            </a:r>
            <a:r>
              <a:rPr lang="ko-KR" altLang="en-US" sz="3200" dirty="0" smtClean="0"/>
              <a:t>읽지 마십시오</a:t>
            </a:r>
            <a:endParaRPr lang="en-US" sz="320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3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ko-KR" alt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청유형</a:t>
            </a:r>
            <a:r>
              <a:rPr lang="en-US" altLang="ko-K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altLang="ko-K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Öneri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800600" y="731520"/>
            <a:ext cx="7391400" cy="6126480"/>
          </a:xfrm>
        </p:spPr>
        <p:txBody>
          <a:bodyPr>
            <a:noAutofit/>
          </a:bodyPr>
          <a:lstStyle/>
          <a:p>
            <a:r>
              <a:rPr lang="tr-TR" altLang="ko-KR" sz="3200" dirty="0" smtClean="0"/>
              <a:t>Sesli harf 	</a:t>
            </a:r>
            <a:r>
              <a:rPr lang="en-US" altLang="ko-KR" sz="3200" dirty="0" smtClean="0"/>
              <a:t>	</a:t>
            </a:r>
            <a:r>
              <a:rPr lang="tr-TR" altLang="ko-KR" sz="3200" dirty="0" smtClean="0"/>
              <a:t>+ 	</a:t>
            </a:r>
            <a:r>
              <a:rPr lang="ko-KR" altLang="en-US" sz="3200" dirty="0" err="1" smtClean="0"/>
              <a:t>ㅂ시다</a:t>
            </a:r>
            <a:endParaRPr lang="en-US" altLang="ko-KR" sz="3200" dirty="0" smtClean="0"/>
          </a:p>
          <a:p>
            <a:r>
              <a:rPr lang="tr-TR" altLang="ko-KR" sz="3200" dirty="0" smtClean="0"/>
              <a:t>Sessiz harf 	+	</a:t>
            </a:r>
            <a:r>
              <a:rPr lang="ko-KR" altLang="en-US" sz="3200" dirty="0" err="1"/>
              <a:t>읍</a:t>
            </a:r>
            <a:r>
              <a:rPr lang="ko-KR" altLang="en-US" sz="3200" dirty="0" err="1" smtClean="0"/>
              <a:t>시다</a:t>
            </a:r>
            <a:endParaRPr lang="tr-TR" altLang="ko-KR" sz="3200" dirty="0" smtClean="0"/>
          </a:p>
          <a:p>
            <a:endParaRPr lang="tr-TR" sz="3200" dirty="0"/>
          </a:p>
          <a:p>
            <a:r>
              <a:rPr lang="ko-KR" altLang="en-US" sz="3200" dirty="0"/>
              <a:t>가다</a:t>
            </a:r>
            <a:r>
              <a:rPr lang="en-US" altLang="ko-KR" sz="3200" dirty="0"/>
              <a:t>		+	</a:t>
            </a:r>
            <a:r>
              <a:rPr lang="ko-KR" altLang="en-US" sz="3200" dirty="0" smtClean="0"/>
              <a:t>갑시다</a:t>
            </a:r>
            <a:r>
              <a:rPr lang="en-US" altLang="ko-KR" sz="3200" dirty="0" smtClean="0"/>
              <a:t>.</a:t>
            </a:r>
            <a:endParaRPr lang="en-US" altLang="ko-KR" sz="3200" dirty="0"/>
          </a:p>
          <a:p>
            <a:r>
              <a:rPr lang="ko-KR" altLang="en-US" sz="3200" dirty="0"/>
              <a:t>읽다</a:t>
            </a:r>
            <a:r>
              <a:rPr lang="en-US" altLang="ko-KR" sz="3200" dirty="0"/>
              <a:t>		+	</a:t>
            </a:r>
            <a:r>
              <a:rPr lang="ko-KR" altLang="en-US" sz="3200" dirty="0" smtClean="0"/>
              <a:t>읽읍시다</a:t>
            </a:r>
            <a:r>
              <a:rPr lang="en-US" altLang="ko-KR" sz="3200" dirty="0" smtClean="0"/>
              <a:t>.</a:t>
            </a:r>
            <a:endParaRPr lang="en-US" altLang="ko-KR" sz="3200" dirty="0"/>
          </a:p>
          <a:p>
            <a:endParaRPr lang="en-US" altLang="ko-KR" sz="3200" dirty="0"/>
          </a:p>
          <a:p>
            <a:endParaRPr lang="en-US" altLang="ko-KR" sz="3200" dirty="0"/>
          </a:p>
          <a:p>
            <a:r>
              <a:rPr lang="ko-KR" altLang="en-US" sz="3200" dirty="0"/>
              <a:t>가다</a:t>
            </a:r>
            <a:r>
              <a:rPr lang="en-US" altLang="ko-KR" sz="3200" dirty="0"/>
              <a:t>	+	</a:t>
            </a:r>
            <a:r>
              <a:rPr lang="ko-KR" altLang="en-US" sz="3200" dirty="0"/>
              <a:t>시</a:t>
            </a:r>
            <a:r>
              <a:rPr lang="en-US" altLang="ko-KR" sz="3200" dirty="0"/>
              <a:t>	+	</a:t>
            </a:r>
            <a:r>
              <a:rPr lang="en-US" altLang="ko-KR" sz="3200" dirty="0" smtClean="0"/>
              <a:t>x</a:t>
            </a:r>
            <a:endParaRPr lang="en-US" altLang="ko-KR" sz="3200" dirty="0"/>
          </a:p>
          <a:p>
            <a:r>
              <a:rPr lang="ko-KR" altLang="en-US" sz="3200" dirty="0"/>
              <a:t>읽다</a:t>
            </a:r>
            <a:r>
              <a:rPr lang="en-US" altLang="ko-KR" sz="3200" dirty="0"/>
              <a:t>	+	</a:t>
            </a:r>
            <a:r>
              <a:rPr lang="ko-KR" altLang="en-US" sz="3200" dirty="0"/>
              <a:t>시</a:t>
            </a:r>
            <a:r>
              <a:rPr lang="en-US" altLang="ko-KR" sz="3200" dirty="0"/>
              <a:t>	+	</a:t>
            </a:r>
            <a:r>
              <a:rPr lang="en-US" altLang="ko-KR" sz="3200" dirty="0" smtClean="0"/>
              <a:t>x</a:t>
            </a:r>
            <a:endParaRPr lang="en-US" sz="32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smtClean="0"/>
              <a:t>-</a:t>
            </a:r>
            <a:r>
              <a:rPr lang="ko-KR" altLang="en-US" sz="2400" dirty="0" err="1" smtClean="0"/>
              <a:t>ㅂ시다</a:t>
            </a:r>
            <a:endParaRPr lang="en-US" altLang="ko-KR" sz="2400" dirty="0" smtClean="0"/>
          </a:p>
          <a:p>
            <a:pPr algn="ctr"/>
            <a:r>
              <a:rPr lang="en-US" sz="2400" dirty="0" smtClean="0"/>
              <a:t>-</a:t>
            </a:r>
            <a:r>
              <a:rPr lang="ko-KR" altLang="en-US" sz="2400" dirty="0" err="1"/>
              <a:t>읍</a:t>
            </a:r>
            <a:r>
              <a:rPr lang="ko-KR" altLang="en-US" sz="2400" dirty="0" err="1" smtClean="0"/>
              <a:t>시다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21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tr-T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Dikkat</a:t>
            </a:r>
            <a:endParaRPr lang="en-US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37434" y="731520"/>
            <a:ext cx="7849354" cy="5257800"/>
          </a:xfrm>
        </p:spPr>
        <p:txBody>
          <a:bodyPr/>
          <a:lstStyle/>
          <a:p>
            <a:r>
              <a:rPr lang="ko-KR" altLang="en-US" sz="2400" dirty="0"/>
              <a:t>할머니</a:t>
            </a:r>
            <a:r>
              <a:rPr lang="en-US" altLang="ko-KR" sz="2400" dirty="0"/>
              <a:t>, </a:t>
            </a:r>
            <a:r>
              <a:rPr lang="ko-KR" altLang="en-US" sz="2400" dirty="0"/>
              <a:t>오늘 점심은 여기에서 먹읍시다</a:t>
            </a:r>
            <a:r>
              <a:rPr lang="en-US" altLang="ko-KR" sz="2400" dirty="0"/>
              <a:t>. </a:t>
            </a:r>
            <a:r>
              <a:rPr lang="en-US" altLang="ko-KR" sz="2400" dirty="0" smtClean="0"/>
              <a:t>			(</a:t>
            </a:r>
            <a:r>
              <a:rPr lang="en-US" altLang="ko-KR" sz="2400" dirty="0"/>
              <a:t>X)</a:t>
            </a:r>
          </a:p>
          <a:p>
            <a:r>
              <a:rPr lang="ko-KR" altLang="en-US" sz="2400" dirty="0"/>
              <a:t>할머니</a:t>
            </a:r>
            <a:r>
              <a:rPr lang="en-US" altLang="ko-KR" sz="2400" dirty="0"/>
              <a:t>, </a:t>
            </a:r>
            <a:r>
              <a:rPr lang="ko-KR" altLang="en-US" sz="2400" dirty="0"/>
              <a:t>오늘 점심은 여기에서 먹는 것이 어떻겠습니까</a:t>
            </a:r>
            <a:r>
              <a:rPr lang="en-US" altLang="ko-KR" sz="2400" dirty="0" smtClean="0"/>
              <a:t>?</a:t>
            </a:r>
            <a:endParaRPr lang="tr-TR" altLang="ko-KR" sz="2400" dirty="0" smtClean="0"/>
          </a:p>
          <a:p>
            <a:endParaRPr lang="tr-TR" altLang="ko-KR" sz="2400" dirty="0"/>
          </a:p>
          <a:p>
            <a:endParaRPr lang="tr-TR" altLang="ko-KR" sz="2400" dirty="0" smtClean="0"/>
          </a:p>
          <a:p>
            <a:r>
              <a:rPr lang="ko-KR" altLang="en-US" sz="2400" dirty="0"/>
              <a:t>시간이 다 되었으니 이제 </a:t>
            </a:r>
            <a:r>
              <a:rPr lang="en-US" altLang="ko-KR" sz="2400" dirty="0"/>
              <a:t>(</a:t>
            </a:r>
            <a:r>
              <a:rPr lang="ko-KR" altLang="en-US" sz="2400" dirty="0"/>
              <a:t>함께</a:t>
            </a:r>
            <a:r>
              <a:rPr lang="en-US" altLang="ko-KR" sz="2400" dirty="0"/>
              <a:t>) </a:t>
            </a:r>
            <a:r>
              <a:rPr lang="ko-KR" altLang="en-US" sz="2400" dirty="0" smtClean="0"/>
              <a:t>갑시다</a:t>
            </a:r>
            <a:r>
              <a:rPr lang="tr-TR" altLang="ko-KR" sz="2400" dirty="0" smtClean="0"/>
              <a:t>.</a:t>
            </a:r>
          </a:p>
          <a:p>
            <a:r>
              <a:rPr lang="ko-KR" altLang="en-US" sz="2400" dirty="0" smtClean="0"/>
              <a:t>시간이 </a:t>
            </a:r>
            <a:r>
              <a:rPr lang="ko-KR" altLang="en-US" sz="2400" dirty="0"/>
              <a:t>다 되었으니 이제 </a:t>
            </a:r>
            <a:r>
              <a:rPr lang="en-US" altLang="ko-KR" sz="2400" dirty="0"/>
              <a:t>(</a:t>
            </a:r>
            <a:r>
              <a:rPr lang="ko-KR" altLang="en-US" sz="2400" dirty="0"/>
              <a:t>함께</a:t>
            </a:r>
            <a:r>
              <a:rPr lang="en-US" altLang="ko-KR" sz="2400" dirty="0"/>
              <a:t>) </a:t>
            </a:r>
            <a:r>
              <a:rPr lang="ko-KR" altLang="en-US" sz="2400" dirty="0" smtClean="0"/>
              <a:t>가시지요</a:t>
            </a:r>
            <a:r>
              <a:rPr lang="tr-TR" altLang="ko-KR" sz="2400" dirty="0"/>
              <a:t>.</a:t>
            </a:r>
            <a:endParaRPr lang="en-US" altLang="ko-KR" sz="2400" dirty="0"/>
          </a:p>
          <a:p>
            <a:endParaRPr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7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 smtClean="0"/>
              <a:t>1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3200" dirty="0" smtClean="0">
                <a:solidFill>
                  <a:srgbClr val="FF0000"/>
                </a:solidFill>
              </a:rPr>
              <a:t>직원</a:t>
            </a:r>
            <a:r>
              <a:rPr lang="en-US" altLang="ko-KR" sz="3200" dirty="0" smtClean="0"/>
              <a:t>	: </a:t>
            </a:r>
            <a:r>
              <a:rPr lang="ko-KR" altLang="en-US" sz="3200" dirty="0" smtClean="0"/>
              <a:t>어떻게 오셨습니까</a:t>
            </a:r>
            <a:r>
              <a:rPr lang="en-US" altLang="ko-KR" sz="3200" dirty="0" smtClean="0"/>
              <a:t>?</a:t>
            </a:r>
            <a:endParaRPr lang="en-US" altLang="ko-KR" sz="3200" dirty="0"/>
          </a:p>
          <a:p>
            <a:r>
              <a:rPr lang="ko-KR" altLang="en-US" sz="3200" dirty="0" smtClean="0">
                <a:solidFill>
                  <a:srgbClr val="00B0F0"/>
                </a:solidFill>
              </a:rPr>
              <a:t>손님</a:t>
            </a:r>
            <a:r>
              <a:rPr lang="en-US" altLang="ko-KR" sz="3200" dirty="0" smtClean="0"/>
              <a:t>	: </a:t>
            </a:r>
            <a:r>
              <a:rPr lang="ko-KR" altLang="en-US" sz="3200" dirty="0" smtClean="0"/>
              <a:t>편지를 보내려고 합니다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>
                <a:solidFill>
                  <a:srgbClr val="FF0000"/>
                </a:solidFill>
              </a:rPr>
              <a:t>직원</a:t>
            </a:r>
            <a:r>
              <a:rPr lang="en-US" altLang="ko-KR" sz="3200" dirty="0"/>
              <a:t>	: </a:t>
            </a:r>
            <a:r>
              <a:rPr lang="ko-KR" altLang="en-US" sz="3200" dirty="0" smtClean="0"/>
              <a:t>어디로 보내실 겁니까</a:t>
            </a:r>
            <a:r>
              <a:rPr lang="en-US" altLang="ko-KR" sz="3200" dirty="0" smtClean="0"/>
              <a:t>?</a:t>
            </a:r>
            <a:endParaRPr lang="en-US" altLang="ko-KR" sz="3200" dirty="0"/>
          </a:p>
          <a:p>
            <a:r>
              <a:rPr lang="ko-KR" altLang="en-US" sz="3200" dirty="0">
                <a:solidFill>
                  <a:srgbClr val="00B0F0"/>
                </a:solidFill>
              </a:rPr>
              <a:t>손님</a:t>
            </a:r>
            <a:r>
              <a:rPr lang="en-US" altLang="ko-KR" sz="3200" dirty="0"/>
              <a:t>	: </a:t>
            </a:r>
            <a:r>
              <a:rPr lang="ko-KR" altLang="en-US" sz="3200" dirty="0" smtClean="0"/>
              <a:t>영국으로 보낼 겁니다</a:t>
            </a:r>
            <a:r>
              <a:rPr lang="en-US" altLang="ko-KR" sz="3200" dirty="0" smtClean="0"/>
              <a:t>.</a:t>
            </a:r>
            <a:endParaRPr lang="en-US" altLang="ko-KR" sz="3200" dirty="0"/>
          </a:p>
          <a:p>
            <a:r>
              <a:rPr lang="ko-KR" altLang="en-US" sz="3200" dirty="0">
                <a:solidFill>
                  <a:srgbClr val="FF0000"/>
                </a:solidFill>
              </a:rPr>
              <a:t>직원</a:t>
            </a:r>
            <a:r>
              <a:rPr lang="en-US" altLang="ko-KR" sz="3200" dirty="0"/>
              <a:t>	: </a:t>
            </a:r>
            <a:r>
              <a:rPr lang="ko-KR" altLang="en-US" sz="3200" dirty="0" smtClean="0"/>
              <a:t>여기에 올려놓으십시오</a:t>
            </a:r>
            <a:r>
              <a:rPr lang="en-US" altLang="ko-KR" sz="3200" dirty="0" smtClean="0"/>
              <a:t>. </a:t>
            </a:r>
            <a:r>
              <a:rPr lang="ko-KR" altLang="en-US" sz="3200" dirty="0" err="1" smtClean="0"/>
              <a:t>사천칠백</a:t>
            </a:r>
            <a:r>
              <a:rPr lang="ko-KR" altLang="en-US" sz="3200" dirty="0" smtClean="0"/>
              <a:t> 원입니다</a:t>
            </a:r>
            <a:r>
              <a:rPr lang="en-US" altLang="ko-KR" sz="3200" dirty="0" smtClean="0"/>
              <a:t>.</a:t>
            </a:r>
            <a:endParaRPr lang="en-US" altLang="ko-KR" sz="3200" dirty="0"/>
          </a:p>
          <a:p>
            <a:r>
              <a:rPr lang="ko-KR" altLang="en-US" sz="3200" dirty="0">
                <a:solidFill>
                  <a:srgbClr val="00B0F0"/>
                </a:solidFill>
              </a:rPr>
              <a:t>손님</a:t>
            </a:r>
            <a:r>
              <a:rPr lang="en-US" altLang="ko-KR" sz="3200" dirty="0"/>
              <a:t>	: </a:t>
            </a:r>
            <a:r>
              <a:rPr lang="ko-KR" altLang="en-US" sz="3200" dirty="0" smtClean="0"/>
              <a:t>영국까지 얼마나 걸립니까</a:t>
            </a:r>
            <a:r>
              <a:rPr lang="en-US" altLang="ko-KR" sz="3200" dirty="0" smtClean="0"/>
              <a:t>?</a:t>
            </a:r>
            <a:endParaRPr lang="en-US" altLang="ko-KR" sz="3200" dirty="0"/>
          </a:p>
          <a:p>
            <a:r>
              <a:rPr lang="ko-KR" altLang="en-US" sz="3200" dirty="0" smtClean="0">
                <a:solidFill>
                  <a:srgbClr val="FF0000"/>
                </a:solidFill>
              </a:rPr>
              <a:t>직원</a:t>
            </a:r>
            <a:r>
              <a:rPr lang="en-US" altLang="ko-KR" sz="3200" dirty="0" smtClean="0"/>
              <a:t>	: </a:t>
            </a:r>
            <a:r>
              <a:rPr lang="ko-KR" altLang="en-US" sz="3200" dirty="0" smtClean="0"/>
              <a:t>아마 일주일쯤 걸릴 겁니다</a:t>
            </a:r>
            <a:r>
              <a:rPr lang="en-US" altLang="ko-KR" sz="3200" dirty="0" smtClean="0"/>
              <a:t>.</a:t>
            </a:r>
            <a:endParaRPr lang="en-US" altLang="ko-KR" sz="3200" dirty="0"/>
          </a:p>
        </p:txBody>
      </p:sp>
      <p:sp>
        <p:nvSpPr>
          <p:cNvPr id="5" name="Dikdörtgen 4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6577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 smtClean="0"/>
              <a:t>2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sz="3200" dirty="0" smtClean="0">
                <a:solidFill>
                  <a:srgbClr val="FF0000"/>
                </a:solidFill>
              </a:rPr>
              <a:t>직원</a:t>
            </a:r>
            <a:r>
              <a:rPr lang="en-US" altLang="ko-KR" sz="3200" dirty="0" smtClean="0"/>
              <a:t>	: </a:t>
            </a:r>
            <a:r>
              <a:rPr lang="ko-KR" altLang="en-US" sz="3200" dirty="0" smtClean="0"/>
              <a:t>뭐 하실 겁니까</a:t>
            </a:r>
            <a:r>
              <a:rPr lang="en-US" altLang="ko-KR" sz="3200" dirty="0" smtClean="0"/>
              <a:t>?</a:t>
            </a:r>
            <a:endParaRPr lang="en-US" altLang="ko-KR" sz="3200" dirty="0"/>
          </a:p>
          <a:p>
            <a:r>
              <a:rPr lang="ko-KR" altLang="en-US" sz="3200" dirty="0" smtClean="0">
                <a:solidFill>
                  <a:srgbClr val="00B0F0"/>
                </a:solidFill>
              </a:rPr>
              <a:t>손님</a:t>
            </a:r>
            <a:r>
              <a:rPr lang="en-US" altLang="ko-KR" sz="3200" dirty="0" smtClean="0"/>
              <a:t>	: </a:t>
            </a:r>
            <a:r>
              <a:rPr lang="ko-KR" altLang="en-US" sz="3200" dirty="0" smtClean="0"/>
              <a:t>환전을 하려고 해요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>
                <a:solidFill>
                  <a:srgbClr val="FF0000"/>
                </a:solidFill>
              </a:rPr>
              <a:t>직원</a:t>
            </a:r>
            <a:r>
              <a:rPr lang="en-US" altLang="ko-KR" sz="3200" dirty="0"/>
              <a:t>	</a:t>
            </a:r>
            <a:r>
              <a:rPr lang="en-US" altLang="ko-KR" sz="3200" dirty="0" smtClean="0"/>
              <a:t>: </a:t>
            </a:r>
            <a:r>
              <a:rPr lang="ko-KR" altLang="en-US" sz="3200" dirty="0" smtClean="0"/>
              <a:t>뭘로 바꾸시겠습니까</a:t>
            </a:r>
            <a:r>
              <a:rPr lang="en-US" altLang="ko-KR" sz="3200" dirty="0" smtClean="0"/>
              <a:t>?</a:t>
            </a:r>
            <a:endParaRPr lang="en-US" altLang="ko-KR" sz="3200" dirty="0"/>
          </a:p>
          <a:p>
            <a:r>
              <a:rPr lang="ko-KR" altLang="en-US" sz="3200" dirty="0">
                <a:solidFill>
                  <a:srgbClr val="00B0F0"/>
                </a:solidFill>
              </a:rPr>
              <a:t>손님</a:t>
            </a:r>
            <a:r>
              <a:rPr lang="en-US" altLang="ko-KR" sz="3200" dirty="0"/>
              <a:t>	</a:t>
            </a:r>
            <a:r>
              <a:rPr lang="en-US" altLang="ko-KR" sz="3200" dirty="0" smtClean="0"/>
              <a:t>: </a:t>
            </a:r>
            <a:r>
              <a:rPr lang="ko-KR" altLang="en-US" sz="3200" dirty="0" smtClean="0"/>
              <a:t>원으로 바꿔 주십시오</a:t>
            </a:r>
            <a:r>
              <a:rPr lang="en-US" altLang="ko-KR" sz="3200" dirty="0" smtClean="0"/>
              <a:t>.</a:t>
            </a:r>
          </a:p>
          <a:p>
            <a:pPr marL="0" indent="0">
              <a:buNone/>
            </a:pPr>
            <a:r>
              <a:rPr lang="en-US" altLang="ko-KR" sz="3200" dirty="0"/>
              <a:t>	</a:t>
            </a:r>
            <a:r>
              <a:rPr lang="en-US" altLang="ko-KR" sz="3200" dirty="0" smtClean="0"/>
              <a:t>	</a:t>
            </a:r>
            <a:r>
              <a:rPr lang="ko-KR" altLang="en-US" sz="3200" dirty="0" smtClean="0"/>
              <a:t>그리고 통장을 만들고 싶습니다</a:t>
            </a:r>
            <a:r>
              <a:rPr lang="en-US" altLang="ko-KR" sz="3200" dirty="0" smtClean="0"/>
              <a:t>.</a:t>
            </a:r>
            <a:endParaRPr lang="en-US" altLang="ko-KR" sz="3000" dirty="0"/>
          </a:p>
          <a:p>
            <a:r>
              <a:rPr lang="ko-KR" altLang="en-US" sz="3200" dirty="0">
                <a:solidFill>
                  <a:srgbClr val="FF0000"/>
                </a:solidFill>
              </a:rPr>
              <a:t>직원</a:t>
            </a:r>
            <a:r>
              <a:rPr lang="en-US" altLang="ko-KR" sz="3200" dirty="0"/>
              <a:t>	</a:t>
            </a:r>
            <a:r>
              <a:rPr lang="en-US" altLang="ko-KR" sz="3200" dirty="0" smtClean="0"/>
              <a:t>: </a:t>
            </a:r>
            <a:r>
              <a:rPr lang="ko-KR" altLang="en-US" sz="3200" dirty="0" smtClean="0"/>
              <a:t>이 신청서를 쓰고 여기에 서명하십시오</a:t>
            </a:r>
            <a:r>
              <a:rPr lang="en-US" altLang="ko-KR" sz="3200" dirty="0" smtClean="0"/>
              <a:t>.</a:t>
            </a:r>
          </a:p>
          <a:p>
            <a:pPr marL="0" indent="0">
              <a:buNone/>
            </a:pPr>
            <a:r>
              <a:rPr lang="en-US" altLang="ko-KR" sz="3200" dirty="0"/>
              <a:t>	</a:t>
            </a:r>
            <a:r>
              <a:rPr lang="en-US" altLang="ko-KR" sz="3200" dirty="0" smtClean="0"/>
              <a:t>	</a:t>
            </a:r>
            <a:r>
              <a:rPr lang="ko-KR" altLang="en-US" sz="3200" dirty="0" smtClean="0"/>
              <a:t>그리고 여권을 보여 주십시오</a:t>
            </a:r>
            <a:r>
              <a:rPr lang="en-US" altLang="ko-KR" sz="3200" dirty="0" smtClean="0"/>
              <a:t>.</a:t>
            </a:r>
            <a:endParaRPr lang="en-US" altLang="ko-KR" sz="3000" dirty="0"/>
          </a:p>
          <a:p>
            <a:r>
              <a:rPr lang="ko-KR" altLang="en-US" sz="3200" dirty="0">
                <a:solidFill>
                  <a:srgbClr val="00B0F0"/>
                </a:solidFill>
              </a:rPr>
              <a:t>손님</a:t>
            </a:r>
            <a:r>
              <a:rPr lang="en-US" altLang="ko-KR" sz="3200" dirty="0"/>
              <a:t>	</a:t>
            </a:r>
            <a:r>
              <a:rPr lang="en-US" altLang="ko-KR" sz="3200" dirty="0" smtClean="0"/>
              <a:t>: </a:t>
            </a:r>
            <a:r>
              <a:rPr lang="ko-KR" altLang="en-US" sz="3200" dirty="0" smtClean="0"/>
              <a:t>네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알겠습니다</a:t>
            </a:r>
            <a:r>
              <a:rPr lang="en-US" altLang="ko-KR" sz="3200" dirty="0" smtClean="0"/>
              <a:t>.</a:t>
            </a:r>
            <a:endParaRPr lang="en-US" altLang="ko-KR" sz="3200" dirty="0"/>
          </a:p>
        </p:txBody>
      </p:sp>
      <p:sp>
        <p:nvSpPr>
          <p:cNvPr id="4" name="Dikdörtgen 3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4220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 smtClean="0"/>
              <a:t>3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>
            <a:normAutofit/>
          </a:bodyPr>
          <a:lstStyle/>
          <a:p>
            <a:r>
              <a:rPr lang="ko-KR" altLang="en-US" sz="3200" dirty="0" smtClean="0"/>
              <a:t>저는 오늘 한국에 와서 처음 은행에 갔습니다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smtClean="0"/>
              <a:t>먼저 달러를 원으로 바꿨습니다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smtClean="0"/>
              <a:t>그리고 통장을 만들었습니다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smtClean="0"/>
              <a:t>신청서에 이름과 주소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비밀 번호를 쓰고 서명을 했습니다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smtClean="0"/>
              <a:t>현금 카드도 만들었습니다</a:t>
            </a:r>
            <a:r>
              <a:rPr lang="en-US" altLang="ko-KR" sz="3200" dirty="0" smtClean="0"/>
              <a:t>.</a:t>
            </a:r>
            <a:endParaRPr lang="en-US" altLang="ko-KR" sz="3200" dirty="0"/>
          </a:p>
        </p:txBody>
      </p:sp>
      <p:sp>
        <p:nvSpPr>
          <p:cNvPr id="4" name="Dikdörtgen 3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1524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dirty="0" smtClean="0"/>
              <a:t>14</a:t>
            </a:r>
            <a:r>
              <a:rPr lang="ko-KR" altLang="en-US" dirty="0" smtClean="0"/>
              <a:t>과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800600" y="731520"/>
            <a:ext cx="7391400" cy="5573684"/>
          </a:xfrm>
        </p:spPr>
        <p:txBody>
          <a:bodyPr>
            <a:noAutofit/>
          </a:bodyPr>
          <a:lstStyle/>
          <a:p>
            <a:r>
              <a:rPr lang="ko-KR" altLang="en-US" sz="3200" dirty="0" smtClean="0"/>
              <a:t>올려놓다</a:t>
            </a:r>
            <a:r>
              <a:rPr lang="en-US" altLang="ko-KR" sz="3200" dirty="0" smtClean="0"/>
              <a:t>		</a:t>
            </a:r>
            <a:r>
              <a:rPr lang="ko-KR" altLang="en-US" sz="3200" dirty="0" smtClean="0"/>
              <a:t>얼리다</a:t>
            </a:r>
            <a:r>
              <a:rPr lang="en-US" altLang="ko-KR" sz="3200" dirty="0" smtClean="0"/>
              <a:t>+</a:t>
            </a:r>
            <a:r>
              <a:rPr lang="ko-KR" altLang="en-US" sz="3200" dirty="0" smtClean="0"/>
              <a:t>놓다</a:t>
            </a:r>
            <a:endParaRPr lang="en-US" altLang="ko-KR" sz="3200" dirty="0" smtClean="0"/>
          </a:p>
          <a:p>
            <a:r>
              <a:rPr lang="ko-KR" altLang="en-US" sz="3200" dirty="0" smtClean="0"/>
              <a:t>환전</a:t>
            </a:r>
            <a:r>
              <a:rPr lang="en-US" altLang="ko-KR" sz="3200" dirty="0" smtClean="0"/>
              <a:t>			</a:t>
            </a:r>
            <a:r>
              <a:rPr lang="ko-KR" altLang="en-US" sz="3200" dirty="0" smtClean="0"/>
              <a:t>환전하다</a:t>
            </a:r>
            <a:endParaRPr lang="en-US" altLang="ko-KR" sz="3200" dirty="0" smtClean="0"/>
          </a:p>
          <a:p>
            <a:r>
              <a:rPr lang="ko-KR" altLang="en-US" sz="3200" dirty="0" smtClean="0"/>
              <a:t>바꾸다</a:t>
            </a:r>
            <a:endParaRPr lang="en-US" altLang="ko-KR" sz="3200" dirty="0" smtClean="0"/>
          </a:p>
          <a:p>
            <a:r>
              <a:rPr lang="ko-KR" altLang="en-US" sz="3200" dirty="0" smtClean="0"/>
              <a:t>통장</a:t>
            </a:r>
            <a:r>
              <a:rPr lang="en-US" altLang="ko-KR" sz="3200" dirty="0" smtClean="0"/>
              <a:t>			</a:t>
            </a:r>
            <a:r>
              <a:rPr lang="ko-KR" altLang="en-US" sz="3200" dirty="0" smtClean="0"/>
              <a:t>통장을 만들다</a:t>
            </a:r>
            <a:endParaRPr lang="en-US" altLang="ko-KR" sz="3200" dirty="0" smtClean="0"/>
          </a:p>
          <a:p>
            <a:r>
              <a:rPr lang="ko-KR" altLang="en-US" sz="3200" dirty="0" smtClean="0"/>
              <a:t>신청서</a:t>
            </a:r>
            <a:r>
              <a:rPr lang="en-US" altLang="ko-KR" sz="3200" dirty="0" smtClean="0"/>
              <a:t>		</a:t>
            </a:r>
            <a:r>
              <a:rPr lang="ko-KR" altLang="en-US" sz="3200" dirty="0" smtClean="0"/>
              <a:t>신청하다</a:t>
            </a:r>
            <a:r>
              <a:rPr lang="en-US" altLang="ko-KR" sz="3200" dirty="0" smtClean="0"/>
              <a:t>+</a:t>
            </a:r>
            <a:r>
              <a:rPr lang="ko-KR" altLang="en-US" sz="3200" dirty="0" smtClean="0"/>
              <a:t>서 </a:t>
            </a:r>
            <a:r>
              <a:rPr lang="en-US" altLang="ko-KR" sz="3200" dirty="0"/>
              <a:t>(</a:t>
            </a:r>
            <a:r>
              <a:rPr lang="ko-KR" altLang="en-US" sz="3200" dirty="0" smtClean="0"/>
              <a:t>書</a:t>
            </a:r>
            <a:r>
              <a:rPr lang="ko-KR" altLang="en-US" sz="3200" dirty="0"/>
              <a:t>글</a:t>
            </a:r>
            <a:r>
              <a:rPr lang="en-US" altLang="ko-KR" sz="3200" dirty="0" smtClean="0"/>
              <a:t>/</a:t>
            </a:r>
            <a:r>
              <a:rPr lang="ko-KR" altLang="en-US" sz="3200" dirty="0" smtClean="0"/>
              <a:t>서류</a:t>
            </a:r>
            <a:r>
              <a:rPr lang="en-US" altLang="ko-KR" sz="3200" dirty="0" smtClean="0"/>
              <a:t>)</a:t>
            </a:r>
          </a:p>
          <a:p>
            <a:r>
              <a:rPr lang="ko-KR" altLang="en-US" sz="3200" dirty="0" smtClean="0"/>
              <a:t>서명</a:t>
            </a:r>
            <a:r>
              <a:rPr lang="en-US" altLang="ko-KR" sz="3200" dirty="0" smtClean="0"/>
              <a:t>			</a:t>
            </a:r>
            <a:r>
              <a:rPr lang="ko-KR" altLang="en-US" sz="3200" dirty="0" smtClean="0"/>
              <a:t>서명하다</a:t>
            </a:r>
            <a:endParaRPr lang="en-US" altLang="ko-KR" sz="3200" dirty="0" smtClean="0"/>
          </a:p>
          <a:p>
            <a:r>
              <a:rPr lang="ko-KR" altLang="en-US" sz="3200" dirty="0" smtClean="0"/>
              <a:t>여권</a:t>
            </a:r>
            <a:endParaRPr lang="en-US" altLang="ko-KR" sz="3200" dirty="0" smtClean="0"/>
          </a:p>
          <a:p>
            <a:r>
              <a:rPr lang="ko-KR" altLang="en-US" sz="3200" dirty="0" smtClean="0"/>
              <a:t>비밀 번호</a:t>
            </a:r>
            <a:endParaRPr lang="en-US" altLang="ko-KR" sz="3200" dirty="0" smtClean="0"/>
          </a:p>
          <a:p>
            <a:r>
              <a:rPr lang="ko-KR" altLang="en-US" sz="3200" dirty="0" smtClean="0"/>
              <a:t>현금 카드</a:t>
            </a:r>
            <a:endParaRPr lang="en-US" sz="32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ko-KR" altLang="en-US" dirty="0" smtClean="0"/>
              <a:t>어휘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49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우체국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68877" y="373626"/>
            <a:ext cx="1961073" cy="1219784"/>
          </a:xfrm>
        </p:spPr>
        <p:txBody>
          <a:bodyPr>
            <a:normAutofit/>
          </a:bodyPr>
          <a:lstStyle/>
          <a:p>
            <a:r>
              <a:rPr lang="ko-KR" altLang="en-US" sz="3200" dirty="0" smtClean="0"/>
              <a:t>편지를</a:t>
            </a:r>
          </a:p>
          <a:p>
            <a:r>
              <a:rPr lang="ko-KR" altLang="en-US" sz="3200" dirty="0" smtClean="0"/>
              <a:t>소포를</a:t>
            </a:r>
          </a:p>
          <a:p>
            <a:endParaRPr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ko-KR" altLang="en-US" dirty="0" smtClean="0"/>
              <a:t>어휘</a:t>
            </a:r>
            <a:endParaRPr lang="en-US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6129949" y="742872"/>
            <a:ext cx="1366319" cy="4728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 smtClean="0"/>
              <a:t>보내다</a:t>
            </a:r>
            <a:endParaRPr lang="en-US" sz="16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8392507" y="472533"/>
            <a:ext cx="1592411" cy="1111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/>
              <a:t>엽서를</a:t>
            </a:r>
          </a:p>
          <a:p>
            <a:r>
              <a:rPr lang="ko-KR" altLang="en-US" sz="3200" dirty="0" smtClean="0"/>
              <a:t>우표를 </a:t>
            </a:r>
            <a:endParaRPr lang="en-US" sz="3200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10500437" y="742872"/>
            <a:ext cx="1366319" cy="47281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사</a:t>
            </a:r>
            <a:r>
              <a:rPr lang="ko-KR" altLang="en-US" sz="3200" dirty="0" smtClean="0"/>
              <a:t>다</a:t>
            </a:r>
            <a:endParaRPr lang="en-US" sz="1600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4627474" y="2926080"/>
            <a:ext cx="347417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/>
              <a:t>주소</a:t>
            </a:r>
            <a:endParaRPr lang="en-US" altLang="ko-KR" sz="3200" dirty="0" smtClean="0"/>
          </a:p>
          <a:p>
            <a:r>
              <a:rPr lang="ko-KR" altLang="en-US" sz="3200" dirty="0" smtClean="0"/>
              <a:t>우편 번호</a:t>
            </a:r>
            <a:endParaRPr lang="en-US" altLang="ko-KR" sz="3200" dirty="0" smtClean="0"/>
          </a:p>
          <a:p>
            <a:r>
              <a:rPr lang="ko-KR" altLang="en-US" sz="3200" dirty="0" smtClean="0"/>
              <a:t>우표</a:t>
            </a:r>
            <a:endParaRPr lang="en-US" altLang="ko-KR" sz="3200" dirty="0" smtClean="0"/>
          </a:p>
          <a:p>
            <a:r>
              <a:rPr lang="ko-KR" altLang="en-US" sz="3200" dirty="0" smtClean="0"/>
              <a:t>붙이다</a:t>
            </a:r>
            <a:endParaRPr lang="en-US" altLang="ko-KR" sz="3200" dirty="0" smtClean="0"/>
          </a:p>
          <a:p>
            <a:r>
              <a:rPr lang="ko-KR" altLang="en-US" sz="3200" dirty="0" smtClean="0"/>
              <a:t>여권</a:t>
            </a:r>
            <a:endParaRPr lang="en-US" altLang="ko-KR" sz="3200" dirty="0" smtClean="0"/>
          </a:p>
          <a:p>
            <a:r>
              <a:rPr lang="ko-KR" altLang="en-US" sz="3200" dirty="0" smtClean="0"/>
              <a:t>신청서</a:t>
            </a:r>
            <a:endParaRPr lang="en-US" altLang="ko-KR" sz="3200" dirty="0" smtClean="0"/>
          </a:p>
        </p:txBody>
      </p:sp>
      <p:sp>
        <p:nvSpPr>
          <p:cNvPr id="5" name="Dikdörtgen 4"/>
          <p:cNvSpPr/>
          <p:nvPr/>
        </p:nvSpPr>
        <p:spPr>
          <a:xfrm>
            <a:off x="8101647" y="2926080"/>
            <a:ext cx="308194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200" dirty="0"/>
              <a:t>비밀 번호</a:t>
            </a:r>
            <a:endParaRPr lang="en-US" altLang="ko-KR" sz="3200" dirty="0"/>
          </a:p>
          <a:p>
            <a:r>
              <a:rPr lang="ko-KR" altLang="en-US" sz="3200" dirty="0"/>
              <a:t>서명하다</a:t>
            </a:r>
            <a:endParaRPr lang="en-US" altLang="ko-KR" sz="3200" dirty="0"/>
          </a:p>
          <a:p>
            <a:r>
              <a:rPr lang="ko-KR" altLang="en-US" sz="3200" dirty="0"/>
              <a:t>도장을 찍다</a:t>
            </a:r>
            <a:endParaRPr lang="en-US" altLang="ko-KR" sz="3200" dirty="0"/>
          </a:p>
          <a:p>
            <a:r>
              <a:rPr lang="ko-KR" altLang="en-US" sz="3200" dirty="0"/>
              <a:t>보내는 사람</a:t>
            </a:r>
            <a:endParaRPr lang="en-US" altLang="ko-KR" sz="3200" dirty="0"/>
          </a:p>
          <a:p>
            <a:r>
              <a:rPr lang="ko-KR" altLang="en-US" sz="3200" dirty="0"/>
              <a:t>저울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0985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8" grpId="0"/>
      <p:bldP spid="1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은행</a:t>
            </a:r>
            <a:endParaRPr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ko-KR" altLang="en-US" dirty="0" smtClean="0"/>
              <a:t>어휘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4083882" y="3126580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smtClean="0"/>
              <a:t>돈을</a:t>
            </a:r>
            <a:endParaRPr lang="en-US" sz="24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5374219" y="2880359"/>
            <a:ext cx="14157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smtClean="0"/>
              <a:t>찾다</a:t>
            </a:r>
            <a:endParaRPr lang="en-US" altLang="ko-KR" sz="3200" dirty="0" smtClean="0"/>
          </a:p>
          <a:p>
            <a:r>
              <a:rPr lang="ko-KR" altLang="en-US" sz="3200" dirty="0" smtClean="0"/>
              <a:t>보내다</a:t>
            </a:r>
            <a:endParaRPr lang="en-US" sz="32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7138" y="268198"/>
            <a:ext cx="24224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smtClean="0"/>
              <a:t>통장을</a:t>
            </a:r>
            <a:endParaRPr lang="en-US" altLang="ko-KR" sz="3200" dirty="0" smtClean="0"/>
          </a:p>
          <a:p>
            <a:r>
              <a:rPr lang="ko-KR" altLang="en-US" sz="3200" dirty="0" smtClean="0"/>
              <a:t>현금 카드를</a:t>
            </a:r>
            <a:endParaRPr lang="en-US" altLang="ko-KR" sz="3200" dirty="0" smtClean="0"/>
          </a:p>
          <a:p>
            <a:r>
              <a:rPr lang="ko-KR" altLang="en-US" sz="3200" dirty="0" smtClean="0"/>
              <a:t>신용 카드를 </a:t>
            </a:r>
            <a:endParaRPr lang="en-US" sz="32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10288860" y="760641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smtClean="0"/>
              <a:t>만들다</a:t>
            </a:r>
            <a:endParaRPr lang="en-US" sz="2400" dirty="0"/>
          </a:p>
        </p:txBody>
      </p:sp>
      <p:sp>
        <p:nvSpPr>
          <p:cNvPr id="9" name="Metin kutusu 8"/>
          <p:cNvSpPr txBox="1"/>
          <p:nvPr/>
        </p:nvSpPr>
        <p:spPr>
          <a:xfrm>
            <a:off x="6789991" y="4735544"/>
            <a:ext cx="232948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smtClean="0"/>
              <a:t>여행자 수표</a:t>
            </a:r>
            <a:endParaRPr lang="en-US" altLang="ko-KR" sz="3200" dirty="0" smtClean="0"/>
          </a:p>
          <a:p>
            <a:r>
              <a:rPr lang="ko-KR" altLang="en-US" sz="3200" dirty="0" smtClean="0"/>
              <a:t>신분증</a:t>
            </a:r>
            <a:endParaRPr lang="en-US" altLang="ko-KR" sz="3200" dirty="0" smtClean="0"/>
          </a:p>
          <a:p>
            <a:r>
              <a:rPr lang="ko-KR" altLang="en-US" sz="3200" dirty="0" smtClean="0"/>
              <a:t>인터넷 </a:t>
            </a:r>
            <a:r>
              <a:rPr lang="ko-KR" altLang="en-US" sz="3200" dirty="0" err="1" smtClean="0"/>
              <a:t>뱅킹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253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7" grpId="0" build="p"/>
      <p:bldP spid="8" grpId="0"/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기간</a:t>
            </a:r>
            <a:r>
              <a:rPr lang="en-US" altLang="ko-KR" dirty="0" smtClean="0"/>
              <a:t>	</a:t>
            </a:r>
            <a:endParaRPr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ko-KR" altLang="en-US" smtClean="0"/>
              <a:t>어휘</a:t>
            </a:r>
            <a:endParaRPr lang="en-US"/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907569"/>
              </p:ext>
            </p:extLst>
          </p:nvPr>
        </p:nvGraphicFramePr>
        <p:xfrm>
          <a:off x="8621888" y="477357"/>
          <a:ext cx="2067560" cy="5478914"/>
        </p:xfrm>
        <a:graphic>
          <a:graphicData uri="http://schemas.openxmlformats.org/drawingml/2006/table">
            <a:tbl>
              <a:tblPr firstRow="1" firstCol="1" bandRow="1"/>
              <a:tblGrid>
                <a:gridCol w="2067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gün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gün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gün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gün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gün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gün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gün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gün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gün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gün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gün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400" baseline="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hafta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898449"/>
              </p:ext>
            </p:extLst>
          </p:nvPr>
        </p:nvGraphicFramePr>
        <p:xfrm>
          <a:off x="5370665" y="483122"/>
          <a:ext cx="2090420" cy="5478914"/>
        </p:xfrm>
        <a:graphic>
          <a:graphicData uri="http://schemas.openxmlformats.org/drawingml/2006/table">
            <a:tbl>
              <a:tblPr firstRow="1" firstCol="1" bandRow="1"/>
              <a:tblGrid>
                <a:gridCol w="2090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하루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이틀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사흘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나흘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닷새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엿새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이레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여드레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아흐레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열흘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o-KR" altLang="en-US" sz="240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보름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2400" dirty="0" smtClean="0">
                          <a:effectLst/>
                          <a:latin typeface="Calibri" panose="020F050202020403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일주일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88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합쇼체</a:t>
            </a:r>
            <a:endParaRPr lang="en-US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ko-KR" altLang="en-US" dirty="0" err="1"/>
              <a:t>해요체</a:t>
            </a:r>
            <a:r>
              <a:rPr lang="ko-KR" altLang="en-US" dirty="0"/>
              <a:t> </a:t>
            </a:r>
            <a:r>
              <a:rPr lang="en-US" altLang="ko-KR" dirty="0" smtClean="0"/>
              <a:t>vs  </a:t>
            </a:r>
            <a:r>
              <a:rPr lang="ko-KR" altLang="en-US" dirty="0"/>
              <a:t>하십시오체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23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160</TotalTime>
  <Words>856</Words>
  <Application>Microsoft Office PowerPoint</Application>
  <PresentationFormat>Geniş ekran</PresentationFormat>
  <Paragraphs>249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5" baseType="lpstr">
      <vt:lpstr>Malgun Gothic</vt:lpstr>
      <vt:lpstr>Malgun Gothic</vt:lpstr>
      <vt:lpstr>Calibri</vt:lpstr>
      <vt:lpstr>Calibri Light</vt:lpstr>
      <vt:lpstr>Times New Roman</vt:lpstr>
      <vt:lpstr>Wingdings 3</vt:lpstr>
      <vt:lpstr>Geçmişe bakış</vt:lpstr>
      <vt:lpstr>제9과  우체국·은행</vt:lpstr>
      <vt:lpstr>대화 &amp; 이야기 1</vt:lpstr>
      <vt:lpstr>대화 &amp; 이야기 2</vt:lpstr>
      <vt:lpstr>대화 &amp; 이야기 3</vt:lpstr>
      <vt:lpstr>제14과</vt:lpstr>
      <vt:lpstr>우체국</vt:lpstr>
      <vt:lpstr>은행</vt:lpstr>
      <vt:lpstr>기간 </vt:lpstr>
      <vt:lpstr>합쇼체</vt:lpstr>
      <vt:lpstr>PowerPoint Sunusu</vt:lpstr>
      <vt:lpstr>PowerPoint Sunusu</vt:lpstr>
      <vt:lpstr>평서형  Bildiri</vt:lpstr>
      <vt:lpstr>평서형</vt:lpstr>
      <vt:lpstr>의문형  Soru</vt:lpstr>
      <vt:lpstr>명령형  Emir</vt:lpstr>
      <vt:lpstr>Dikkat</vt:lpstr>
      <vt:lpstr>청유형  Öneri</vt:lpstr>
      <vt:lpstr>Dikkat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26</cp:revision>
  <dcterms:created xsi:type="dcterms:W3CDTF">2018-05-09T08:06:56Z</dcterms:created>
  <dcterms:modified xsi:type="dcterms:W3CDTF">2020-05-03T12:32:35Z</dcterms:modified>
</cp:coreProperties>
</file>