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78" r:id="rId3"/>
    <p:sldId id="279" r:id="rId4"/>
    <p:sldId id="280" r:id="rId5"/>
    <p:sldId id="281" r:id="rId6"/>
    <p:sldId id="282" r:id="rId7"/>
    <p:sldId id="283" r:id="rId8"/>
    <p:sldId id="284" r:id="rId9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9" d="100"/>
          <a:sy n="69" d="100"/>
        </p:scale>
        <p:origin x="-1404" y="-96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Başlık Slaydı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3" name="Group 42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4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0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5" name="Rectangle 11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6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7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1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5" name="Rectangle 84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11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1" name="Rectangle 80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5" name="Freeform 44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Freeform 51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Freeform 57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Freeform 67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Freeform 68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7" name="Rectangle 46"/>
          <p:cNvSpPr/>
          <p:nvPr/>
        </p:nvSpPr>
        <p:spPr>
          <a:xfrm>
            <a:off x="4649096" y="-21511"/>
            <a:ext cx="3505200" cy="2312889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4733365" y="2708476"/>
            <a:ext cx="3313355" cy="1702160"/>
          </a:xfrm>
        </p:spPr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4733365" y="4421080"/>
            <a:ext cx="3309803" cy="1260629"/>
          </a:xfrm>
        </p:spPr>
        <p:txBody>
          <a:bodyPr>
            <a:normAutofit/>
          </a:bodyPr>
          <a:lstStyle>
            <a:lvl1pPr marL="0" indent="0" algn="l">
              <a:buNone/>
              <a:defRPr sz="1800">
                <a:solidFill>
                  <a:srgbClr val="42424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tr-TR" smtClean="0"/>
              <a:t>Asıl alt başlık stilini düzenlemek için tıklatın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4738744" y="1516828"/>
            <a:ext cx="2133600" cy="750981"/>
          </a:xfrm>
        </p:spPr>
        <p:txBody>
          <a:bodyPr anchor="b"/>
          <a:lstStyle>
            <a:lvl1pPr algn="l">
              <a:defRPr sz="2400"/>
            </a:lvl1pPr>
          </a:lstStyle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0" name="Rectangle 49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5303520" y="5719966"/>
            <a:ext cx="2831592" cy="365125"/>
          </a:xfrm>
        </p:spPr>
        <p:txBody>
          <a:bodyPr>
            <a:normAutofit/>
          </a:bodyPr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4649096" y="5719966"/>
            <a:ext cx="643666" cy="365125"/>
          </a:xfrm>
        </p:spPr>
        <p:txBody>
          <a:bodyPr/>
          <a:lstStyle>
            <a:lvl1pPr>
              <a:defRPr>
                <a:solidFill>
                  <a:schemeClr val="accent1"/>
                </a:solidFill>
              </a:defRPr>
            </a:lvl1pPr>
          </a:lstStyle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  <p:sp>
        <p:nvSpPr>
          <p:cNvPr id="89" name="Rectangle 88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Başlık, Dikey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Dikey Başlık ve Meti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1030147"/>
            <a:ext cx="1484453" cy="4780344"/>
          </a:xfrm>
        </p:spPr>
        <p:txBody>
          <a:bodyPr vert="eaVert" anchor="ctr"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053296" y="1030147"/>
            <a:ext cx="5423704" cy="4780344"/>
          </a:xfrm>
        </p:spPr>
        <p:txBody>
          <a:bodyPr vert="eaVert"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Başlık ve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Bölüm Üstbilgis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258645" y="2900829"/>
            <a:ext cx="6637468" cy="1362075"/>
          </a:xfrm>
        </p:spPr>
        <p:txBody>
          <a:bodyPr anchor="b"/>
          <a:lstStyle>
            <a:lvl1pPr algn="l">
              <a:defRPr sz="4000" b="0" cap="none" baseline="0"/>
            </a:lvl1pPr>
          </a:lstStyle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258645" y="4267200"/>
            <a:ext cx="6637467" cy="1520413"/>
          </a:xfrm>
        </p:spPr>
        <p:txBody>
          <a:bodyPr anchor="t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İki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042416" y="2313432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2313431"/>
            <a:ext cx="3419856" cy="3493008"/>
          </a:xfrm>
        </p:spPr>
        <p:txBody>
          <a:bodyPr/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Karşılaştırm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412111" y="2316009"/>
            <a:ext cx="3057148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041721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011837" y="2316010"/>
            <a:ext cx="3055717" cy="639762"/>
          </a:xfrm>
        </p:spPr>
        <p:txBody>
          <a:bodyPr anchor="b"/>
          <a:lstStyle>
            <a:lvl1pPr marL="0" indent="0">
              <a:buNone/>
              <a:defRPr sz="2400" b="1">
                <a:solidFill>
                  <a:schemeClr val="accent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152" y="2974694"/>
            <a:ext cx="3419856" cy="2835797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Yalnızca Başlı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oş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Başlıklı İçeri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2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3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4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78" name="Rectangle 77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79" name="Rectangle 78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0" name="Rectangle 79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5" name="Rectangle 74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6" name="Rectangle 75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7" name="Rectangle 76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7" name="Freeform 46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Freeform 50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Hexagon 54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Freeform 58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Hexagon 62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Freeform 69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Freeform 70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46" name="Rectangle 45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7" name="Rectangle 56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  <p:sp>
        <p:nvSpPr>
          <p:cNvPr id="58" name="Rectangle 57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chemeClr val="bg1"/>
          </a:solidFill>
          <a:ln w="3175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1145894" y="856527"/>
            <a:ext cx="3090440" cy="5150734"/>
          </a:xfrm>
        </p:spPr>
        <p:txBody>
          <a:bodyPr/>
          <a:lstStyle>
            <a:lvl1pPr>
              <a:defRPr sz="2400"/>
            </a:lvl1pPr>
            <a:lvl2pPr>
              <a:defRPr sz="2200"/>
            </a:lvl2pPr>
            <a:lvl3pPr>
              <a:defRPr sz="2000"/>
            </a:lvl3pPr>
            <a:lvl4pPr>
              <a:defRPr sz="1800"/>
            </a:lvl4pPr>
            <a:lvl5pPr>
              <a:defRPr sz="16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61" name="Rectangle 60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9833" y="2657434"/>
            <a:ext cx="3304572" cy="1463153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6592" y="4136994"/>
            <a:ext cx="3298784" cy="1517904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Başlıklı Resi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4" name="Group 43"/>
          <p:cNvGrpSpPr/>
          <p:nvPr/>
        </p:nvGrpSpPr>
        <p:grpSpPr>
          <a:xfrm>
            <a:off x="-382404" y="0"/>
            <a:ext cx="9932332" cy="6858000"/>
            <a:chOff x="-382404" y="0"/>
            <a:chExt cx="9932332" cy="6858000"/>
          </a:xfrm>
        </p:grpSpPr>
        <p:grpSp>
          <p:nvGrpSpPr>
            <p:cNvPr id="45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75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87" name="Rectangle 8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8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9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6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84" name="Rectangle 83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5" name="Rectangle 84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6" name="Rectangle 85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77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81" name="Rectangle 80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2" name="Rectangle 81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83" name="Rectangle 82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78" name="Rectangle 77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79" name="Rectangle 78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80" name="Rectangle 79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6" name="Freeform 45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8" name="Freeform 47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Freeform 49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1" name="Hexagon 60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2" name="Hexagon 61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3" name="Freeform 62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4" name="Hexagon 63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5" name="Hexagon 64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6" name="Hexagon 65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7" name="Hexagon 66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8" name="Hexagon 67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9" name="Hexagon 68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0" name="Hexagon 69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1" name="Hexagon 70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2" name="Hexagon 71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3" name="Freeform 72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74" name="Freeform 73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94" name="Rectangle 93"/>
          <p:cNvSpPr/>
          <p:nvPr/>
        </p:nvSpPr>
        <p:spPr>
          <a:xfrm>
            <a:off x="4561242" y="-21511"/>
            <a:ext cx="3679116" cy="6271840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1" name="Rectangle 10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2" name="Rectangle 101"/>
          <p:cNvSpPr/>
          <p:nvPr/>
        </p:nvSpPr>
        <p:spPr>
          <a:xfrm>
            <a:off x="905571" y="601883"/>
            <a:ext cx="3562257" cy="5648445"/>
          </a:xfrm>
          <a:prstGeom prst="rect">
            <a:avLst/>
          </a:prstGeom>
          <a:solidFill>
            <a:srgbClr val="FFFFFF"/>
          </a:solidFill>
          <a:ln w="3175">
            <a:solidFill>
              <a:schemeClr val="tx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5" name="Rectangle 104"/>
          <p:cNvSpPr/>
          <p:nvPr/>
        </p:nvSpPr>
        <p:spPr>
          <a:xfrm>
            <a:off x="4650889" y="6088284"/>
            <a:ext cx="3505200" cy="81740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734424" y="2660904"/>
            <a:ext cx="3300984" cy="1463040"/>
          </a:xfrm>
        </p:spPr>
        <p:txBody>
          <a:bodyPr anchor="b">
            <a:normAutofit/>
          </a:bodyPr>
          <a:lstStyle>
            <a:lvl1pPr algn="l">
              <a:defRPr sz="2800" b="0"/>
            </a:lvl1pPr>
          </a:lstStyle>
          <a:p>
            <a:r>
              <a:rPr lang="tr-TR" smtClean="0"/>
              <a:t>Asıl başlık stili için tıklatın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005208" y="693795"/>
            <a:ext cx="3359623" cy="5468112"/>
          </a:xfrm>
        </p:spPr>
        <p:txBody>
          <a:bodyPr/>
          <a:lstStyle>
            <a:lvl1pPr marL="0" indent="0">
              <a:buNone/>
              <a:defRPr sz="3200">
                <a:solidFill>
                  <a:schemeClr val="accent1"/>
                </a:solidFill>
              </a:defRPr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tr-TR" smtClean="0"/>
              <a:t>Resim eklemek için simgeyi tıklatın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734630" y="4133088"/>
            <a:ext cx="3300573" cy="1519561"/>
          </a:xfrm>
        </p:spPr>
        <p:txBody>
          <a:bodyPr>
            <a:normAutofit/>
          </a:bodyPr>
          <a:lstStyle>
            <a:lvl1pPr marL="0" indent="0">
              <a:buNone/>
              <a:defRPr sz="1600">
                <a:solidFill>
                  <a:srgbClr val="424242"/>
                </a:solidFill>
              </a:defRPr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tr-TR" smtClean="0"/>
              <a:t>Asıl metin stillerini düzenlemek için tıklatın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4641448" y="5724835"/>
            <a:ext cx="3493664" cy="365125"/>
          </a:xfrm>
        </p:spPr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42" name="Group 41"/>
          <p:cNvGrpSpPr/>
          <p:nvPr/>
        </p:nvGrpSpPr>
        <p:grpSpPr>
          <a:xfrm>
            <a:off x="-304800" y="0"/>
            <a:ext cx="9932332" cy="6858000"/>
            <a:chOff x="-382404" y="0"/>
            <a:chExt cx="9932332" cy="6858000"/>
          </a:xfrm>
        </p:grpSpPr>
        <p:grpSp>
          <p:nvGrpSpPr>
            <p:cNvPr id="43" name="Group 44"/>
            <p:cNvGrpSpPr/>
            <p:nvPr/>
          </p:nvGrpSpPr>
          <p:grpSpPr>
            <a:xfrm>
              <a:off x="0" y="0"/>
              <a:ext cx="9144000" cy="6858000"/>
              <a:chOff x="0" y="0"/>
              <a:chExt cx="9144000" cy="6858000"/>
            </a:xfrm>
          </p:grpSpPr>
          <p:grpSp>
            <p:nvGrpSpPr>
              <p:cNvPr id="101" name="Group 4"/>
              <p:cNvGrpSpPr/>
              <p:nvPr/>
            </p:nvGrpSpPr>
            <p:grpSpPr>
              <a:xfrm>
                <a:off x="0" y="0"/>
                <a:ext cx="2514600" cy="6858000"/>
                <a:chOff x="0" y="0"/>
                <a:chExt cx="2514600" cy="6858000"/>
              </a:xfrm>
            </p:grpSpPr>
            <p:sp>
              <p:nvSpPr>
                <p:cNvPr id="113" name="Rectangle 112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4" name="Rectangle 2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5" name="Rectangle 3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2" name="Group 5"/>
              <p:cNvGrpSpPr/>
              <p:nvPr/>
            </p:nvGrpSpPr>
            <p:grpSpPr>
              <a:xfrm>
                <a:off x="422910" y="0"/>
                <a:ext cx="2514600" cy="6858000"/>
                <a:chOff x="0" y="0"/>
                <a:chExt cx="2514600" cy="6858000"/>
              </a:xfrm>
            </p:grpSpPr>
            <p:sp>
              <p:nvSpPr>
                <p:cNvPr id="110" name="Rectangle 109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1" name="Rectangle 110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12" name="Rectangle 111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grpSp>
            <p:nvGrpSpPr>
              <p:cNvPr id="103" name="Group 9"/>
              <p:cNvGrpSpPr/>
              <p:nvPr/>
            </p:nvGrpSpPr>
            <p:grpSpPr>
              <a:xfrm rot="10800000">
                <a:off x="6629400" y="0"/>
                <a:ext cx="2514600" cy="6858000"/>
                <a:chOff x="0" y="0"/>
                <a:chExt cx="2514600" cy="6858000"/>
              </a:xfrm>
            </p:grpSpPr>
            <p:sp>
              <p:nvSpPr>
                <p:cNvPr id="107" name="Rectangle 106"/>
                <p:cNvSpPr/>
                <p:nvPr/>
              </p:nvSpPr>
              <p:spPr>
                <a:xfrm>
                  <a:off x="914400" y="0"/>
                  <a:ext cx="1600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8" name="Rectangle 107"/>
                <p:cNvSpPr/>
                <p:nvPr/>
              </p:nvSpPr>
              <p:spPr>
                <a:xfrm>
                  <a:off x="0" y="0"/>
                  <a:ext cx="4572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  <p:sp>
              <p:nvSpPr>
                <p:cNvPr id="109" name="Rectangle 108"/>
                <p:cNvSpPr/>
                <p:nvPr/>
              </p:nvSpPr>
              <p:spPr>
                <a:xfrm>
                  <a:off x="228600" y="0"/>
                  <a:ext cx="762000" cy="6858000"/>
                </a:xfrm>
                <a:prstGeom prst="rect">
                  <a:avLst/>
                </a:prstGeom>
                <a:solidFill>
                  <a:schemeClr val="bg1">
                    <a:alpha val="10000"/>
                  </a:schemeClr>
                </a:solidFill>
                <a:ln>
                  <a:noFill/>
                </a:ln>
              </p:spPr>
              <p:style>
                <a:lnRef idx="2">
                  <a:schemeClr val="accent1">
                    <a:shade val="50000"/>
                  </a:schemeClr>
                </a:lnRef>
                <a:fillRef idx="1">
                  <a:schemeClr val="accent1"/>
                </a:fillRef>
                <a:effectRef idx="0">
                  <a:schemeClr val="accent1"/>
                </a:effectRef>
                <a:fontRef idx="minor">
                  <a:schemeClr val="lt1"/>
                </a:fontRef>
              </p:style>
              <p:txBody>
                <a:bodyPr rtlCol="0" anchor="ctr"/>
                <a:lstStyle/>
                <a:p>
                  <a:pPr algn="ctr"/>
                  <a:endParaRPr lang="en-US"/>
                </a:p>
              </p:txBody>
            </p:sp>
          </p:grpSp>
          <p:sp>
            <p:nvSpPr>
              <p:cNvPr id="104" name="Rectangle 103"/>
              <p:cNvSpPr/>
              <p:nvPr/>
            </p:nvSpPr>
            <p:spPr>
              <a:xfrm>
                <a:off x="3810000" y="0"/>
                <a:ext cx="28194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5" name="Rectangle 104"/>
              <p:cNvSpPr/>
              <p:nvPr/>
            </p:nvSpPr>
            <p:spPr>
              <a:xfrm>
                <a:off x="2895600" y="0"/>
                <a:ext cx="4572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sp>
            <p:nvSpPr>
              <p:cNvPr id="106" name="Rectangle 105"/>
              <p:cNvSpPr/>
              <p:nvPr/>
            </p:nvSpPr>
            <p:spPr>
              <a:xfrm>
                <a:off x="3124200" y="0"/>
                <a:ext cx="762000" cy="6858000"/>
              </a:xfrm>
              <a:prstGeom prst="rect">
                <a:avLst/>
              </a:prstGeom>
              <a:solidFill>
                <a:schemeClr val="bg1">
                  <a:alpha val="10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</p:grpSp>
        <p:sp>
          <p:nvSpPr>
            <p:cNvPr id="44" name="Freeform 43"/>
            <p:cNvSpPr/>
            <p:nvPr/>
          </p:nvSpPr>
          <p:spPr>
            <a:xfrm>
              <a:off x="-11875" y="5035138"/>
              <a:ext cx="9144000" cy="1175655"/>
            </a:xfrm>
            <a:custGeom>
              <a:avLst/>
              <a:gdLst>
                <a:gd name="connsiteX0" fmla="*/ 0 w 9144000"/>
                <a:gd name="connsiteY0" fmla="*/ 1116280 h 1175656"/>
                <a:gd name="connsiteX1" fmla="*/ 1674420 w 9144000"/>
                <a:gd name="connsiteY1" fmla="*/ 1163781 h 1175656"/>
                <a:gd name="connsiteX2" fmla="*/ 4120737 w 9144000"/>
                <a:gd name="connsiteY2" fmla="*/ 1045028 h 1175656"/>
                <a:gd name="connsiteX3" fmla="*/ 7172696 w 9144000"/>
                <a:gd name="connsiteY3" fmla="*/ 605641 h 1175656"/>
                <a:gd name="connsiteX4" fmla="*/ 9144000 w 9144000"/>
                <a:gd name="connsiteY4" fmla="*/ 0 h 1175656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270659 h 1330035"/>
                <a:gd name="connsiteX1" fmla="*/ 1674420 w 9144000"/>
                <a:gd name="connsiteY1" fmla="*/ 1318160 h 1330035"/>
                <a:gd name="connsiteX2" fmla="*/ 4120737 w 9144000"/>
                <a:gd name="connsiteY2" fmla="*/ 1199407 h 1330035"/>
                <a:gd name="connsiteX3" fmla="*/ 7172696 w 9144000"/>
                <a:gd name="connsiteY3" fmla="*/ 760020 h 1330035"/>
                <a:gd name="connsiteX4" fmla="*/ 9144000 w 9144000"/>
                <a:gd name="connsiteY4" fmla="*/ 0 h 1330035"/>
                <a:gd name="connsiteX0" fmla="*/ 0 w 9144000"/>
                <a:gd name="connsiteY0" fmla="*/ 1116279 h 1175655"/>
                <a:gd name="connsiteX1" fmla="*/ 1674420 w 9144000"/>
                <a:gd name="connsiteY1" fmla="*/ 1163780 h 1175655"/>
                <a:gd name="connsiteX2" fmla="*/ 4120737 w 9144000"/>
                <a:gd name="connsiteY2" fmla="*/ 1045027 h 1175655"/>
                <a:gd name="connsiteX3" fmla="*/ 7172696 w 9144000"/>
                <a:gd name="connsiteY3" fmla="*/ 605640 h 1175655"/>
                <a:gd name="connsiteX4" fmla="*/ 9144000 w 9144000"/>
                <a:gd name="connsiteY4" fmla="*/ 0 h 1175655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1175655">
                  <a:moveTo>
                    <a:pt x="0" y="1116279"/>
                  </a:moveTo>
                  <a:cubicBezTo>
                    <a:pt x="493815" y="1145967"/>
                    <a:pt x="987631" y="1175655"/>
                    <a:pt x="1674420" y="1163780"/>
                  </a:cubicBezTo>
                  <a:cubicBezTo>
                    <a:pt x="2361209" y="1151905"/>
                    <a:pt x="3204358" y="1138050"/>
                    <a:pt x="4120737" y="1045027"/>
                  </a:cubicBezTo>
                  <a:cubicBezTo>
                    <a:pt x="5037116" y="952004"/>
                    <a:pt x="6335486" y="779811"/>
                    <a:pt x="7172696" y="605640"/>
                  </a:cubicBezTo>
                  <a:cubicBezTo>
                    <a:pt x="8009907" y="431469"/>
                    <a:pt x="8866910" y="154379"/>
                    <a:pt x="9144000" y="0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5" name="Freeform 44"/>
            <p:cNvSpPr/>
            <p:nvPr/>
          </p:nvSpPr>
          <p:spPr>
            <a:xfrm>
              <a:off x="-11875" y="3467595"/>
              <a:ext cx="9144000" cy="890650"/>
            </a:xfrm>
            <a:custGeom>
              <a:avLst/>
              <a:gdLst>
                <a:gd name="connsiteX0" fmla="*/ 0 w 9144000"/>
                <a:gd name="connsiteY0" fmla="*/ 890650 h 890650"/>
                <a:gd name="connsiteX1" fmla="*/ 1045028 w 9144000"/>
                <a:gd name="connsiteY1" fmla="*/ 475013 h 890650"/>
                <a:gd name="connsiteX2" fmla="*/ 3111335 w 9144000"/>
                <a:gd name="connsiteY2" fmla="*/ 71252 h 890650"/>
                <a:gd name="connsiteX3" fmla="*/ 5913911 w 9144000"/>
                <a:gd name="connsiteY3" fmla="*/ 71252 h 890650"/>
                <a:gd name="connsiteX4" fmla="*/ 9144000 w 9144000"/>
                <a:gd name="connsiteY4" fmla="*/ 498764 h 890650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</a:cxnLst>
              <a:rect l="l" t="t" r="r" b="b"/>
              <a:pathLst>
                <a:path w="9144000" h="890650">
                  <a:moveTo>
                    <a:pt x="0" y="890650"/>
                  </a:moveTo>
                  <a:cubicBezTo>
                    <a:pt x="263236" y="751114"/>
                    <a:pt x="526472" y="611579"/>
                    <a:pt x="1045028" y="475013"/>
                  </a:cubicBezTo>
                  <a:cubicBezTo>
                    <a:pt x="1563584" y="338447"/>
                    <a:pt x="2299855" y="138545"/>
                    <a:pt x="3111335" y="71252"/>
                  </a:cubicBezTo>
                  <a:cubicBezTo>
                    <a:pt x="3922815" y="3959"/>
                    <a:pt x="4908467" y="0"/>
                    <a:pt x="5913911" y="71252"/>
                  </a:cubicBezTo>
                  <a:cubicBezTo>
                    <a:pt x="6919355" y="142504"/>
                    <a:pt x="8595756" y="427512"/>
                    <a:pt x="9144000" y="498764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6" name="Freeform 45"/>
            <p:cNvSpPr/>
            <p:nvPr/>
          </p:nvSpPr>
          <p:spPr>
            <a:xfrm>
              <a:off x="-23751" y="5640779"/>
              <a:ext cx="3004457" cy="1211283"/>
            </a:xfrm>
            <a:custGeom>
              <a:avLst/>
              <a:gdLst>
                <a:gd name="connsiteX0" fmla="*/ 0 w 3004457"/>
                <a:gd name="connsiteY0" fmla="*/ 0 h 1211283"/>
                <a:gd name="connsiteX1" fmla="*/ 3004457 w 3004457"/>
                <a:gd name="connsiteY1" fmla="*/ 1211283 h 1211283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</a:cxnLst>
              <a:rect l="l" t="t" r="r" b="b"/>
              <a:pathLst>
                <a:path w="3004457" h="1211283">
                  <a:moveTo>
                    <a:pt x="0" y="0"/>
                  </a:moveTo>
                  <a:cubicBezTo>
                    <a:pt x="1103415" y="501732"/>
                    <a:pt x="2206831" y="1003465"/>
                    <a:pt x="3004457" y="1211283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7" name="Freeform 46"/>
            <p:cNvSpPr/>
            <p:nvPr/>
          </p:nvSpPr>
          <p:spPr>
            <a:xfrm>
              <a:off x="-11875" y="5284519"/>
              <a:ext cx="9144000" cy="1478478"/>
            </a:xfrm>
            <a:custGeom>
              <a:avLst/>
              <a:gdLst>
                <a:gd name="connsiteX0" fmla="*/ 0 w 9144000"/>
                <a:gd name="connsiteY0" fmla="*/ 0 h 1478478"/>
                <a:gd name="connsiteX1" fmla="*/ 1104405 w 9144000"/>
                <a:gd name="connsiteY1" fmla="*/ 344385 h 1478478"/>
                <a:gd name="connsiteX2" fmla="*/ 3194462 w 9144000"/>
                <a:gd name="connsiteY2" fmla="*/ 866899 h 1478478"/>
                <a:gd name="connsiteX3" fmla="*/ 5676405 w 9144000"/>
                <a:gd name="connsiteY3" fmla="*/ 1282536 h 1478478"/>
                <a:gd name="connsiteX4" fmla="*/ 7730836 w 9144000"/>
                <a:gd name="connsiteY4" fmla="*/ 1448790 h 1478478"/>
                <a:gd name="connsiteX5" fmla="*/ 8573984 w 9144000"/>
                <a:gd name="connsiteY5" fmla="*/ 1460665 h 1478478"/>
                <a:gd name="connsiteX6" fmla="*/ 9144000 w 9144000"/>
                <a:gd name="connsiteY6" fmla="*/ 1425039 h 1478478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9144000" h="1478478">
                  <a:moveTo>
                    <a:pt x="0" y="0"/>
                  </a:moveTo>
                  <a:cubicBezTo>
                    <a:pt x="285997" y="99951"/>
                    <a:pt x="571995" y="199902"/>
                    <a:pt x="1104405" y="344385"/>
                  </a:cubicBezTo>
                  <a:cubicBezTo>
                    <a:pt x="1636815" y="488868"/>
                    <a:pt x="2432462" y="710541"/>
                    <a:pt x="3194462" y="866899"/>
                  </a:cubicBezTo>
                  <a:cubicBezTo>
                    <a:pt x="3956462" y="1023258"/>
                    <a:pt x="4920343" y="1185554"/>
                    <a:pt x="5676405" y="1282536"/>
                  </a:cubicBezTo>
                  <a:cubicBezTo>
                    <a:pt x="6432467" y="1379518"/>
                    <a:pt x="7247906" y="1419102"/>
                    <a:pt x="7730836" y="1448790"/>
                  </a:cubicBezTo>
                  <a:cubicBezTo>
                    <a:pt x="8213766" y="1478478"/>
                    <a:pt x="8338457" y="1464623"/>
                    <a:pt x="8573984" y="1460665"/>
                  </a:cubicBezTo>
                  <a:cubicBezTo>
                    <a:pt x="8809511" y="1456707"/>
                    <a:pt x="8976755" y="1440873"/>
                    <a:pt x="9144000" y="1425039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49" name="Freeform 48"/>
            <p:cNvSpPr/>
            <p:nvPr/>
          </p:nvSpPr>
          <p:spPr>
            <a:xfrm>
              <a:off x="2137558" y="5132120"/>
              <a:ext cx="6982691" cy="1719942"/>
            </a:xfrm>
            <a:custGeom>
              <a:avLst/>
              <a:gdLst>
                <a:gd name="connsiteX0" fmla="*/ 0 w 6982691"/>
                <a:gd name="connsiteY0" fmla="*/ 1719942 h 1719942"/>
                <a:gd name="connsiteX1" fmla="*/ 546265 w 6982691"/>
                <a:gd name="connsiteY1" fmla="*/ 1185553 h 1719942"/>
                <a:gd name="connsiteX2" fmla="*/ 1330037 w 6982691"/>
                <a:gd name="connsiteY2" fmla="*/ 710540 h 1719942"/>
                <a:gd name="connsiteX3" fmla="*/ 2078182 w 6982691"/>
                <a:gd name="connsiteY3" fmla="*/ 437407 h 1719942"/>
                <a:gd name="connsiteX4" fmla="*/ 3348842 w 6982691"/>
                <a:gd name="connsiteY4" fmla="*/ 152399 h 1719942"/>
                <a:gd name="connsiteX5" fmla="*/ 4001985 w 6982691"/>
                <a:gd name="connsiteY5" fmla="*/ 69272 h 1719942"/>
                <a:gd name="connsiteX6" fmla="*/ 5047013 w 6982691"/>
                <a:gd name="connsiteY6" fmla="*/ 9896 h 1719942"/>
                <a:gd name="connsiteX7" fmla="*/ 5890161 w 6982691"/>
                <a:gd name="connsiteY7" fmla="*/ 9896 h 1719942"/>
                <a:gd name="connsiteX8" fmla="*/ 6495803 w 6982691"/>
                <a:gd name="connsiteY8" fmla="*/ 9896 h 1719942"/>
                <a:gd name="connsiteX9" fmla="*/ 6899564 w 6982691"/>
                <a:gd name="connsiteY9" fmla="*/ 33646 h 1719942"/>
                <a:gd name="connsiteX10" fmla="*/ 6982691 w 6982691"/>
                <a:gd name="connsiteY10" fmla="*/ 45522 h 171994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  <a:cxn ang="0">
                  <a:pos x="connsiteX7" y="connsiteY7"/>
                </a:cxn>
                <a:cxn ang="0">
                  <a:pos x="connsiteX8" y="connsiteY8"/>
                </a:cxn>
                <a:cxn ang="0">
                  <a:pos x="connsiteX9" y="connsiteY9"/>
                </a:cxn>
                <a:cxn ang="0">
                  <a:pos x="connsiteX10" y="connsiteY10"/>
                </a:cxn>
              </a:cxnLst>
              <a:rect l="l" t="t" r="r" b="b"/>
              <a:pathLst>
                <a:path w="6982691" h="1719942">
                  <a:moveTo>
                    <a:pt x="0" y="1719942"/>
                  </a:moveTo>
                  <a:cubicBezTo>
                    <a:pt x="162296" y="1536864"/>
                    <a:pt x="324592" y="1353787"/>
                    <a:pt x="546265" y="1185553"/>
                  </a:cubicBezTo>
                  <a:cubicBezTo>
                    <a:pt x="767938" y="1017319"/>
                    <a:pt x="1074718" y="835231"/>
                    <a:pt x="1330037" y="710540"/>
                  </a:cubicBezTo>
                  <a:cubicBezTo>
                    <a:pt x="1585356" y="585849"/>
                    <a:pt x="1741715" y="530430"/>
                    <a:pt x="2078182" y="437407"/>
                  </a:cubicBezTo>
                  <a:cubicBezTo>
                    <a:pt x="2414649" y="344384"/>
                    <a:pt x="3028208" y="213755"/>
                    <a:pt x="3348842" y="152399"/>
                  </a:cubicBezTo>
                  <a:cubicBezTo>
                    <a:pt x="3669476" y="91043"/>
                    <a:pt x="3718957" y="93022"/>
                    <a:pt x="4001985" y="69272"/>
                  </a:cubicBezTo>
                  <a:cubicBezTo>
                    <a:pt x="4285013" y="45522"/>
                    <a:pt x="4732317" y="19792"/>
                    <a:pt x="5047013" y="9896"/>
                  </a:cubicBezTo>
                  <a:cubicBezTo>
                    <a:pt x="5361709" y="0"/>
                    <a:pt x="5890161" y="9896"/>
                    <a:pt x="5890161" y="9896"/>
                  </a:cubicBezTo>
                  <a:lnTo>
                    <a:pt x="6495803" y="9896"/>
                  </a:lnTo>
                  <a:cubicBezTo>
                    <a:pt x="6664037" y="13854"/>
                    <a:pt x="6818416" y="27708"/>
                    <a:pt x="6899564" y="33646"/>
                  </a:cubicBezTo>
                  <a:cubicBezTo>
                    <a:pt x="6980712" y="39584"/>
                    <a:pt x="6953003" y="37605"/>
                    <a:pt x="6982691" y="45522"/>
                  </a:cubicBezTo>
                </a:path>
              </a:pathLst>
            </a:custGeom>
            <a:ln w="6350">
              <a:solidFill>
                <a:schemeClr val="bg1">
                  <a:alpha val="20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0" name="Hexagon 49"/>
            <p:cNvSpPr/>
            <p:nvPr/>
          </p:nvSpPr>
          <p:spPr>
            <a:xfrm rot="1800000">
              <a:off x="2996165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1" name="Hexagon 50"/>
            <p:cNvSpPr/>
            <p:nvPr/>
          </p:nvSpPr>
          <p:spPr>
            <a:xfrm rot="1800000">
              <a:off x="3720065" y="41260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2" name="Hexagon 51"/>
            <p:cNvSpPr/>
            <p:nvPr/>
          </p:nvSpPr>
          <p:spPr>
            <a:xfrm rot="1800000">
              <a:off x="3729591" y="159242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3" name="Hexagon 52"/>
            <p:cNvSpPr/>
            <p:nvPr/>
          </p:nvSpPr>
          <p:spPr>
            <a:xfrm rot="1800000">
              <a:off x="2977115" y="32560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4" name="Hexagon 53"/>
            <p:cNvSpPr/>
            <p:nvPr/>
          </p:nvSpPr>
          <p:spPr>
            <a:xfrm rot="1800000">
              <a:off x="4463014" y="53833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6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5" name="Freeform 54"/>
            <p:cNvSpPr/>
            <p:nvPr/>
          </p:nvSpPr>
          <p:spPr>
            <a:xfrm rot="1800000">
              <a:off x="-382404" y="4201528"/>
              <a:ext cx="1261499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56357 w 1261499"/>
                <a:gd name="connsiteY5" fmla="*/ 1388236 h 1388236"/>
                <a:gd name="connsiteX6" fmla="*/ 0 w 1261499"/>
                <a:gd name="connsiteY6" fmla="*/ 105098 h 1388236"/>
                <a:gd name="connsiteX0" fmla="*/ 0 w 1261499"/>
                <a:gd name="connsiteY0" fmla="*/ 105098 h 1388236"/>
                <a:gd name="connsiteX1" fmla="*/ 56357 w 1261499"/>
                <a:gd name="connsiteY1" fmla="*/ 0 h 1388236"/>
                <a:gd name="connsiteX2" fmla="*/ 865241 w 1261499"/>
                <a:gd name="connsiteY2" fmla="*/ 0 h 1388236"/>
                <a:gd name="connsiteX3" fmla="*/ 1261499 w 1261499"/>
                <a:gd name="connsiteY3" fmla="*/ 694118 h 1388236"/>
                <a:gd name="connsiteX4" fmla="*/ 865241 w 1261499"/>
                <a:gd name="connsiteY4" fmla="*/ 1388236 h 1388236"/>
                <a:gd name="connsiteX5" fmla="*/ 744578 w 1261499"/>
                <a:gd name="connsiteY5" fmla="*/ 1387893 h 1388236"/>
                <a:gd name="connsiteX6" fmla="*/ 0 w 1261499"/>
                <a:gd name="connsiteY6" fmla="*/ 10509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61499" h="1388236">
                  <a:moveTo>
                    <a:pt x="0" y="105098"/>
                  </a:moveTo>
                  <a:lnTo>
                    <a:pt x="56357" y="0"/>
                  </a:lnTo>
                  <a:lnTo>
                    <a:pt x="865241" y="0"/>
                  </a:lnTo>
                  <a:lnTo>
                    <a:pt x="1261499" y="694118"/>
                  </a:lnTo>
                  <a:lnTo>
                    <a:pt x="865241" y="1388236"/>
                  </a:lnTo>
                  <a:lnTo>
                    <a:pt x="744578" y="1387893"/>
                  </a:lnTo>
                  <a:lnTo>
                    <a:pt x="0" y="105098"/>
                  </a:lnTo>
                  <a:close/>
                </a:path>
              </a:pathLst>
            </a:cu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6" name="Hexagon 55"/>
            <p:cNvSpPr/>
            <p:nvPr/>
          </p:nvSpPr>
          <p:spPr>
            <a:xfrm rot="1800000">
              <a:off x="24365" y="540242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7" name="Hexagon 56"/>
            <p:cNvSpPr/>
            <p:nvPr/>
          </p:nvSpPr>
          <p:spPr>
            <a:xfrm rot="1800000">
              <a:off x="52941" y="28497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8" name="Hexagon 57"/>
            <p:cNvSpPr/>
            <p:nvPr/>
          </p:nvSpPr>
          <p:spPr>
            <a:xfrm rot="1800000">
              <a:off x="776840" y="4126077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59" name="Hexagon 58"/>
            <p:cNvSpPr/>
            <p:nvPr/>
          </p:nvSpPr>
          <p:spPr>
            <a:xfrm rot="1800000">
              <a:off x="1510265" y="54119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60" name="Hexagon 59"/>
            <p:cNvSpPr/>
            <p:nvPr/>
          </p:nvSpPr>
          <p:spPr>
            <a:xfrm rot="1800000">
              <a:off x="1529316" y="2859252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5" name="Hexagon 94"/>
            <p:cNvSpPr/>
            <p:nvPr/>
          </p:nvSpPr>
          <p:spPr>
            <a:xfrm rot="1800000">
              <a:off x="795890" y="1563853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6" name="Hexagon 95"/>
            <p:cNvSpPr/>
            <p:nvPr/>
          </p:nvSpPr>
          <p:spPr>
            <a:xfrm rot="1800000">
              <a:off x="6806166" y="414512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10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7" name="Hexagon 96"/>
            <p:cNvSpPr/>
            <p:nvPr/>
          </p:nvSpPr>
          <p:spPr>
            <a:xfrm rot="1800000">
              <a:off x="7549116" y="5421479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8" name="Hexagon 97"/>
            <p:cNvSpPr/>
            <p:nvPr/>
          </p:nvSpPr>
          <p:spPr>
            <a:xfrm rot="1800000">
              <a:off x="7549117" y="2868778"/>
              <a:ext cx="1601400" cy="1388236"/>
            </a:xfrm>
            <a:prstGeom prst="hexagon">
              <a:avLst>
                <a:gd name="adj" fmla="val 28544"/>
                <a:gd name="vf" fmla="val 115470"/>
              </a:avLst>
            </a:prstGeom>
            <a:solidFill>
              <a:schemeClr val="bg1">
                <a:alpha val="7000"/>
              </a:schemeClr>
            </a:solidFill>
            <a:ln w="12700">
              <a:solidFill>
                <a:schemeClr val="bg1">
                  <a:alpha val="8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99" name="Freeform 98"/>
            <p:cNvSpPr/>
            <p:nvPr/>
          </p:nvSpPr>
          <p:spPr>
            <a:xfrm rot="1800000">
              <a:off x="8306521" y="4055629"/>
              <a:ext cx="1243407" cy="1388236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474029 w 1601400"/>
                <a:gd name="connsiteY2" fmla="*/ 4016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243407"/>
                <a:gd name="connsiteY0" fmla="*/ 694118 h 1388236"/>
                <a:gd name="connsiteX1" fmla="*/ 396258 w 1243407"/>
                <a:gd name="connsiteY1" fmla="*/ 0 h 1388236"/>
                <a:gd name="connsiteX2" fmla="*/ 474029 w 1243407"/>
                <a:gd name="connsiteY2" fmla="*/ 4016 h 1388236"/>
                <a:gd name="connsiteX3" fmla="*/ 1243407 w 1243407"/>
                <a:gd name="connsiteY3" fmla="*/ 1325983 h 1388236"/>
                <a:gd name="connsiteX4" fmla="*/ 1205142 w 1243407"/>
                <a:gd name="connsiteY4" fmla="*/ 1388236 h 1388236"/>
                <a:gd name="connsiteX5" fmla="*/ 396258 w 1243407"/>
                <a:gd name="connsiteY5" fmla="*/ 1388236 h 1388236"/>
                <a:gd name="connsiteX6" fmla="*/ 0 w 1243407"/>
                <a:gd name="connsiteY6" fmla="*/ 694118 h 1388236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3407" h="1388236">
                  <a:moveTo>
                    <a:pt x="0" y="694118"/>
                  </a:moveTo>
                  <a:lnTo>
                    <a:pt x="396258" y="0"/>
                  </a:lnTo>
                  <a:lnTo>
                    <a:pt x="474029" y="4016"/>
                  </a:lnTo>
                  <a:lnTo>
                    <a:pt x="1243407" y="1325983"/>
                  </a:lnTo>
                  <a:lnTo>
                    <a:pt x="1205142" y="1388236"/>
                  </a:lnTo>
                  <a:lnTo>
                    <a:pt x="396258" y="1388236"/>
                  </a:lnTo>
                  <a:lnTo>
                    <a:pt x="0" y="694118"/>
                  </a:lnTo>
                  <a:close/>
                </a:path>
              </a:pathLst>
            </a:custGeom>
            <a:solidFill>
              <a:schemeClr val="bg1">
                <a:alpha val="400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  <p:sp>
          <p:nvSpPr>
            <p:cNvPr id="100" name="Freeform 99"/>
            <p:cNvSpPr/>
            <p:nvPr/>
          </p:nvSpPr>
          <p:spPr>
            <a:xfrm rot="1800000">
              <a:off x="8306771" y="1511524"/>
              <a:ext cx="1241871" cy="1388822"/>
            </a:xfrm>
            <a:custGeom>
              <a:avLst/>
              <a:gdLst>
                <a:gd name="connsiteX0" fmla="*/ 0 w 1601400"/>
                <a:gd name="connsiteY0" fmla="*/ 694118 h 1388236"/>
                <a:gd name="connsiteX1" fmla="*/ 396258 w 1601400"/>
                <a:gd name="connsiteY1" fmla="*/ 0 h 1388236"/>
                <a:gd name="connsiteX2" fmla="*/ 1205142 w 1601400"/>
                <a:gd name="connsiteY2" fmla="*/ 0 h 1388236"/>
                <a:gd name="connsiteX3" fmla="*/ 1601400 w 1601400"/>
                <a:gd name="connsiteY3" fmla="*/ 694118 h 1388236"/>
                <a:gd name="connsiteX4" fmla="*/ 1205142 w 1601400"/>
                <a:gd name="connsiteY4" fmla="*/ 1388236 h 1388236"/>
                <a:gd name="connsiteX5" fmla="*/ 396258 w 1601400"/>
                <a:gd name="connsiteY5" fmla="*/ 1388236 h 1388236"/>
                <a:gd name="connsiteX6" fmla="*/ 0 w 1601400"/>
                <a:gd name="connsiteY6" fmla="*/ 694118 h 1388236"/>
                <a:gd name="connsiteX0" fmla="*/ 0 w 1601400"/>
                <a:gd name="connsiteY0" fmla="*/ 694704 h 1388822"/>
                <a:gd name="connsiteX1" fmla="*/ 396258 w 1601400"/>
                <a:gd name="connsiteY1" fmla="*/ 586 h 1388822"/>
                <a:gd name="connsiteX2" fmla="*/ 482002 w 1601400"/>
                <a:gd name="connsiteY2" fmla="*/ 0 h 1388822"/>
                <a:gd name="connsiteX3" fmla="*/ 1601400 w 1601400"/>
                <a:gd name="connsiteY3" fmla="*/ 694704 h 1388822"/>
                <a:gd name="connsiteX4" fmla="*/ 1205142 w 1601400"/>
                <a:gd name="connsiteY4" fmla="*/ 1388822 h 1388822"/>
                <a:gd name="connsiteX5" fmla="*/ 396258 w 1601400"/>
                <a:gd name="connsiteY5" fmla="*/ 1388822 h 1388822"/>
                <a:gd name="connsiteX6" fmla="*/ 0 w 1601400"/>
                <a:gd name="connsiteY6" fmla="*/ 694704 h 1388822"/>
                <a:gd name="connsiteX0" fmla="*/ 0 w 1241871"/>
                <a:gd name="connsiteY0" fmla="*/ 694704 h 1388822"/>
                <a:gd name="connsiteX1" fmla="*/ 396258 w 1241871"/>
                <a:gd name="connsiteY1" fmla="*/ 586 h 1388822"/>
                <a:gd name="connsiteX2" fmla="*/ 482002 w 1241871"/>
                <a:gd name="connsiteY2" fmla="*/ 0 h 1388822"/>
                <a:gd name="connsiteX3" fmla="*/ 1241871 w 1241871"/>
                <a:gd name="connsiteY3" fmla="*/ 1323912 h 1388822"/>
                <a:gd name="connsiteX4" fmla="*/ 1205142 w 1241871"/>
                <a:gd name="connsiteY4" fmla="*/ 1388822 h 1388822"/>
                <a:gd name="connsiteX5" fmla="*/ 396258 w 1241871"/>
                <a:gd name="connsiteY5" fmla="*/ 1388822 h 1388822"/>
                <a:gd name="connsiteX6" fmla="*/ 0 w 1241871"/>
                <a:gd name="connsiteY6" fmla="*/ 694704 h 1388822"/>
              </a:gdLst>
              <a:ahLst/>
              <a:cxnLst>
                <a:cxn ang="0">
                  <a:pos x="connsiteX0" y="connsiteY0"/>
                </a:cxn>
                <a:cxn ang="0">
                  <a:pos x="connsiteX1" y="connsiteY1"/>
                </a:cxn>
                <a:cxn ang="0">
                  <a:pos x="connsiteX2" y="connsiteY2"/>
                </a:cxn>
                <a:cxn ang="0">
                  <a:pos x="connsiteX3" y="connsiteY3"/>
                </a:cxn>
                <a:cxn ang="0">
                  <a:pos x="connsiteX4" y="connsiteY4"/>
                </a:cxn>
                <a:cxn ang="0">
                  <a:pos x="connsiteX5" y="connsiteY5"/>
                </a:cxn>
                <a:cxn ang="0">
                  <a:pos x="connsiteX6" y="connsiteY6"/>
                </a:cxn>
              </a:cxnLst>
              <a:rect l="l" t="t" r="r" b="b"/>
              <a:pathLst>
                <a:path w="1241871" h="1388822">
                  <a:moveTo>
                    <a:pt x="0" y="694704"/>
                  </a:moveTo>
                  <a:lnTo>
                    <a:pt x="396258" y="586"/>
                  </a:lnTo>
                  <a:lnTo>
                    <a:pt x="482002" y="0"/>
                  </a:lnTo>
                  <a:lnTo>
                    <a:pt x="1241871" y="1323912"/>
                  </a:lnTo>
                  <a:lnTo>
                    <a:pt x="1205142" y="1388822"/>
                  </a:lnTo>
                  <a:lnTo>
                    <a:pt x="396258" y="1388822"/>
                  </a:lnTo>
                  <a:lnTo>
                    <a:pt x="0" y="694704"/>
                  </a:lnTo>
                  <a:close/>
                </a:path>
              </a:pathLst>
            </a:custGeom>
            <a:solidFill>
              <a:schemeClr val="bg1">
                <a:alpha val="0"/>
              </a:schemeClr>
            </a:solidFill>
            <a:ln w="12700">
              <a:solidFill>
                <a:schemeClr val="bg1">
                  <a:alpha val="12000"/>
                </a:schemeClr>
              </a:solidFill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en-US"/>
            </a:p>
          </p:txBody>
        </p:sp>
      </p:grpSp>
      <p:sp>
        <p:nvSpPr>
          <p:cNvPr id="66" name="Rectangle 65"/>
          <p:cNvSpPr/>
          <p:nvPr/>
        </p:nvSpPr>
        <p:spPr>
          <a:xfrm>
            <a:off x="457200" y="333487"/>
            <a:ext cx="8229600" cy="6185647"/>
          </a:xfrm>
          <a:prstGeom prst="rect">
            <a:avLst/>
          </a:prstGeom>
          <a:solidFill>
            <a:schemeClr val="bg1"/>
          </a:solidFill>
          <a:ln w="6350"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Rectangle 69"/>
          <p:cNvSpPr/>
          <p:nvPr/>
        </p:nvSpPr>
        <p:spPr>
          <a:xfrm>
            <a:off x="4561242" y="-21511"/>
            <a:ext cx="3679116" cy="699244"/>
          </a:xfrm>
          <a:prstGeom prst="rect">
            <a:avLst/>
          </a:prstGeom>
          <a:solidFill>
            <a:srgbClr val="F5F5F5"/>
          </a:solidFill>
          <a:ln>
            <a:solidFill>
              <a:schemeClr val="bg2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Rectangle 70"/>
          <p:cNvSpPr/>
          <p:nvPr/>
        </p:nvSpPr>
        <p:spPr>
          <a:xfrm>
            <a:off x="4649096" y="-21510"/>
            <a:ext cx="3505200" cy="623938"/>
          </a:xfrm>
          <a:prstGeom prst="rect">
            <a:avLst/>
          </a:prstGeom>
          <a:solidFill>
            <a:schemeClr val="accent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043490" y="1027664"/>
            <a:ext cx="7024744" cy="1143000"/>
          </a:xfrm>
          <a:prstGeom prst="rect">
            <a:avLst/>
          </a:prstGeom>
        </p:spPr>
        <p:txBody>
          <a:bodyPr vert="horz" lIns="91440" tIns="45720" rIns="91440" bIns="45720" rtlCol="0" anchor="b">
            <a:normAutofit/>
          </a:bodyPr>
          <a:lstStyle/>
          <a:p>
            <a:r>
              <a:rPr lang="tr-TR" smtClean="0"/>
              <a:t>Asıl başlık stili için tıklatın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043492" y="2323652"/>
            <a:ext cx="6777317" cy="3508977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tr-TR" smtClean="0"/>
              <a:t>Asıl metin stillerini düzenlemek için tıklatın</a:t>
            </a:r>
          </a:p>
          <a:p>
            <a:pPr lvl="1"/>
            <a:r>
              <a:rPr lang="tr-TR" smtClean="0"/>
              <a:t>İkinci düzey</a:t>
            </a:r>
          </a:p>
          <a:p>
            <a:pPr lvl="2"/>
            <a:r>
              <a:rPr lang="tr-TR" smtClean="0"/>
              <a:t>Üçüncü düzey</a:t>
            </a:r>
          </a:p>
          <a:p>
            <a:pPr lvl="3"/>
            <a:r>
              <a:rPr lang="tr-TR" smtClean="0"/>
              <a:t>Dördüncü düzey</a:t>
            </a:r>
          </a:p>
          <a:p>
            <a:pPr lvl="4"/>
            <a:r>
              <a:rPr lang="tr-TR" smtClean="0"/>
              <a:t>Beşinci düzey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997388" y="224492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rgbClr val="FEFEFE"/>
                </a:solidFill>
              </a:defRPr>
            </a:lvl1pPr>
          </a:lstStyle>
          <a:p>
            <a:fld id="{B19C8AF2-1A56-4F66-8C93-A3FB4962E310}" type="datetimeFigureOut">
              <a:rPr lang="tr-TR" smtClean="0"/>
              <a:t>24.12.2018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641448" y="5852160"/>
            <a:ext cx="350215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accent1"/>
                </a:solidFill>
              </a:defRPr>
            </a:lvl1pPr>
          </a:lstStyle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4649096" y="224491"/>
            <a:ext cx="1332156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rgbClr val="FEFEFE"/>
                </a:solidFill>
              </a:defRPr>
            </a:lvl1pPr>
          </a:lstStyle>
          <a:p>
            <a:fld id="{F2D9C9AA-12E7-4D21-B178-01D6D81F4838}" type="slidenum">
              <a:rPr lang="tr-TR" smtClean="0"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spcBef>
          <a:spcPct val="0"/>
        </a:spcBef>
        <a:buNone/>
        <a:defRPr sz="40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400" kern="1200">
          <a:solidFill>
            <a:schemeClr val="tx2"/>
          </a:solidFill>
          <a:latin typeface="+mn-lt"/>
          <a:ea typeface="+mn-ea"/>
          <a:cs typeface="+mn-cs"/>
        </a:defRPr>
      </a:lvl1pPr>
      <a:lvl2pPr marL="640080" indent="-27432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200" kern="1200">
          <a:solidFill>
            <a:schemeClr val="tx2"/>
          </a:solidFill>
          <a:latin typeface="+mn-lt"/>
          <a:ea typeface="+mn-ea"/>
          <a:cs typeface="+mn-cs"/>
        </a:defRPr>
      </a:lvl2pPr>
      <a:lvl3pPr marL="91440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2000" kern="1200">
          <a:solidFill>
            <a:schemeClr val="tx2"/>
          </a:solidFill>
          <a:latin typeface="+mn-lt"/>
          <a:ea typeface="+mn-ea"/>
          <a:cs typeface="+mn-cs"/>
        </a:defRPr>
      </a:lvl3pPr>
      <a:lvl4pPr marL="112471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800" kern="1200">
          <a:solidFill>
            <a:schemeClr val="tx2"/>
          </a:solidFill>
          <a:latin typeface="+mn-lt"/>
          <a:ea typeface="+mn-ea"/>
          <a:cs typeface="+mn-cs"/>
        </a:defRPr>
      </a:lvl4pPr>
      <a:lvl5pPr marL="132588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600" kern="1200" baseline="0">
          <a:solidFill>
            <a:schemeClr val="tx2"/>
          </a:solidFill>
          <a:latin typeface="+mn-lt"/>
          <a:ea typeface="+mn-ea"/>
          <a:cs typeface="+mn-cs"/>
        </a:defRPr>
      </a:lvl5pPr>
      <a:lvl6pPr marL="1517904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6pPr>
      <a:lvl7pPr marL="1719072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7pPr>
      <a:lvl8pPr marL="1920240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8pPr>
      <a:lvl9pPr marL="2121408" indent="-228600" algn="l" defTabSz="914400" rtl="0" eaLnBrk="1" latinLnBrk="0" hangingPunct="1">
        <a:spcBef>
          <a:spcPct val="20000"/>
        </a:spcBef>
        <a:buClr>
          <a:schemeClr val="accent1"/>
        </a:buClr>
        <a:buSzPct val="76000"/>
        <a:buFont typeface="Wingdings 2" pitchFamily="18" charset="2"/>
        <a:buChar char=""/>
        <a:defRPr sz="1400" kern="120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tr-TR" b="1" dirty="0" smtClean="0"/>
              <a:t>Diplomatik Yabancı Dil V</a:t>
            </a:r>
            <a:endParaRPr lang="tr-TR" b="1" dirty="0"/>
          </a:p>
        </p:txBody>
      </p:sp>
      <p:sp>
        <p:nvSpPr>
          <p:cNvPr id="3" name="Alt Başlık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tr-TR" b="1" dirty="0" smtClean="0"/>
              <a:t>Prof. Dr. Funda Keskin Ata</a:t>
            </a:r>
          </a:p>
          <a:p>
            <a:r>
              <a:rPr lang="tr-TR" b="1" dirty="0" smtClean="0"/>
              <a:t>Arş. Gör. Tuğba Yürük</a:t>
            </a:r>
            <a:endParaRPr lang="tr-TR" b="1" dirty="0"/>
          </a:p>
        </p:txBody>
      </p:sp>
    </p:spTree>
    <p:extLst>
      <p:ext uri="{BB962C8B-B14F-4D97-AF65-F5344CB8AC3E}">
        <p14:creationId xmlns:p14="http://schemas.microsoft.com/office/powerpoint/2010/main" val="399315066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676" y="17334"/>
            <a:ext cx="9144000" cy="7584150"/>
          </a:xfrm>
        </p:spPr>
      </p:pic>
    </p:spTree>
    <p:extLst>
      <p:ext uri="{BB962C8B-B14F-4D97-AF65-F5344CB8AC3E}">
        <p14:creationId xmlns:p14="http://schemas.microsoft.com/office/powerpoint/2010/main" val="1558091478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5083"/>
            <a:ext cx="9144000" cy="7139046"/>
          </a:xfrm>
        </p:spPr>
      </p:pic>
    </p:spTree>
    <p:extLst>
      <p:ext uri="{BB962C8B-B14F-4D97-AF65-F5344CB8AC3E}">
        <p14:creationId xmlns:p14="http://schemas.microsoft.com/office/powerpoint/2010/main" val="356032213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tr-TR"/>
          </a:p>
        </p:txBody>
      </p:sp>
      <p:pic>
        <p:nvPicPr>
          <p:cNvPr id="4" name="İçerik Yer Tutucusu 3"/>
          <p:cNvPicPr>
            <a:picLocks noGrp="1" noChangeAspect="1"/>
          </p:cNvPicPr>
          <p:nvPr>
            <p:ph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51520" y="-11864"/>
            <a:ext cx="8640960" cy="7545319"/>
          </a:xfrm>
        </p:spPr>
      </p:pic>
    </p:spTree>
    <p:extLst>
      <p:ext uri="{BB962C8B-B14F-4D97-AF65-F5344CB8AC3E}">
        <p14:creationId xmlns:p14="http://schemas.microsoft.com/office/powerpoint/2010/main" val="424450457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611560" y="332656"/>
            <a:ext cx="7024744" cy="1143000"/>
          </a:xfrm>
        </p:spPr>
        <p:txBody>
          <a:bodyPr/>
          <a:lstStyle/>
          <a:p>
            <a:r>
              <a:rPr lang="tr-TR" b="1" dirty="0" err="1" smtClean="0"/>
              <a:t>Key</a:t>
            </a:r>
            <a:r>
              <a:rPr lang="tr-TR" b="1" dirty="0" smtClean="0"/>
              <a:t> </a:t>
            </a:r>
            <a:r>
              <a:rPr lang="tr-TR" b="1" dirty="0" err="1" smtClean="0"/>
              <a:t>Words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1556792"/>
            <a:ext cx="6777317" cy="4275837"/>
          </a:xfrm>
        </p:spPr>
        <p:txBody>
          <a:bodyPr/>
          <a:lstStyle/>
          <a:p>
            <a:r>
              <a:rPr lang="tr-TR" dirty="0" err="1" smtClean="0"/>
              <a:t>Legally-binding</a:t>
            </a:r>
            <a:endParaRPr lang="tr-TR" dirty="0" smtClean="0"/>
          </a:p>
          <a:p>
            <a:r>
              <a:rPr lang="tr-TR" dirty="0" smtClean="0"/>
              <a:t>Compatibility of </a:t>
            </a:r>
            <a:r>
              <a:rPr lang="tr-TR" sz="1800" dirty="0" err="1" smtClean="0"/>
              <a:t>sth</a:t>
            </a:r>
            <a:r>
              <a:rPr lang="tr-TR" sz="1800" dirty="0" smtClean="0"/>
              <a:t>/</a:t>
            </a:r>
            <a:r>
              <a:rPr lang="tr-TR" sz="1800" dirty="0" err="1" smtClean="0"/>
              <a:t>sb</a:t>
            </a:r>
            <a:r>
              <a:rPr lang="tr-TR" dirty="0" smtClean="0"/>
              <a:t> </a:t>
            </a:r>
            <a:r>
              <a:rPr lang="tr-TR" dirty="0" err="1" smtClean="0"/>
              <a:t>to</a:t>
            </a:r>
            <a:r>
              <a:rPr lang="tr-TR" dirty="0" smtClean="0"/>
              <a:t> </a:t>
            </a:r>
            <a:r>
              <a:rPr lang="tr-TR" sz="1800" dirty="0" err="1" smtClean="0"/>
              <a:t>sth</a:t>
            </a:r>
            <a:endParaRPr lang="tr-TR" sz="1800" dirty="0" smtClean="0"/>
          </a:p>
          <a:p>
            <a:r>
              <a:rPr lang="tr-TR" dirty="0" err="1" smtClean="0"/>
              <a:t>Enhancing</a:t>
            </a:r>
            <a:r>
              <a:rPr lang="tr-TR" dirty="0" smtClean="0"/>
              <a:t>/</a:t>
            </a:r>
            <a:r>
              <a:rPr lang="tr-TR" dirty="0" err="1" smtClean="0"/>
              <a:t>promoting</a:t>
            </a:r>
            <a:r>
              <a:rPr lang="tr-TR" dirty="0" smtClean="0"/>
              <a:t> </a:t>
            </a:r>
            <a:r>
              <a:rPr lang="tr-TR" dirty="0" err="1" smtClean="0"/>
              <a:t>democracy</a:t>
            </a:r>
            <a:endParaRPr lang="tr-TR" dirty="0" smtClean="0"/>
          </a:p>
          <a:p>
            <a:r>
              <a:rPr lang="tr-TR" dirty="0" err="1" smtClean="0"/>
              <a:t>Implementing</a:t>
            </a:r>
            <a:r>
              <a:rPr lang="tr-TR" dirty="0" smtClean="0"/>
              <a:t> an </a:t>
            </a:r>
            <a:r>
              <a:rPr lang="tr-TR" dirty="0" err="1" smtClean="0"/>
              <a:t>agenda</a:t>
            </a:r>
            <a:endParaRPr lang="tr-TR" dirty="0" smtClean="0"/>
          </a:p>
          <a:p>
            <a:r>
              <a:rPr lang="tr-TR" dirty="0" err="1" smtClean="0"/>
              <a:t>Sustainable</a:t>
            </a:r>
            <a:r>
              <a:rPr lang="tr-TR" dirty="0" smtClean="0"/>
              <a:t> </a:t>
            </a:r>
            <a:r>
              <a:rPr lang="tr-TR" dirty="0" err="1" smtClean="0"/>
              <a:t>development</a:t>
            </a:r>
            <a:endParaRPr lang="tr-TR" dirty="0" smtClean="0"/>
          </a:p>
          <a:p>
            <a:r>
              <a:rPr lang="tr-TR" dirty="0" err="1" smtClean="0"/>
              <a:t>Inequality</a:t>
            </a:r>
            <a:endParaRPr lang="tr-TR" dirty="0" smtClean="0"/>
          </a:p>
          <a:p>
            <a:r>
              <a:rPr lang="tr-TR" dirty="0" err="1" smtClean="0"/>
              <a:t>Marginalization</a:t>
            </a:r>
            <a:endParaRPr lang="tr-TR" dirty="0" smtClean="0"/>
          </a:p>
          <a:p>
            <a:r>
              <a:rPr lang="tr-TR" dirty="0" err="1" smtClean="0"/>
              <a:t>Disrespect</a:t>
            </a:r>
            <a:r>
              <a:rPr lang="tr-TR" dirty="0" smtClean="0"/>
              <a:t> </a:t>
            </a:r>
            <a:r>
              <a:rPr lang="tr-TR" dirty="0" err="1" smtClean="0"/>
              <a:t>for</a:t>
            </a:r>
            <a:r>
              <a:rPr lang="tr-TR" dirty="0" smtClean="0"/>
              <a:t> </a:t>
            </a:r>
            <a:r>
              <a:rPr lang="tr-TR" dirty="0" err="1" smtClean="0"/>
              <a:t>human</a:t>
            </a:r>
            <a:r>
              <a:rPr lang="tr-TR" dirty="0" smtClean="0"/>
              <a:t> </a:t>
            </a:r>
            <a:r>
              <a:rPr lang="tr-TR" dirty="0" err="1" smtClean="0"/>
              <a:t>rights</a:t>
            </a:r>
            <a:endParaRPr lang="tr-TR" dirty="0" smtClean="0"/>
          </a:p>
          <a:p>
            <a:r>
              <a:rPr lang="tr-TR" dirty="0" err="1" smtClean="0"/>
              <a:t>Sectarian</a:t>
            </a:r>
            <a:r>
              <a:rPr lang="tr-TR" dirty="0" smtClean="0"/>
              <a:t> </a:t>
            </a:r>
            <a:r>
              <a:rPr lang="tr-TR" dirty="0" err="1" smtClean="0"/>
              <a:t>divides</a:t>
            </a:r>
            <a:endParaRPr lang="tr-TR" dirty="0" smtClean="0"/>
          </a:p>
          <a:p>
            <a:pPr marL="68580" indent="0">
              <a:buNone/>
            </a:pP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190197889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>
          <a:xfrm>
            <a:off x="467544" y="332656"/>
            <a:ext cx="7024744" cy="1143000"/>
          </a:xfrm>
        </p:spPr>
        <p:txBody>
          <a:bodyPr/>
          <a:lstStyle/>
          <a:p>
            <a:r>
              <a:rPr lang="tr-TR" b="1" dirty="0" err="1" smtClean="0"/>
              <a:t>Keywords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1412776"/>
            <a:ext cx="6777317" cy="5256584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H.E.- His/Her </a:t>
            </a:r>
            <a:r>
              <a:rPr lang="tr-TR" dirty="0" err="1" smtClean="0"/>
              <a:t>Excellency</a:t>
            </a:r>
            <a:endParaRPr lang="tr-TR" dirty="0" smtClean="0"/>
          </a:p>
          <a:p>
            <a:r>
              <a:rPr lang="tr-TR" dirty="0" err="1" smtClean="0"/>
              <a:t>Pursuit</a:t>
            </a:r>
            <a:r>
              <a:rPr lang="tr-TR" dirty="0" smtClean="0"/>
              <a:t> of …</a:t>
            </a:r>
          </a:p>
          <a:p>
            <a:r>
              <a:rPr lang="tr-TR" dirty="0" err="1" smtClean="0"/>
              <a:t>Letter</a:t>
            </a:r>
            <a:r>
              <a:rPr lang="tr-TR" dirty="0" smtClean="0"/>
              <a:t> of </a:t>
            </a:r>
            <a:r>
              <a:rPr lang="tr-TR" dirty="0" err="1" smtClean="0"/>
              <a:t>Credence</a:t>
            </a:r>
            <a:endParaRPr lang="tr-TR" dirty="0" smtClean="0"/>
          </a:p>
          <a:p>
            <a:r>
              <a:rPr lang="tr-TR" dirty="0" err="1" smtClean="0"/>
              <a:t>Letter</a:t>
            </a:r>
            <a:r>
              <a:rPr lang="tr-TR" dirty="0" smtClean="0"/>
              <a:t> of </a:t>
            </a:r>
            <a:r>
              <a:rPr lang="tr-TR" dirty="0" err="1" smtClean="0"/>
              <a:t>Recall</a:t>
            </a:r>
            <a:endParaRPr lang="tr-TR" dirty="0" smtClean="0"/>
          </a:p>
          <a:p>
            <a:r>
              <a:rPr lang="tr-TR" dirty="0" smtClean="0"/>
              <a:t>Full Powers</a:t>
            </a:r>
          </a:p>
          <a:p>
            <a:r>
              <a:rPr lang="tr-TR" dirty="0" err="1" smtClean="0"/>
              <a:t>Convention</a:t>
            </a:r>
            <a:r>
              <a:rPr lang="tr-TR" dirty="0" smtClean="0"/>
              <a:t>/ </a:t>
            </a:r>
            <a:r>
              <a:rPr lang="tr-TR" dirty="0" err="1" smtClean="0"/>
              <a:t>Treaty</a:t>
            </a:r>
            <a:r>
              <a:rPr lang="tr-TR" dirty="0" smtClean="0"/>
              <a:t>/ </a:t>
            </a:r>
            <a:r>
              <a:rPr lang="tr-TR" dirty="0" err="1" smtClean="0"/>
              <a:t>Agreement</a:t>
            </a:r>
            <a:endParaRPr lang="tr-TR" dirty="0" smtClean="0"/>
          </a:p>
          <a:p>
            <a:r>
              <a:rPr lang="tr-TR" dirty="0" smtClean="0"/>
              <a:t>Memorandum of </a:t>
            </a:r>
            <a:r>
              <a:rPr lang="tr-TR" dirty="0" err="1" smtClean="0"/>
              <a:t>Understanding</a:t>
            </a:r>
            <a:endParaRPr lang="tr-TR" dirty="0" smtClean="0"/>
          </a:p>
          <a:p>
            <a:r>
              <a:rPr lang="tr-TR" dirty="0" err="1" smtClean="0"/>
              <a:t>Promulgation</a:t>
            </a:r>
            <a:endParaRPr lang="tr-TR" dirty="0" smtClean="0"/>
          </a:p>
          <a:p>
            <a:r>
              <a:rPr lang="tr-TR" dirty="0" err="1" smtClean="0"/>
              <a:t>Ratification</a:t>
            </a:r>
            <a:endParaRPr lang="tr-TR" dirty="0" smtClean="0"/>
          </a:p>
          <a:p>
            <a:r>
              <a:rPr lang="tr-TR" dirty="0" err="1" smtClean="0"/>
              <a:t>To</a:t>
            </a:r>
            <a:r>
              <a:rPr lang="tr-TR" dirty="0" smtClean="0"/>
              <a:t> be </a:t>
            </a:r>
            <a:r>
              <a:rPr lang="tr-TR" dirty="0" err="1" smtClean="0"/>
              <a:t>liable</a:t>
            </a:r>
            <a:endParaRPr lang="tr-TR" dirty="0" smtClean="0"/>
          </a:p>
          <a:p>
            <a:r>
              <a:rPr lang="tr-TR" dirty="0" err="1" smtClean="0"/>
              <a:t>Inviolable</a:t>
            </a:r>
            <a:endParaRPr lang="tr-TR" dirty="0" smtClean="0"/>
          </a:p>
          <a:p>
            <a:r>
              <a:rPr lang="tr-TR" dirty="0" smtClean="0"/>
              <a:t>… </a:t>
            </a:r>
            <a:r>
              <a:rPr lang="tr-TR" dirty="0" err="1" smtClean="0"/>
              <a:t>Ambassador</a:t>
            </a:r>
            <a:r>
              <a:rPr lang="tr-TR" dirty="0" smtClean="0"/>
              <a:t> </a:t>
            </a:r>
            <a:r>
              <a:rPr lang="tr-TR" dirty="0" err="1" smtClean="0"/>
              <a:t>Extraordinary</a:t>
            </a:r>
            <a:r>
              <a:rPr lang="tr-TR" dirty="0" smtClean="0"/>
              <a:t> </a:t>
            </a:r>
            <a:r>
              <a:rPr lang="tr-TR" dirty="0" err="1" smtClean="0"/>
              <a:t>and</a:t>
            </a:r>
            <a:r>
              <a:rPr lang="tr-TR" dirty="0" smtClean="0"/>
              <a:t> </a:t>
            </a:r>
            <a:r>
              <a:rPr lang="tr-TR" dirty="0" err="1" smtClean="0"/>
              <a:t>Plenipotentiary</a:t>
            </a:r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2727647473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Kavramlar- </a:t>
            </a:r>
            <a:r>
              <a:rPr lang="tr-TR" b="1" dirty="0" err="1" smtClean="0"/>
              <a:t>Concepts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r>
              <a:rPr lang="en-US" dirty="0"/>
              <a:t>Self-help</a:t>
            </a:r>
          </a:p>
          <a:p>
            <a:r>
              <a:rPr lang="en-US" dirty="0"/>
              <a:t>Anarchy</a:t>
            </a:r>
          </a:p>
          <a:p>
            <a:r>
              <a:rPr lang="en-US" dirty="0"/>
              <a:t>Balance of power</a:t>
            </a:r>
          </a:p>
          <a:p>
            <a:r>
              <a:rPr lang="en-US" dirty="0"/>
              <a:t>Security dilemma</a:t>
            </a:r>
          </a:p>
          <a:p>
            <a:r>
              <a:rPr lang="en-US" dirty="0"/>
              <a:t>National capability</a:t>
            </a:r>
          </a:p>
          <a:p>
            <a:r>
              <a:rPr lang="en-US" dirty="0"/>
              <a:t>Constrained choice</a:t>
            </a:r>
          </a:p>
          <a:p>
            <a:r>
              <a:rPr lang="en-US" dirty="0" err="1"/>
              <a:t>Bandwagoning</a:t>
            </a:r>
            <a:endParaRPr lang="en-US" dirty="0"/>
          </a:p>
          <a:p>
            <a:r>
              <a:rPr lang="en-US" dirty="0" smtClean="0"/>
              <a:t>Miscalculation</a:t>
            </a:r>
            <a:endParaRPr lang="tr-TR" dirty="0" smtClean="0"/>
          </a:p>
          <a:p>
            <a:r>
              <a:rPr lang="tr-TR" dirty="0" err="1" smtClean="0"/>
              <a:t>Harmony</a:t>
            </a:r>
            <a:r>
              <a:rPr lang="tr-TR" dirty="0" smtClean="0"/>
              <a:t> of </a:t>
            </a:r>
            <a:r>
              <a:rPr lang="tr-TR" dirty="0" err="1" smtClean="0"/>
              <a:t>interests</a:t>
            </a:r>
            <a:endParaRPr lang="en-US" dirty="0"/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3852231604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Başlık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tr-TR" b="1" dirty="0" smtClean="0"/>
              <a:t>Kavramlar/Kullanımlar</a:t>
            </a:r>
            <a:endParaRPr lang="tr-TR" b="1" dirty="0"/>
          </a:p>
        </p:txBody>
      </p:sp>
      <p:sp>
        <p:nvSpPr>
          <p:cNvPr id="3" name="İçerik Yer Tutucusu 2"/>
          <p:cNvSpPr>
            <a:spLocks noGrp="1"/>
          </p:cNvSpPr>
          <p:nvPr>
            <p:ph idx="1"/>
          </p:nvPr>
        </p:nvSpPr>
        <p:spPr>
          <a:xfrm>
            <a:off x="1043492" y="2323652"/>
            <a:ext cx="6777317" cy="3913660"/>
          </a:xfrm>
        </p:spPr>
        <p:txBody>
          <a:bodyPr>
            <a:normAutofit lnSpcReduction="10000"/>
          </a:bodyPr>
          <a:lstStyle/>
          <a:p>
            <a:r>
              <a:rPr lang="tr-TR" dirty="0" smtClean="0"/>
              <a:t>Problem-</a:t>
            </a:r>
            <a:r>
              <a:rPr lang="tr-TR" dirty="0" err="1" smtClean="0"/>
              <a:t>solving</a:t>
            </a:r>
            <a:r>
              <a:rPr lang="tr-TR" dirty="0" smtClean="0"/>
              <a:t> </a:t>
            </a:r>
            <a:r>
              <a:rPr lang="tr-TR" dirty="0" err="1" smtClean="0"/>
              <a:t>theory</a:t>
            </a:r>
            <a:endParaRPr lang="tr-TR" dirty="0" smtClean="0"/>
          </a:p>
          <a:p>
            <a:r>
              <a:rPr lang="tr-TR" dirty="0" smtClean="0"/>
              <a:t>Critical </a:t>
            </a:r>
            <a:r>
              <a:rPr lang="tr-TR" dirty="0" err="1" smtClean="0"/>
              <a:t>theory</a:t>
            </a:r>
            <a:endParaRPr lang="tr-TR" dirty="0" smtClean="0"/>
          </a:p>
          <a:p>
            <a:r>
              <a:rPr lang="tr-TR" dirty="0" smtClean="0"/>
              <a:t>Agent- </a:t>
            </a:r>
            <a:r>
              <a:rPr lang="tr-TR" dirty="0" err="1" smtClean="0"/>
              <a:t>structure</a:t>
            </a:r>
            <a:endParaRPr lang="tr-TR" dirty="0" smtClean="0"/>
          </a:p>
          <a:p>
            <a:r>
              <a:rPr lang="tr-TR" dirty="0" err="1" smtClean="0"/>
              <a:t>Statism</a:t>
            </a:r>
            <a:endParaRPr lang="tr-TR" dirty="0" smtClean="0"/>
          </a:p>
          <a:p>
            <a:r>
              <a:rPr lang="tr-TR" dirty="0" err="1" smtClean="0"/>
              <a:t>State-centrism</a:t>
            </a:r>
            <a:endParaRPr lang="tr-TR" dirty="0" smtClean="0"/>
          </a:p>
          <a:p>
            <a:r>
              <a:rPr lang="tr-TR" dirty="0" err="1" smtClean="0"/>
              <a:t>State-dominated</a:t>
            </a:r>
            <a:endParaRPr lang="tr-TR" dirty="0" smtClean="0"/>
          </a:p>
          <a:p>
            <a:r>
              <a:rPr lang="tr-TR" dirty="0" smtClean="0"/>
              <a:t>Security-</a:t>
            </a:r>
            <a:r>
              <a:rPr lang="tr-TR" dirty="0" err="1" smtClean="0"/>
              <a:t>focused</a:t>
            </a:r>
            <a:endParaRPr lang="tr-TR" dirty="0" smtClean="0"/>
          </a:p>
          <a:p>
            <a:r>
              <a:rPr lang="tr-TR" dirty="0" smtClean="0"/>
              <a:t>Human-</a:t>
            </a:r>
            <a:r>
              <a:rPr lang="tr-TR" dirty="0" err="1" smtClean="0"/>
              <a:t>oriented</a:t>
            </a:r>
            <a:endParaRPr lang="tr-TR" dirty="0" smtClean="0"/>
          </a:p>
          <a:p>
            <a:r>
              <a:rPr lang="tr-TR" dirty="0"/>
              <a:t>I</a:t>
            </a:r>
            <a:r>
              <a:rPr lang="tr-TR" dirty="0" smtClean="0"/>
              <a:t>dentity – </a:t>
            </a:r>
            <a:r>
              <a:rPr lang="tr-TR" dirty="0" err="1" smtClean="0"/>
              <a:t>interest</a:t>
            </a:r>
            <a:r>
              <a:rPr lang="tr-TR" dirty="0" smtClean="0"/>
              <a:t> </a:t>
            </a:r>
            <a:r>
              <a:rPr lang="tr-TR" dirty="0" err="1" smtClean="0"/>
              <a:t>formation</a:t>
            </a:r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  <a:p>
            <a:endParaRPr lang="tr-TR" dirty="0" smtClean="0"/>
          </a:p>
        </p:txBody>
      </p:sp>
    </p:spTree>
    <p:extLst>
      <p:ext uri="{BB962C8B-B14F-4D97-AF65-F5344CB8AC3E}">
        <p14:creationId xmlns:p14="http://schemas.microsoft.com/office/powerpoint/2010/main" val="556985046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Austin">
  <a:themeElements>
    <a:clrScheme name="Austin">
      <a:dk1>
        <a:sysClr val="windowText" lastClr="000000"/>
      </a:dk1>
      <a:lt1>
        <a:sysClr val="window" lastClr="FFFFFF"/>
      </a:lt1>
      <a:dk2>
        <a:srgbClr val="3E3D2D"/>
      </a:dk2>
      <a:lt2>
        <a:srgbClr val="CAF278"/>
      </a:lt2>
      <a:accent1>
        <a:srgbClr val="94C600"/>
      </a:accent1>
      <a:accent2>
        <a:srgbClr val="71685A"/>
      </a:accent2>
      <a:accent3>
        <a:srgbClr val="FF6700"/>
      </a:accent3>
      <a:accent4>
        <a:srgbClr val="909465"/>
      </a:accent4>
      <a:accent5>
        <a:srgbClr val="956B43"/>
      </a:accent5>
      <a:accent6>
        <a:srgbClr val="FEA022"/>
      </a:accent6>
      <a:hlink>
        <a:srgbClr val="E68200"/>
      </a:hlink>
      <a:folHlink>
        <a:srgbClr val="FFA94A"/>
      </a:folHlink>
    </a:clrScheme>
    <a:fontScheme name="Austin">
      <a:maj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Century Gothic"/>
        <a:ea typeface=""/>
        <a:cs typeface=""/>
        <a:font script="Jpan" typeface="ＭＳ ゴシック"/>
        <a:font script="Hang" typeface="HY중고딕"/>
        <a:font script="Hans" typeface="幼圆"/>
        <a:font script="Hant" typeface="微軟正黑體"/>
        <a:font script="Arab" typeface="Tahoma"/>
        <a:font script="Hebr" typeface="Gisha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Austin">
      <a:fillStyleLst>
        <a:solidFill>
          <a:schemeClr val="phClr"/>
        </a:solidFill>
        <a:gradFill rotWithShape="1">
          <a:gsLst>
            <a:gs pos="0">
              <a:schemeClr val="phClr">
                <a:tint val="20000"/>
                <a:satMod val="180000"/>
                <a:lumMod val="98000"/>
              </a:schemeClr>
            </a:gs>
            <a:gs pos="40000">
              <a:schemeClr val="phClr">
                <a:tint val="30000"/>
                <a:satMod val="260000"/>
                <a:lumMod val="84000"/>
              </a:schemeClr>
            </a:gs>
            <a:gs pos="100000">
              <a:schemeClr val="phClr">
                <a:tint val="100000"/>
                <a:satMod val="110000"/>
                <a:lumMod val="100000"/>
              </a:schemeClr>
            </a:gs>
          </a:gsLst>
          <a:lin ang="5040000" scaled="1"/>
        </a:gradFill>
        <a:gradFill rotWithShape="1">
          <a:gsLst>
            <a:gs pos="0">
              <a:schemeClr val="phClr"/>
            </a:gs>
            <a:gs pos="100000">
              <a:schemeClr val="phClr">
                <a:shade val="75000"/>
                <a:satMod val="120000"/>
                <a:lumMod val="90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/>
          </a:solidFill>
          <a:prstDash val="solid"/>
        </a:ln>
        <a:ln w="22225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50800" dist="25400" dir="5400000" rotWithShape="0">
              <a:srgbClr val="000000">
                <a:alpha val="28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>
            <a:bevelT w="50800" h="12700" prst="softRound"/>
          </a:sp3d>
        </a:effectStyle>
        <a:effectStyle>
          <a:effectLst>
            <a:outerShdw blurRad="44450" dist="50800" dir="5400000" sx="96000" rotWithShape="0">
              <a:srgbClr val="000000">
                <a:alpha val="34000"/>
              </a:srgbClr>
            </a:outerShdw>
          </a:effectLst>
          <a:scene3d>
            <a:camera prst="orthographicFront">
              <a:rot lat="0" lon="0" rev="0"/>
            </a:camera>
            <a:lightRig rig="threePt" dir="tl">
              <a:rot lat="0" lon="0" rev="20400000"/>
            </a:lightRig>
          </a:scene3d>
          <a:sp3d contourW="15875" prstMaterial="metal">
            <a:bevelT w="101600" h="25400" prst="softRound"/>
            <a:contourClr>
              <a:schemeClr val="phClr">
                <a:shade val="3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94000"/>
                <a:satMod val="114000"/>
                <a:lumMod val="96000"/>
              </a:schemeClr>
            </a:gs>
            <a:gs pos="62000">
              <a:schemeClr val="phClr">
                <a:tint val="92000"/>
                <a:shade val="66000"/>
                <a:satMod val="110000"/>
                <a:lumMod val="80000"/>
              </a:schemeClr>
            </a:gs>
            <a:gs pos="100000">
              <a:schemeClr val="phClr">
                <a:tint val="89000"/>
                <a:shade val="62000"/>
                <a:satMod val="110000"/>
                <a:lumMod val="72000"/>
              </a:schemeClr>
            </a:gs>
          </a:gsLst>
          <a:lin ang="5400000" scaled="0"/>
        </a:gradFill>
        <a:blipFill rotWithShape="1">
          <a:blip xmlns:r="http://schemas.openxmlformats.org/officeDocument/2006/relationships" r:embed="rId1">
            <a:duotone>
              <a:schemeClr val="phClr">
                <a:tint val="80000"/>
                <a:shade val="58000"/>
              </a:schemeClr>
              <a:schemeClr val="phClr">
                <a:tint val="73000"/>
                <a:shade val="68000"/>
                <a:satMod val="150000"/>
              </a:schemeClr>
            </a:duotone>
          </a:blip>
          <a:tile tx="0" ty="0" sx="100000" sy="100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Austin</Template>
  <TotalTime>34</TotalTime>
  <Words>109</Words>
  <Application>Microsoft Office PowerPoint</Application>
  <PresentationFormat>Ekran Gösterisi (4:3)</PresentationFormat>
  <Paragraphs>47</Paragraphs>
  <Slides>8</Slides>
  <Notes>0</Notes>
  <HiddenSlides>0</HiddenSlides>
  <MMClips>0</MMClips>
  <ScaleCrop>false</ScaleCrop>
  <HeadingPairs>
    <vt:vector size="4" baseType="variant">
      <vt:variant>
        <vt:lpstr>Tema</vt:lpstr>
      </vt:variant>
      <vt:variant>
        <vt:i4>1</vt:i4>
      </vt:variant>
      <vt:variant>
        <vt:lpstr>Slayt Başlıkları</vt:lpstr>
      </vt:variant>
      <vt:variant>
        <vt:i4>8</vt:i4>
      </vt:variant>
    </vt:vector>
  </HeadingPairs>
  <TitlesOfParts>
    <vt:vector size="9" baseType="lpstr">
      <vt:lpstr>Austin</vt:lpstr>
      <vt:lpstr>Diplomatik Yabancı Dil V</vt:lpstr>
      <vt:lpstr>PowerPoint Sunusu</vt:lpstr>
      <vt:lpstr>PowerPoint Sunusu</vt:lpstr>
      <vt:lpstr>PowerPoint Sunusu</vt:lpstr>
      <vt:lpstr>Key Words</vt:lpstr>
      <vt:lpstr>Keywords</vt:lpstr>
      <vt:lpstr>Kavramlar- Concepts</vt:lpstr>
      <vt:lpstr>Kavramlar/Kullanımlar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Diplomatik Yabancı Dil V</dc:title>
  <dc:creator>Tubik</dc:creator>
  <cp:lastModifiedBy>Tubik</cp:lastModifiedBy>
  <cp:revision>5</cp:revision>
  <dcterms:created xsi:type="dcterms:W3CDTF">2018-12-24T12:34:26Z</dcterms:created>
  <dcterms:modified xsi:type="dcterms:W3CDTF">2018-12-24T17:22:58Z</dcterms:modified>
</cp:coreProperties>
</file>