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19C8AF2-1A56-4F66-8C93-A3FB4962E310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2D9C9AA-12E7-4D21-B178-01D6D81F483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Diplomatik Yabancı Dil V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Funda Keskin Ata</a:t>
            </a:r>
          </a:p>
          <a:p>
            <a:r>
              <a:rPr lang="tr-TR" b="1" dirty="0" smtClean="0"/>
              <a:t>Arş. Gör. Tuğba Yürük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993150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6" y="17334"/>
            <a:ext cx="9144000" cy="7584150"/>
          </a:xfrm>
        </p:spPr>
      </p:pic>
    </p:spTree>
    <p:extLst>
      <p:ext uri="{BB962C8B-B14F-4D97-AF65-F5344CB8AC3E}">
        <p14:creationId xmlns:p14="http://schemas.microsoft.com/office/powerpoint/2010/main" val="1558091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83"/>
            <a:ext cx="9144000" cy="7139046"/>
          </a:xfrm>
        </p:spPr>
      </p:pic>
    </p:spTree>
    <p:extLst>
      <p:ext uri="{BB962C8B-B14F-4D97-AF65-F5344CB8AC3E}">
        <p14:creationId xmlns:p14="http://schemas.microsoft.com/office/powerpoint/2010/main" val="356032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11864"/>
            <a:ext cx="8640960" cy="7545319"/>
          </a:xfrm>
        </p:spPr>
      </p:pic>
    </p:spTree>
    <p:extLst>
      <p:ext uri="{BB962C8B-B14F-4D97-AF65-F5344CB8AC3E}">
        <p14:creationId xmlns:p14="http://schemas.microsoft.com/office/powerpoint/2010/main" val="4244504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024744" cy="1143000"/>
          </a:xfrm>
        </p:spPr>
        <p:txBody>
          <a:bodyPr/>
          <a:lstStyle/>
          <a:p>
            <a:r>
              <a:rPr lang="tr-TR" b="1" dirty="0" err="1" smtClean="0"/>
              <a:t>Key</a:t>
            </a:r>
            <a:r>
              <a:rPr lang="tr-TR" b="1" dirty="0" smtClean="0"/>
              <a:t> </a:t>
            </a:r>
            <a:r>
              <a:rPr lang="tr-TR" b="1" dirty="0" err="1" smtClean="0"/>
              <a:t>Words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492" y="1556792"/>
            <a:ext cx="6777317" cy="4275837"/>
          </a:xfrm>
        </p:spPr>
        <p:txBody>
          <a:bodyPr/>
          <a:lstStyle/>
          <a:p>
            <a:r>
              <a:rPr lang="tr-TR" dirty="0" err="1" smtClean="0"/>
              <a:t>Legally-binding</a:t>
            </a:r>
            <a:endParaRPr lang="tr-TR" dirty="0" smtClean="0"/>
          </a:p>
          <a:p>
            <a:r>
              <a:rPr lang="tr-TR" dirty="0" smtClean="0"/>
              <a:t>Compatibility of </a:t>
            </a:r>
            <a:r>
              <a:rPr lang="tr-TR" sz="1800" dirty="0" err="1" smtClean="0"/>
              <a:t>sth</a:t>
            </a:r>
            <a:r>
              <a:rPr lang="tr-TR" sz="1800" dirty="0" smtClean="0"/>
              <a:t>/</a:t>
            </a:r>
            <a:r>
              <a:rPr lang="tr-TR" sz="1800" dirty="0" err="1" smtClean="0"/>
              <a:t>sb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sz="1800" dirty="0" err="1" smtClean="0"/>
              <a:t>sth</a:t>
            </a:r>
            <a:endParaRPr lang="tr-TR" sz="1800" dirty="0" smtClean="0"/>
          </a:p>
          <a:p>
            <a:r>
              <a:rPr lang="tr-TR" dirty="0" err="1" smtClean="0"/>
              <a:t>Enhancing</a:t>
            </a:r>
            <a:r>
              <a:rPr lang="tr-TR" dirty="0" smtClean="0"/>
              <a:t>/</a:t>
            </a:r>
            <a:r>
              <a:rPr lang="tr-TR" dirty="0" err="1" smtClean="0"/>
              <a:t>promoting</a:t>
            </a:r>
            <a:r>
              <a:rPr lang="tr-TR" dirty="0" smtClean="0"/>
              <a:t> </a:t>
            </a:r>
            <a:r>
              <a:rPr lang="tr-TR" dirty="0" err="1" smtClean="0"/>
              <a:t>democracy</a:t>
            </a:r>
            <a:endParaRPr lang="tr-TR" dirty="0" smtClean="0"/>
          </a:p>
          <a:p>
            <a:r>
              <a:rPr lang="tr-TR" dirty="0" err="1" smtClean="0"/>
              <a:t>Implementing</a:t>
            </a:r>
            <a:r>
              <a:rPr lang="tr-TR" dirty="0" smtClean="0"/>
              <a:t> an </a:t>
            </a:r>
            <a:r>
              <a:rPr lang="tr-TR" dirty="0" err="1" smtClean="0"/>
              <a:t>agenda</a:t>
            </a:r>
            <a:endParaRPr lang="tr-TR" dirty="0" smtClean="0"/>
          </a:p>
          <a:p>
            <a:r>
              <a:rPr lang="tr-TR" dirty="0" err="1" smtClean="0"/>
              <a:t>Sustainable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endParaRPr lang="tr-TR" dirty="0" smtClean="0"/>
          </a:p>
          <a:p>
            <a:r>
              <a:rPr lang="tr-TR" dirty="0" err="1" smtClean="0"/>
              <a:t>Inequality</a:t>
            </a:r>
            <a:endParaRPr lang="tr-TR" dirty="0" smtClean="0"/>
          </a:p>
          <a:p>
            <a:r>
              <a:rPr lang="tr-TR" dirty="0" err="1" smtClean="0"/>
              <a:t>Marginalization</a:t>
            </a:r>
            <a:endParaRPr lang="tr-TR" dirty="0" smtClean="0"/>
          </a:p>
          <a:p>
            <a:r>
              <a:rPr lang="tr-TR" dirty="0" err="1" smtClean="0"/>
              <a:t>Disrespect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rights</a:t>
            </a:r>
            <a:endParaRPr lang="tr-TR" dirty="0" smtClean="0"/>
          </a:p>
          <a:p>
            <a:r>
              <a:rPr lang="tr-TR" dirty="0" err="1" smtClean="0"/>
              <a:t>Sectarian</a:t>
            </a:r>
            <a:r>
              <a:rPr lang="tr-TR" dirty="0" smtClean="0"/>
              <a:t> </a:t>
            </a:r>
            <a:r>
              <a:rPr lang="tr-TR" dirty="0" err="1" smtClean="0"/>
              <a:t>divides</a:t>
            </a:r>
            <a:endParaRPr lang="tr-TR" dirty="0" smtClean="0"/>
          </a:p>
          <a:p>
            <a:pPr marL="6858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0197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024744" cy="1143000"/>
          </a:xfrm>
        </p:spPr>
        <p:txBody>
          <a:bodyPr/>
          <a:lstStyle/>
          <a:p>
            <a:r>
              <a:rPr lang="tr-TR" b="1" dirty="0" err="1" smtClean="0"/>
              <a:t>Keywords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492" y="1412776"/>
            <a:ext cx="6777317" cy="525658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H.E.- His/Her </a:t>
            </a:r>
            <a:r>
              <a:rPr lang="tr-TR" dirty="0" err="1" smtClean="0"/>
              <a:t>Excellency</a:t>
            </a:r>
            <a:endParaRPr lang="tr-TR" dirty="0" smtClean="0"/>
          </a:p>
          <a:p>
            <a:r>
              <a:rPr lang="tr-TR" dirty="0" err="1" smtClean="0"/>
              <a:t>Pursuit</a:t>
            </a:r>
            <a:r>
              <a:rPr lang="tr-TR" dirty="0" smtClean="0"/>
              <a:t> of …</a:t>
            </a:r>
          </a:p>
          <a:p>
            <a:r>
              <a:rPr lang="tr-TR" dirty="0" err="1" smtClean="0"/>
              <a:t>Letter</a:t>
            </a:r>
            <a:r>
              <a:rPr lang="tr-TR" dirty="0" smtClean="0"/>
              <a:t> of </a:t>
            </a:r>
            <a:r>
              <a:rPr lang="tr-TR" dirty="0" err="1" smtClean="0"/>
              <a:t>Credence</a:t>
            </a:r>
            <a:endParaRPr lang="tr-TR" dirty="0" smtClean="0"/>
          </a:p>
          <a:p>
            <a:r>
              <a:rPr lang="tr-TR" dirty="0" err="1" smtClean="0"/>
              <a:t>Letter</a:t>
            </a:r>
            <a:r>
              <a:rPr lang="tr-TR" dirty="0" smtClean="0"/>
              <a:t> of </a:t>
            </a:r>
            <a:r>
              <a:rPr lang="tr-TR" dirty="0" err="1" smtClean="0"/>
              <a:t>Recall</a:t>
            </a:r>
            <a:endParaRPr lang="tr-TR" dirty="0" smtClean="0"/>
          </a:p>
          <a:p>
            <a:r>
              <a:rPr lang="tr-TR" dirty="0" smtClean="0"/>
              <a:t>Full Powers</a:t>
            </a:r>
          </a:p>
          <a:p>
            <a:r>
              <a:rPr lang="tr-TR" dirty="0" err="1" smtClean="0"/>
              <a:t>Convention</a:t>
            </a:r>
            <a:r>
              <a:rPr lang="tr-TR" dirty="0" smtClean="0"/>
              <a:t>/ </a:t>
            </a:r>
            <a:r>
              <a:rPr lang="tr-TR" dirty="0" err="1" smtClean="0"/>
              <a:t>Treaty</a:t>
            </a:r>
            <a:r>
              <a:rPr lang="tr-TR" dirty="0" smtClean="0"/>
              <a:t>/ </a:t>
            </a:r>
            <a:r>
              <a:rPr lang="tr-TR" dirty="0" err="1" smtClean="0"/>
              <a:t>Agreement</a:t>
            </a:r>
            <a:endParaRPr lang="tr-TR" dirty="0" smtClean="0"/>
          </a:p>
          <a:p>
            <a:r>
              <a:rPr lang="tr-TR" dirty="0" smtClean="0"/>
              <a:t>Memorandum of </a:t>
            </a:r>
            <a:r>
              <a:rPr lang="tr-TR" dirty="0" err="1" smtClean="0"/>
              <a:t>Understanding</a:t>
            </a:r>
            <a:endParaRPr lang="tr-TR" dirty="0" smtClean="0"/>
          </a:p>
          <a:p>
            <a:r>
              <a:rPr lang="tr-TR" dirty="0" err="1" smtClean="0"/>
              <a:t>Promulgation</a:t>
            </a:r>
            <a:endParaRPr lang="tr-TR" dirty="0" smtClean="0"/>
          </a:p>
          <a:p>
            <a:r>
              <a:rPr lang="tr-TR" dirty="0" err="1" smtClean="0"/>
              <a:t>Ratification</a:t>
            </a:r>
            <a:endParaRPr lang="tr-TR" dirty="0" smtClean="0"/>
          </a:p>
          <a:p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liable</a:t>
            </a:r>
            <a:endParaRPr lang="tr-TR" dirty="0" smtClean="0"/>
          </a:p>
          <a:p>
            <a:r>
              <a:rPr lang="tr-TR" dirty="0" err="1" smtClean="0"/>
              <a:t>Inviolable</a:t>
            </a:r>
            <a:endParaRPr lang="tr-TR" dirty="0" smtClean="0"/>
          </a:p>
          <a:p>
            <a:r>
              <a:rPr lang="tr-TR" dirty="0" smtClean="0"/>
              <a:t>… </a:t>
            </a:r>
            <a:r>
              <a:rPr lang="tr-TR" dirty="0" err="1" smtClean="0"/>
              <a:t>Ambassador</a:t>
            </a:r>
            <a:r>
              <a:rPr lang="tr-TR" dirty="0" smtClean="0"/>
              <a:t> </a:t>
            </a:r>
            <a:r>
              <a:rPr lang="tr-TR" dirty="0" err="1" smtClean="0"/>
              <a:t>Extraordinary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Plenipotentiary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647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Kavramlar- </a:t>
            </a:r>
            <a:r>
              <a:rPr lang="tr-TR" b="1" dirty="0" err="1" smtClean="0"/>
              <a:t>Concepts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Self-help</a:t>
            </a:r>
          </a:p>
          <a:p>
            <a:r>
              <a:rPr lang="en-US" dirty="0"/>
              <a:t>Anarchy</a:t>
            </a:r>
          </a:p>
          <a:p>
            <a:r>
              <a:rPr lang="en-US" dirty="0"/>
              <a:t>Balance of power</a:t>
            </a:r>
          </a:p>
          <a:p>
            <a:r>
              <a:rPr lang="en-US" dirty="0"/>
              <a:t>Security dilemma</a:t>
            </a:r>
          </a:p>
          <a:p>
            <a:r>
              <a:rPr lang="en-US" dirty="0"/>
              <a:t>National capability</a:t>
            </a:r>
          </a:p>
          <a:p>
            <a:r>
              <a:rPr lang="en-US" dirty="0"/>
              <a:t>Constrained choice</a:t>
            </a:r>
          </a:p>
          <a:p>
            <a:r>
              <a:rPr lang="en-US" dirty="0" err="1"/>
              <a:t>Bandwagoning</a:t>
            </a:r>
            <a:endParaRPr lang="en-US" dirty="0"/>
          </a:p>
          <a:p>
            <a:r>
              <a:rPr lang="en-US" dirty="0" smtClean="0"/>
              <a:t>Miscalculation</a:t>
            </a:r>
            <a:endParaRPr lang="tr-TR" dirty="0" smtClean="0"/>
          </a:p>
          <a:p>
            <a:r>
              <a:rPr lang="tr-TR" dirty="0" err="1" smtClean="0"/>
              <a:t>Harmony</a:t>
            </a:r>
            <a:r>
              <a:rPr lang="tr-TR" dirty="0" smtClean="0"/>
              <a:t> of </a:t>
            </a:r>
            <a:r>
              <a:rPr lang="tr-TR" dirty="0" err="1" smtClean="0"/>
              <a:t>interests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2231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Kavramlar/Kullanımlar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1366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Problem-</a:t>
            </a:r>
            <a:r>
              <a:rPr lang="tr-TR" dirty="0" err="1" smtClean="0"/>
              <a:t>solving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endParaRPr lang="tr-TR" dirty="0" smtClean="0"/>
          </a:p>
          <a:p>
            <a:r>
              <a:rPr lang="tr-TR" dirty="0" smtClean="0"/>
              <a:t>Critical </a:t>
            </a:r>
            <a:r>
              <a:rPr lang="tr-TR" dirty="0" err="1" smtClean="0"/>
              <a:t>theory</a:t>
            </a:r>
            <a:endParaRPr lang="tr-TR" dirty="0" smtClean="0"/>
          </a:p>
          <a:p>
            <a:r>
              <a:rPr lang="tr-TR" dirty="0" smtClean="0"/>
              <a:t>Agent- </a:t>
            </a:r>
            <a:r>
              <a:rPr lang="tr-TR" dirty="0" err="1" smtClean="0"/>
              <a:t>structure</a:t>
            </a:r>
            <a:endParaRPr lang="tr-TR" dirty="0" smtClean="0"/>
          </a:p>
          <a:p>
            <a:r>
              <a:rPr lang="tr-TR" dirty="0" err="1" smtClean="0"/>
              <a:t>Statism</a:t>
            </a:r>
            <a:endParaRPr lang="tr-TR" dirty="0" smtClean="0"/>
          </a:p>
          <a:p>
            <a:r>
              <a:rPr lang="tr-TR" dirty="0" err="1" smtClean="0"/>
              <a:t>State-centrism</a:t>
            </a:r>
            <a:endParaRPr lang="tr-TR" dirty="0" smtClean="0"/>
          </a:p>
          <a:p>
            <a:r>
              <a:rPr lang="tr-TR" dirty="0" err="1" smtClean="0"/>
              <a:t>State-dominated</a:t>
            </a:r>
            <a:endParaRPr lang="tr-TR" dirty="0" smtClean="0"/>
          </a:p>
          <a:p>
            <a:r>
              <a:rPr lang="tr-TR" dirty="0" smtClean="0"/>
              <a:t>Security-</a:t>
            </a:r>
            <a:r>
              <a:rPr lang="tr-TR" dirty="0" err="1" smtClean="0"/>
              <a:t>focused</a:t>
            </a:r>
            <a:endParaRPr lang="tr-TR" dirty="0" smtClean="0"/>
          </a:p>
          <a:p>
            <a:r>
              <a:rPr lang="tr-TR" dirty="0" smtClean="0"/>
              <a:t>Human-</a:t>
            </a:r>
            <a:r>
              <a:rPr lang="tr-TR" dirty="0" err="1" smtClean="0"/>
              <a:t>oriented</a:t>
            </a:r>
            <a:endParaRPr lang="tr-TR" dirty="0" smtClean="0"/>
          </a:p>
          <a:p>
            <a:r>
              <a:rPr lang="tr-TR" dirty="0"/>
              <a:t>I</a:t>
            </a:r>
            <a:r>
              <a:rPr lang="tr-TR" dirty="0" smtClean="0"/>
              <a:t>dentity – </a:t>
            </a:r>
            <a:r>
              <a:rPr lang="tr-TR" dirty="0" err="1" smtClean="0"/>
              <a:t>interest</a:t>
            </a:r>
            <a:r>
              <a:rPr lang="tr-TR" dirty="0" smtClean="0"/>
              <a:t> </a:t>
            </a:r>
            <a:r>
              <a:rPr lang="tr-TR" dirty="0" err="1" smtClean="0"/>
              <a:t>formation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56985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34</TotalTime>
  <Words>109</Words>
  <Application>Microsoft Office PowerPoint</Application>
  <PresentationFormat>Ekran Gösterisi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Austin</vt:lpstr>
      <vt:lpstr>Diplomatik Yabancı Dil V</vt:lpstr>
      <vt:lpstr>PowerPoint Sunusu</vt:lpstr>
      <vt:lpstr>PowerPoint Sunusu</vt:lpstr>
      <vt:lpstr>PowerPoint Sunusu</vt:lpstr>
      <vt:lpstr>Key Words</vt:lpstr>
      <vt:lpstr>Keywords</vt:lpstr>
      <vt:lpstr>Kavramlar- Concepts</vt:lpstr>
      <vt:lpstr>Kavramlar/Kullanımlar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Diplomatik Yabancı Dil V</dc:title>
  <dc:creator>Tubik</dc:creator>
  <cp:lastModifiedBy>Tubik</cp:lastModifiedBy>
  <cp:revision>5</cp:revision>
  <dcterms:created xsi:type="dcterms:W3CDTF">2018-12-24T12:34:26Z</dcterms:created>
  <dcterms:modified xsi:type="dcterms:W3CDTF">2018-12-24T17:22:58Z</dcterms:modified>
</cp:coreProperties>
</file>