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E82C5-0C8D-4827-814E-E1E67B2A99E3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9368C-E32E-48B0-9961-16C0C33B31B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Renk desen ve motif özellikleri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Renk Uyumu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Rengin tanımı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Renk grupları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Motifler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Geometrik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Bitkisel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Hayvansal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Karışık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Sembolik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17</Words>
  <Application>Microsoft Office PowerPoint</Application>
  <PresentationFormat>Ekran Gösterisi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Akış</vt:lpstr>
      <vt:lpstr>Renk desen ve motif özellikleri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Renk desen ve motif özellikleri</dc:title>
  <dc:creator>Kullanıcı123</dc:creator>
  <cp:lastModifiedBy>Kullanıcı123</cp:lastModifiedBy>
  <cp:revision>1</cp:revision>
  <dcterms:created xsi:type="dcterms:W3CDTF">2017-06-13T13:53:09Z</dcterms:created>
  <dcterms:modified xsi:type="dcterms:W3CDTF">2017-06-13T13:54:27Z</dcterms:modified>
</cp:coreProperties>
</file>