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8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E82C5-0C8D-4827-814E-E1E67B2A99E3}" type="datetimeFigureOut">
              <a:rPr lang="tr-TR" smtClean="0"/>
              <a:t>13.6.2017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9368C-E32E-48B0-9961-16C0C33B31B6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E82C5-0C8D-4827-814E-E1E67B2A99E3}" type="datetimeFigureOut">
              <a:rPr lang="tr-TR" smtClean="0"/>
              <a:t>13.6.2017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9368C-E32E-48B0-9961-16C0C33B31B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E82C5-0C8D-4827-814E-E1E67B2A99E3}" type="datetimeFigureOut">
              <a:rPr lang="tr-TR" smtClean="0"/>
              <a:t>13.6.2017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9368C-E32E-48B0-9961-16C0C33B31B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E82C5-0C8D-4827-814E-E1E67B2A99E3}" type="datetimeFigureOut">
              <a:rPr lang="tr-TR" smtClean="0"/>
              <a:t>13.6.2017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9368C-E32E-48B0-9961-16C0C33B31B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E82C5-0C8D-4827-814E-E1E67B2A99E3}" type="datetimeFigureOut">
              <a:rPr lang="tr-TR" smtClean="0"/>
              <a:t>13.6.2017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9368C-E32E-48B0-9961-16C0C33B31B6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E82C5-0C8D-4827-814E-E1E67B2A99E3}" type="datetimeFigureOut">
              <a:rPr lang="tr-TR" smtClean="0"/>
              <a:t>13.6.2017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9368C-E32E-48B0-9961-16C0C33B31B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E82C5-0C8D-4827-814E-E1E67B2A99E3}" type="datetimeFigureOut">
              <a:rPr lang="tr-TR" smtClean="0"/>
              <a:t>13.6.2017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9368C-E32E-48B0-9961-16C0C33B31B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E82C5-0C8D-4827-814E-E1E67B2A99E3}" type="datetimeFigureOut">
              <a:rPr lang="tr-TR" smtClean="0"/>
              <a:t>13.6.2017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9368C-E32E-48B0-9961-16C0C33B31B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E82C5-0C8D-4827-814E-E1E67B2A99E3}" type="datetimeFigureOut">
              <a:rPr lang="tr-TR" smtClean="0"/>
              <a:t>13.6.2017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9368C-E32E-48B0-9961-16C0C33B31B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E82C5-0C8D-4827-814E-E1E67B2A99E3}" type="datetimeFigureOut">
              <a:rPr lang="tr-TR" smtClean="0"/>
              <a:t>13.6.2017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9368C-E32E-48B0-9961-16C0C33B31B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E82C5-0C8D-4827-814E-E1E67B2A99E3}" type="datetimeFigureOut">
              <a:rPr lang="tr-TR" smtClean="0"/>
              <a:t>13.6.2017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E2C9368C-E32E-48B0-9961-16C0C33B31B6}" type="slidenum">
              <a:rPr lang="tr-TR" smtClean="0"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85E82C5-0C8D-4827-814E-E1E67B2A99E3}" type="datetimeFigureOut">
              <a:rPr lang="tr-TR" smtClean="0"/>
              <a:t>13.6.2017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2C9368C-E32E-48B0-9961-16C0C33B31B6}" type="slidenum">
              <a:rPr lang="tr-TR" smtClean="0"/>
              <a:t>‹#›</a:t>
            </a:fld>
            <a:endParaRPr lang="tr-TR"/>
          </a:p>
        </p:txBody>
      </p:sp>
      <p:grpSp>
        <p:nvGrpSpPr>
          <p:cNvPr id="2" name="1 Grup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Renk desen ve motif özellikleri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Renk Uyumu</a:t>
            </a:r>
          </a:p>
          <a:p>
            <a:endParaRPr lang="tr-TR" dirty="0" smtClean="0"/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Rengin tanımı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Renk grupları</a:t>
            </a:r>
          </a:p>
          <a:p>
            <a:pPr>
              <a:buFont typeface="Wingdings" pitchFamily="2" charset="2"/>
              <a:buChar char="Ø"/>
            </a:pPr>
            <a:endParaRPr lang="tr-TR" dirty="0" smtClean="0"/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Motifler</a:t>
            </a:r>
          </a:p>
          <a:p>
            <a:pPr>
              <a:buFont typeface="Wingdings" pitchFamily="2" charset="2"/>
              <a:buChar char="§"/>
            </a:pPr>
            <a:r>
              <a:rPr lang="tr-TR" dirty="0" smtClean="0"/>
              <a:t>Geometrik</a:t>
            </a:r>
          </a:p>
          <a:p>
            <a:pPr>
              <a:buFont typeface="Wingdings" pitchFamily="2" charset="2"/>
              <a:buChar char="§"/>
            </a:pPr>
            <a:r>
              <a:rPr lang="tr-TR" dirty="0" smtClean="0"/>
              <a:t>Bitkisel</a:t>
            </a:r>
          </a:p>
          <a:p>
            <a:pPr>
              <a:buFont typeface="Wingdings" pitchFamily="2" charset="2"/>
              <a:buChar char="§"/>
            </a:pPr>
            <a:r>
              <a:rPr lang="tr-TR" dirty="0" smtClean="0"/>
              <a:t>Hayvansal</a:t>
            </a:r>
          </a:p>
          <a:p>
            <a:pPr>
              <a:buFont typeface="Wingdings" pitchFamily="2" charset="2"/>
              <a:buChar char="§"/>
            </a:pPr>
            <a:r>
              <a:rPr lang="tr-TR" dirty="0" smtClean="0"/>
              <a:t>Karışık</a:t>
            </a:r>
          </a:p>
          <a:p>
            <a:pPr>
              <a:buFont typeface="Wingdings" pitchFamily="2" charset="2"/>
              <a:buChar char="§"/>
            </a:pPr>
            <a:r>
              <a:rPr lang="tr-TR" dirty="0" smtClean="0"/>
              <a:t>Sembolik</a:t>
            </a:r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</TotalTime>
  <Words>17</Words>
  <Application>Microsoft Office PowerPoint</Application>
  <PresentationFormat>Ekran Gösterisi (4:3)</PresentationFormat>
  <Paragraphs>12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3" baseType="lpstr">
      <vt:lpstr>Akış</vt:lpstr>
      <vt:lpstr>Renk desen ve motif özellikleri</vt:lpstr>
      <vt:lpstr>Slayt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Renk desen ve motif özellikleri</dc:title>
  <dc:creator>Kullanıcı123</dc:creator>
  <cp:lastModifiedBy>Kullanıcı123</cp:lastModifiedBy>
  <cp:revision>1</cp:revision>
  <dcterms:created xsi:type="dcterms:W3CDTF">2017-06-13T13:53:09Z</dcterms:created>
  <dcterms:modified xsi:type="dcterms:W3CDTF">2017-06-13T13:54:27Z</dcterms:modified>
</cp:coreProperties>
</file>