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2" r:id="rId2"/>
    <p:sldId id="273" r:id="rId3"/>
    <p:sldId id="276" r:id="rId4"/>
    <p:sldId id="278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5"/>
  </p:normalViewPr>
  <p:slideViewPr>
    <p:cSldViewPr snapToGrid="0" snapToObjects="1">
      <p:cViewPr varScale="1">
        <p:scale>
          <a:sx n="81" d="100"/>
          <a:sy n="81" d="100"/>
        </p:scale>
        <p:origin x="96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735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171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096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10648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481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925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604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8043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017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794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1515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31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58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993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14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761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63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F75F389-6F6A-3F41-8D54-57D442A706F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C8515-3A04-2542-BD07-C9DD8ECE7A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4525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87532"/>
            <a:ext cx="10515600" cy="4989431"/>
          </a:xfrm>
        </p:spPr>
        <p:txBody>
          <a:bodyPr/>
          <a:lstStyle/>
          <a:p>
            <a:pPr marL="0" indent="0" algn="ctr">
              <a:buNone/>
            </a:pPr>
            <a:endParaRPr lang="tr-TR" sz="4800" b="1" dirty="0" smtClean="0"/>
          </a:p>
          <a:p>
            <a:pPr marL="0" indent="0" algn="ctr">
              <a:buNone/>
            </a:pPr>
            <a:r>
              <a:rPr lang="tr-TR" sz="4800" b="1" dirty="0" smtClean="0"/>
              <a:t>-10-</a:t>
            </a:r>
          </a:p>
          <a:p>
            <a:pPr marL="0" indent="0" algn="ctr">
              <a:buNone/>
            </a:pPr>
            <a:r>
              <a:rPr lang="tr-TR" sz="4800" b="1" smtClean="0"/>
              <a:t>LIFE </a:t>
            </a:r>
            <a:r>
              <a:rPr lang="tr-TR" sz="4800" b="1" dirty="0" smtClean="0"/>
              <a:t>AFTER </a:t>
            </a:r>
            <a:r>
              <a:rPr lang="tr-TR" sz="4800" b="1" smtClean="0"/>
              <a:t>DEATH II</a:t>
            </a:r>
            <a:endParaRPr lang="tr-TR" sz="4800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2696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056904"/>
            <a:ext cx="9572605" cy="5191495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pPr marL="0" indent="0" algn="ctr">
              <a:buNone/>
            </a:pPr>
            <a:r>
              <a:rPr lang="tr-TR" b="1" dirty="0" smtClean="0"/>
              <a:t>SOME BASIC </a:t>
            </a:r>
            <a:r>
              <a:rPr lang="en-US" b="1" dirty="0" smtClean="0"/>
              <a:t>VIEWS </a:t>
            </a:r>
            <a:r>
              <a:rPr lang="tr-TR" b="1" dirty="0" smtClean="0"/>
              <a:t>ABOUT</a:t>
            </a:r>
            <a:r>
              <a:rPr lang="en-US" b="1" dirty="0" smtClean="0"/>
              <a:t> </a:t>
            </a:r>
            <a:r>
              <a:rPr lang="tr-TR" b="1" dirty="0" smtClean="0"/>
              <a:t>LIFE AFTER DEATH</a:t>
            </a:r>
          </a:p>
          <a:p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theories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life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death</a:t>
            </a:r>
            <a:r>
              <a:rPr lang="tr-TR" dirty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terms</a:t>
            </a:r>
            <a:r>
              <a:rPr lang="tr-TR" dirty="0" smtClean="0"/>
              <a:t> of </a:t>
            </a:r>
            <a:r>
              <a:rPr lang="tr-TR" dirty="0" err="1" smtClean="0"/>
              <a:t>immortality</a:t>
            </a:r>
            <a:r>
              <a:rPr lang="tr-TR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/>
              <a:t>r</a:t>
            </a:r>
            <a:r>
              <a:rPr lang="tr-TR" dirty="0" smtClean="0"/>
              <a:t>e-</a:t>
            </a:r>
            <a:r>
              <a:rPr lang="tr-TR" dirty="0" err="1" smtClean="0"/>
              <a:t>creation</a:t>
            </a:r>
            <a:r>
              <a:rPr lang="tr-TR" dirty="0" smtClean="0"/>
              <a:t>.</a:t>
            </a:r>
          </a:p>
          <a:p>
            <a:pPr algn="just"/>
            <a:r>
              <a:rPr lang="tr-TR" b="1" dirty="0"/>
              <a:t>(1) </a:t>
            </a:r>
            <a:r>
              <a:rPr lang="tr-TR" b="1" dirty="0" err="1"/>
              <a:t>Immortality</a:t>
            </a:r>
            <a:endParaRPr lang="tr-TR" b="1" dirty="0"/>
          </a:p>
          <a:p>
            <a:pPr algn="just"/>
            <a:r>
              <a:rPr lang="en-US" dirty="0" smtClean="0"/>
              <a:t>This </a:t>
            </a:r>
            <a:r>
              <a:rPr lang="en-US" dirty="0"/>
              <a:t>view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tr-TR" dirty="0" err="1" smtClean="0"/>
              <a:t>generally</a:t>
            </a:r>
            <a:r>
              <a:rPr lang="en-US" dirty="0" smtClean="0"/>
              <a:t> </a:t>
            </a:r>
            <a:r>
              <a:rPr lang="en-US" dirty="0"/>
              <a:t>defended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mind</a:t>
            </a:r>
            <a:r>
              <a:rPr lang="tr-TR" dirty="0" smtClean="0"/>
              <a:t>-body</a:t>
            </a:r>
            <a:r>
              <a:rPr lang="en-US" dirty="0" smtClean="0"/>
              <a:t> dualist</a:t>
            </a:r>
            <a:r>
              <a:rPr lang="tr-TR" dirty="0" smtClean="0"/>
              <a:t>s.</a:t>
            </a:r>
            <a:r>
              <a:rPr lang="en-US" dirty="0" smtClean="0"/>
              <a:t> </a:t>
            </a:r>
            <a:r>
              <a:rPr lang="en-US" dirty="0"/>
              <a:t>Since </a:t>
            </a:r>
            <a:r>
              <a:rPr lang="tr-TR" dirty="0" err="1" smtClean="0"/>
              <a:t>mind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body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ontological</a:t>
            </a:r>
            <a:r>
              <a:rPr lang="tr-TR" dirty="0" smtClean="0"/>
              <a:t> </a:t>
            </a:r>
            <a:r>
              <a:rPr lang="tr-TR" dirty="0" err="1" smtClean="0"/>
              <a:t>independent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mind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soul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self) as an </a:t>
            </a:r>
            <a:r>
              <a:rPr lang="tr-TR" dirty="0" err="1" smtClean="0"/>
              <a:t>immatterial</a:t>
            </a:r>
            <a:r>
              <a:rPr lang="tr-TR" dirty="0" smtClean="0"/>
              <a:t> </a:t>
            </a:r>
            <a:r>
              <a:rPr lang="tr-TR" dirty="0" err="1" smtClean="0"/>
              <a:t>substance</a:t>
            </a:r>
            <a:r>
              <a:rPr lang="tr-TR" dirty="0" smtClean="0"/>
              <a:t> </a:t>
            </a:r>
            <a:r>
              <a:rPr lang="tr-TR" dirty="0" err="1" smtClean="0"/>
              <a:t>survives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decomposition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body.</a:t>
            </a:r>
          </a:p>
          <a:p>
            <a:pPr algn="just"/>
            <a:r>
              <a:rPr lang="tr-TR" dirty="0" smtClean="0"/>
              <a:t>A </a:t>
            </a:r>
            <a:r>
              <a:rPr lang="tr-TR" dirty="0" err="1" smtClean="0"/>
              <a:t>person</a:t>
            </a:r>
            <a:r>
              <a:rPr lang="tr-TR" dirty="0" smtClean="0"/>
              <a:t> is </a:t>
            </a:r>
            <a:r>
              <a:rPr lang="tr-TR" dirty="0" err="1" smtClean="0"/>
              <a:t>therefore</a:t>
            </a:r>
            <a:r>
              <a:rPr lang="tr-TR" dirty="0" smtClean="0"/>
              <a:t> </a:t>
            </a:r>
            <a:r>
              <a:rPr lang="tr-TR" dirty="0" err="1" smtClean="0"/>
              <a:t>substantially</a:t>
            </a:r>
            <a:r>
              <a:rPr lang="tr-TR" dirty="0" smtClean="0"/>
              <a:t> </a:t>
            </a:r>
            <a:r>
              <a:rPr lang="tr-TR" dirty="0" err="1" smtClean="0"/>
              <a:t>identified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his/ her </a:t>
            </a:r>
            <a:r>
              <a:rPr lang="tr-TR" dirty="0" err="1" smtClean="0"/>
              <a:t>soul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tr-TR" dirty="0" err="1" smtClean="0"/>
              <a:t>immortal</a:t>
            </a:r>
            <a:r>
              <a:rPr lang="tr-TR" dirty="0" smtClean="0"/>
              <a:t>.</a:t>
            </a:r>
            <a:endParaRPr lang="tr-TR" dirty="0"/>
          </a:p>
          <a:p>
            <a:pPr algn="just"/>
            <a:r>
              <a:rPr lang="tr-TR" dirty="0" err="1" smtClean="0"/>
              <a:t>Such</a:t>
            </a:r>
            <a:r>
              <a:rPr lang="tr-TR" dirty="0" smtClean="0"/>
              <a:t> a </a:t>
            </a:r>
            <a:r>
              <a:rPr lang="tr-TR" dirty="0" err="1" smtClean="0"/>
              <a:t>theory</a:t>
            </a:r>
            <a:r>
              <a:rPr lang="tr-TR" dirty="0" smtClean="0"/>
              <a:t> of life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death</a:t>
            </a:r>
            <a:r>
              <a:rPr lang="tr-TR" dirty="0" smtClean="0"/>
              <a:t> can be </a:t>
            </a:r>
            <a:r>
              <a:rPr lang="tr-TR" dirty="0" err="1" smtClean="0"/>
              <a:t>conceived</a:t>
            </a:r>
            <a:r>
              <a:rPr lang="tr-TR" dirty="0" smtClean="0"/>
              <a:t> in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ways</a:t>
            </a:r>
            <a:r>
              <a:rPr lang="tr-TR" dirty="0" smtClean="0"/>
              <a:t>,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bodiless</a:t>
            </a:r>
            <a:r>
              <a:rPr lang="tr-TR" dirty="0" smtClean="0"/>
              <a:t> </a:t>
            </a:r>
            <a:r>
              <a:rPr lang="tr-TR" dirty="0" err="1" smtClean="0"/>
              <a:t>existence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as </a:t>
            </a:r>
            <a:r>
              <a:rPr lang="tr-TR" dirty="0" err="1" smtClean="0"/>
              <a:t>the</a:t>
            </a:r>
            <a:r>
              <a:rPr lang="tr-TR" dirty="0" smtClean="0"/>
              <a:t> re-</a:t>
            </a:r>
            <a:r>
              <a:rPr lang="tr-TR" dirty="0" err="1" smtClean="0"/>
              <a:t>unification</a:t>
            </a:r>
            <a:r>
              <a:rPr lang="en-US" dirty="0" smtClean="0"/>
              <a:t> </a:t>
            </a:r>
            <a:r>
              <a:rPr lang="en-US" dirty="0"/>
              <a:t>of the soul with </a:t>
            </a:r>
            <a:r>
              <a:rPr lang="en-US" dirty="0" smtClean="0"/>
              <a:t>the</a:t>
            </a:r>
            <a:r>
              <a:rPr lang="tr-TR" dirty="0" smtClean="0"/>
              <a:t>/a</a:t>
            </a:r>
            <a:r>
              <a:rPr lang="en-US" dirty="0" smtClean="0"/>
              <a:t> body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0048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795648"/>
            <a:ext cx="10558257" cy="54527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en-US" sz="2400" dirty="0" smtClean="0"/>
              <a:t>A</a:t>
            </a:r>
            <a:r>
              <a:rPr lang="tr-TR" sz="2400" dirty="0" err="1" smtClean="0"/>
              <a:t>lthough</a:t>
            </a:r>
            <a:r>
              <a:rPr lang="tr-TR" sz="2400" dirty="0" smtClean="0"/>
              <a:t> </a:t>
            </a:r>
            <a:r>
              <a:rPr lang="tr-TR" sz="2400" dirty="0" err="1" smtClean="0"/>
              <a:t>some</a:t>
            </a:r>
            <a:r>
              <a:rPr lang="tr-TR" sz="2400" dirty="0" smtClean="0"/>
              <a:t> </a:t>
            </a:r>
            <a:r>
              <a:rPr lang="tr-TR" sz="2400" dirty="0" err="1" smtClean="0"/>
              <a:t>approaches</a:t>
            </a:r>
            <a:r>
              <a:rPr lang="tr-TR" sz="2400" dirty="0" smtClean="0"/>
              <a:t> </a:t>
            </a:r>
            <a:r>
              <a:rPr lang="tr-TR" sz="2400" dirty="0" err="1" smtClean="0"/>
              <a:t>approve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immortality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soul</a:t>
            </a:r>
            <a:r>
              <a:rPr lang="tr-TR" sz="2400" dirty="0" smtClean="0"/>
              <a:t>, </a:t>
            </a:r>
            <a:r>
              <a:rPr lang="tr-TR" sz="2400" dirty="0" err="1" smtClean="0"/>
              <a:t>nevertheless</a:t>
            </a:r>
            <a:r>
              <a:rPr lang="tr-TR" sz="2400" dirty="0" smtClean="0"/>
              <a:t>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tr-TR" sz="2400" dirty="0" err="1" smtClean="0"/>
              <a:t>decline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accept</a:t>
            </a:r>
            <a:r>
              <a:rPr lang="tr-TR" sz="2400" dirty="0" smtClean="0"/>
              <a:t> an </a:t>
            </a:r>
            <a:r>
              <a:rPr lang="tr-TR" sz="2400" dirty="0" err="1" smtClean="0"/>
              <a:t>individual</a:t>
            </a:r>
            <a:r>
              <a:rPr lang="tr-TR" sz="2400" dirty="0" smtClean="0"/>
              <a:t> </a:t>
            </a:r>
            <a:r>
              <a:rPr lang="tr-TR" sz="2400" dirty="0" err="1" smtClean="0"/>
              <a:t>existence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hereafter</a:t>
            </a:r>
            <a:r>
              <a:rPr lang="tr-TR" sz="2400" dirty="0" smtClean="0"/>
              <a:t>.</a:t>
            </a:r>
            <a:r>
              <a:rPr lang="tr-TR" sz="2400" dirty="0"/>
              <a:t> </a:t>
            </a:r>
            <a:r>
              <a:rPr lang="tr-TR" sz="2400" dirty="0" err="1" smtClean="0"/>
              <a:t>Once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soul leaves the body, </a:t>
            </a:r>
            <a:r>
              <a:rPr lang="en-US" sz="2400" dirty="0" smtClean="0"/>
              <a:t>it</a:t>
            </a:r>
            <a:r>
              <a:rPr lang="tr-TR" sz="2400" dirty="0" smtClean="0"/>
              <a:t> </a:t>
            </a:r>
            <a:r>
              <a:rPr lang="en-US" sz="2400" dirty="0" smtClean="0"/>
              <a:t>lose</a:t>
            </a:r>
            <a:r>
              <a:rPr lang="tr-TR" sz="2400" dirty="0" smtClean="0"/>
              <a:t>s</a:t>
            </a:r>
            <a:r>
              <a:rPr lang="en-US" sz="2400" dirty="0" smtClean="0"/>
              <a:t> </a:t>
            </a:r>
            <a:r>
              <a:rPr lang="en-US" sz="2400" dirty="0"/>
              <a:t>its individuality </a:t>
            </a:r>
            <a:r>
              <a:rPr lang="en-US" sz="2400" dirty="0" smtClean="0"/>
              <a:t>a</a:t>
            </a:r>
            <a:r>
              <a:rPr lang="tr-TR" sz="2400" dirty="0" smtClean="0"/>
              <a:t>s it</a:t>
            </a:r>
            <a:r>
              <a:rPr lang="en-US" sz="2400" dirty="0" smtClean="0"/>
              <a:t> return</a:t>
            </a:r>
            <a:r>
              <a:rPr lang="tr-TR" sz="2400" dirty="0" smtClean="0"/>
              <a:t>s </a:t>
            </a:r>
            <a:r>
              <a:rPr lang="en-US" sz="2400" dirty="0" smtClean="0"/>
              <a:t>to </a:t>
            </a:r>
            <a:r>
              <a:rPr lang="en-US" sz="2400" dirty="0"/>
              <a:t>the </a:t>
            </a:r>
            <a:r>
              <a:rPr lang="tr-TR" sz="2400" dirty="0" err="1" smtClean="0"/>
              <a:t>universal</a:t>
            </a:r>
            <a:r>
              <a:rPr lang="tr-TR" sz="2400" dirty="0" smtClean="0"/>
              <a:t> </a:t>
            </a:r>
            <a:r>
              <a:rPr lang="en-US" sz="2400" dirty="0" smtClean="0"/>
              <a:t>spirit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mind</a:t>
            </a:r>
            <a:r>
              <a:rPr lang="tr-TR" sz="2400" dirty="0" smtClean="0"/>
              <a:t>. (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view</a:t>
            </a:r>
            <a:r>
              <a:rPr lang="tr-TR" sz="2400" dirty="0" smtClean="0"/>
              <a:t> is </a:t>
            </a:r>
            <a:r>
              <a:rPr lang="tr-TR" sz="2400" dirty="0" err="1" smtClean="0"/>
              <a:t>often</a:t>
            </a:r>
            <a:r>
              <a:rPr lang="tr-TR" sz="2400" dirty="0" smtClean="0"/>
              <a:t> </a:t>
            </a:r>
            <a:r>
              <a:rPr lang="tr-TR" sz="2400" dirty="0" err="1" smtClean="0"/>
              <a:t>attributed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Aristotle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his </a:t>
            </a:r>
            <a:r>
              <a:rPr lang="tr-TR" sz="2400" dirty="0" err="1" smtClean="0"/>
              <a:t>followers</a:t>
            </a:r>
            <a:r>
              <a:rPr lang="tr-TR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 </a:t>
            </a:r>
            <a:r>
              <a:rPr lang="tr-TR" sz="2400" dirty="0" err="1" smtClean="0"/>
              <a:t>Ibn</a:t>
            </a:r>
            <a:r>
              <a:rPr lang="tr-TR" sz="2400" dirty="0" smtClean="0"/>
              <a:t> </a:t>
            </a:r>
            <a:r>
              <a:rPr lang="tr-TR" sz="2400" dirty="0" err="1" smtClean="0"/>
              <a:t>Rushd</a:t>
            </a:r>
            <a:r>
              <a:rPr lang="tr-TR" sz="2400" dirty="0" smtClean="0"/>
              <a:t>).</a:t>
            </a:r>
          </a:p>
          <a:p>
            <a:pPr marL="0" indent="0">
              <a:buNone/>
            </a:pPr>
            <a:endParaRPr lang="tr-TR" sz="2400" dirty="0" smtClean="0"/>
          </a:p>
          <a:p>
            <a:r>
              <a:rPr lang="en-US" sz="2400" dirty="0" smtClean="0"/>
              <a:t>According </a:t>
            </a:r>
            <a:r>
              <a:rPr lang="en-US" sz="2400" dirty="0"/>
              <a:t>to those who advocate </a:t>
            </a:r>
            <a:r>
              <a:rPr lang="en-US" sz="2400" dirty="0" err="1" smtClean="0"/>
              <a:t>th</a:t>
            </a:r>
            <a:r>
              <a:rPr lang="tr-TR" sz="2400" dirty="0" smtClean="0"/>
              <a:t>e re-</a:t>
            </a:r>
            <a:r>
              <a:rPr lang="tr-TR" sz="2400" dirty="0" err="1" smtClean="0"/>
              <a:t>embodiment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soul</a:t>
            </a:r>
            <a:r>
              <a:rPr lang="en-US" sz="2400" dirty="0" smtClean="0"/>
              <a:t>, </a:t>
            </a:r>
            <a:r>
              <a:rPr lang="en-US" sz="2400" dirty="0"/>
              <a:t>the soul leaves the body</a:t>
            </a:r>
            <a:r>
              <a:rPr lang="tr-TR" sz="2400" dirty="0"/>
              <a:t> </a:t>
            </a:r>
            <a:r>
              <a:rPr lang="tr-TR" sz="2400" dirty="0" err="1"/>
              <a:t>during</a:t>
            </a:r>
            <a:r>
              <a:rPr lang="tr-TR" sz="2400" dirty="0"/>
              <a:t> </a:t>
            </a:r>
            <a:r>
              <a:rPr lang="tr-TR" sz="2400" dirty="0" err="1"/>
              <a:t>death</a:t>
            </a:r>
            <a:r>
              <a:rPr lang="en-US" sz="2400" dirty="0"/>
              <a:t>, but at a later time it </a:t>
            </a:r>
            <a:r>
              <a:rPr lang="tr-TR" sz="2400" dirty="0" smtClean="0"/>
              <a:t>re-</a:t>
            </a:r>
            <a:r>
              <a:rPr lang="tr-TR" sz="2400" dirty="0" err="1" smtClean="0"/>
              <a:t>unifies</a:t>
            </a:r>
            <a:r>
              <a:rPr lang="en-US" sz="2400" dirty="0" smtClean="0"/>
              <a:t> </a:t>
            </a:r>
            <a:r>
              <a:rPr lang="en-US" sz="2400" dirty="0"/>
              <a:t>with </a:t>
            </a:r>
            <a:r>
              <a:rPr lang="tr-TR" sz="2400" dirty="0" err="1" smtClean="0"/>
              <a:t>the</a:t>
            </a:r>
            <a:r>
              <a:rPr lang="tr-TR" sz="2400" dirty="0" smtClean="0"/>
              <a:t>/a</a:t>
            </a:r>
            <a:r>
              <a:rPr lang="en-US" sz="2400" dirty="0" smtClean="0"/>
              <a:t> </a:t>
            </a:r>
            <a:r>
              <a:rPr lang="tr-TR" sz="2400" dirty="0" smtClean="0"/>
              <a:t>body.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seems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be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orthodox</a:t>
            </a:r>
            <a:r>
              <a:rPr lang="tr-TR" sz="2400" dirty="0" smtClean="0"/>
              <a:t> </a:t>
            </a:r>
            <a:r>
              <a:rPr lang="tr-TR" sz="2400" dirty="0" err="1" smtClean="0"/>
              <a:t>view</a:t>
            </a:r>
            <a:r>
              <a:rPr lang="tr-TR" sz="2400" dirty="0" smtClean="0"/>
              <a:t> </a:t>
            </a:r>
            <a:r>
              <a:rPr lang="tr-TR" sz="2400" dirty="0" err="1" smtClean="0"/>
              <a:t>shared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theistic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religions</a:t>
            </a:r>
            <a:r>
              <a:rPr lang="tr-TR" sz="2400" dirty="0" smtClean="0"/>
              <a:t> in general.</a:t>
            </a:r>
            <a:endParaRPr lang="tr-TR" sz="2400" dirty="0"/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5493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1235034"/>
            <a:ext cx="9620106" cy="5013365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algn="just"/>
            <a:r>
              <a:rPr lang="en-US" sz="2400" dirty="0" smtClean="0"/>
              <a:t>According </a:t>
            </a:r>
            <a:r>
              <a:rPr lang="en-US" sz="2400" dirty="0"/>
              <a:t>to those who </a:t>
            </a:r>
            <a:r>
              <a:rPr lang="tr-TR" sz="2400" dirty="0" err="1" smtClean="0"/>
              <a:t>hold</a:t>
            </a:r>
            <a:r>
              <a:rPr lang="tr-TR" sz="2400" dirty="0" smtClean="0"/>
              <a:t> a </a:t>
            </a:r>
            <a:r>
              <a:rPr lang="tr-TR" sz="2400" dirty="0" err="1" smtClean="0"/>
              <a:t>survival</a:t>
            </a:r>
            <a:r>
              <a:rPr lang="tr-TR" sz="2400" dirty="0" smtClean="0"/>
              <a:t> </a:t>
            </a:r>
            <a:r>
              <a:rPr lang="tr-TR" sz="2400" dirty="0" err="1" smtClean="0"/>
              <a:t>without</a:t>
            </a:r>
            <a:r>
              <a:rPr lang="tr-TR" sz="2400" dirty="0" smtClean="0"/>
              <a:t> a body,</a:t>
            </a:r>
            <a:r>
              <a:rPr lang="en-US" sz="2400" dirty="0" smtClean="0"/>
              <a:t> </a:t>
            </a:r>
            <a:r>
              <a:rPr lang="en-US" sz="2400" dirty="0"/>
              <a:t>once the soul leaves the body, it is </a:t>
            </a:r>
            <a:r>
              <a:rPr lang="tr-TR" sz="2400" dirty="0" smtClean="0"/>
              <a:t>not </a:t>
            </a:r>
            <a:r>
              <a:rPr lang="tr-TR" sz="2400" dirty="0" err="1" smtClean="0"/>
              <a:t>possible</a:t>
            </a:r>
            <a:r>
              <a:rPr lang="en-US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soul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be </a:t>
            </a:r>
            <a:r>
              <a:rPr lang="tr-TR" sz="2400" dirty="0" err="1" smtClean="0"/>
              <a:t>embodied</a:t>
            </a:r>
            <a:r>
              <a:rPr lang="tr-TR" sz="2400" dirty="0" smtClean="0"/>
              <a:t> </a:t>
            </a:r>
            <a:r>
              <a:rPr lang="tr-TR" sz="2400" dirty="0" err="1" smtClean="0"/>
              <a:t>again</a:t>
            </a:r>
            <a:r>
              <a:rPr lang="en-US" sz="2400" dirty="0" smtClean="0"/>
              <a:t>. </a:t>
            </a:r>
            <a:r>
              <a:rPr lang="en-US" sz="2400" dirty="0"/>
              <a:t>After the </a:t>
            </a:r>
            <a:r>
              <a:rPr lang="en-US" sz="2400" dirty="0" smtClean="0"/>
              <a:t>d</a:t>
            </a:r>
            <a:r>
              <a:rPr lang="tr-TR" sz="2400" dirty="0" err="1" smtClean="0"/>
              <a:t>ecomposition</a:t>
            </a:r>
            <a:r>
              <a:rPr lang="en-US" sz="2400" dirty="0" smtClean="0"/>
              <a:t> </a:t>
            </a:r>
            <a:r>
              <a:rPr lang="en-US" sz="2400" dirty="0"/>
              <a:t>of the body, </a:t>
            </a:r>
            <a:r>
              <a:rPr lang="tr-TR" sz="2400" dirty="0" err="1" smtClean="0"/>
              <a:t>only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soul </a:t>
            </a:r>
            <a:r>
              <a:rPr lang="tr-TR" sz="2400" dirty="0" err="1" smtClean="0"/>
              <a:t>enjoys</a:t>
            </a:r>
            <a:r>
              <a:rPr lang="tr-TR" sz="2400" dirty="0" smtClean="0"/>
              <a:t> </a:t>
            </a:r>
            <a:r>
              <a:rPr lang="tr-TR" sz="2400" dirty="0" err="1" smtClean="0"/>
              <a:t>immortality</a:t>
            </a:r>
            <a:r>
              <a:rPr lang="tr-TR" sz="2400" dirty="0" smtClean="0"/>
              <a:t>. </a:t>
            </a:r>
            <a:r>
              <a:rPr lang="tr-TR" sz="2400" dirty="0" err="1" smtClean="0"/>
              <a:t>This</a:t>
            </a:r>
            <a:r>
              <a:rPr lang="tr-TR" sz="2400" dirty="0" smtClean="0"/>
              <a:t> </a:t>
            </a:r>
            <a:r>
              <a:rPr lang="tr-TR" sz="2400" dirty="0" err="1" smtClean="0"/>
              <a:t>view</a:t>
            </a:r>
            <a:r>
              <a:rPr lang="tr-TR" sz="2400" dirty="0" smtClean="0"/>
              <a:t> is </a:t>
            </a:r>
            <a:r>
              <a:rPr lang="tr-TR" sz="2400" dirty="0" err="1" smtClean="0"/>
              <a:t>often</a:t>
            </a:r>
            <a:r>
              <a:rPr lang="tr-TR" sz="2400" dirty="0" smtClean="0"/>
              <a:t> </a:t>
            </a:r>
            <a:r>
              <a:rPr lang="tr-TR" sz="2400" dirty="0" err="1" smtClean="0"/>
              <a:t>associated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en-US" sz="2400" dirty="0" smtClean="0"/>
              <a:t> </a:t>
            </a:r>
            <a:r>
              <a:rPr lang="tr-TR" sz="2400" dirty="0" smtClean="0"/>
              <a:t>al-Farabi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tr-TR" sz="2400" dirty="0" err="1" smtClean="0"/>
              <a:t>Ibn</a:t>
            </a:r>
            <a:r>
              <a:rPr lang="tr-TR" sz="2400" dirty="0" smtClean="0"/>
              <a:t> Sina </a:t>
            </a:r>
            <a:r>
              <a:rPr lang="tr-TR" sz="2400" dirty="0" err="1" smtClean="0"/>
              <a:t>who</a:t>
            </a:r>
            <a:r>
              <a:rPr lang="tr-TR" sz="2400" dirty="0" smtClean="0"/>
              <a:t> </a:t>
            </a:r>
            <a:r>
              <a:rPr lang="tr-TR" sz="2400" dirty="0" err="1" smtClean="0"/>
              <a:t>disinclined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give</a:t>
            </a:r>
            <a:r>
              <a:rPr lang="tr-TR" sz="2400" dirty="0" smtClean="0"/>
              <a:t> a </a:t>
            </a:r>
            <a:r>
              <a:rPr lang="tr-TR" sz="2400" dirty="0" err="1" smtClean="0"/>
              <a:t>literal</a:t>
            </a:r>
            <a:r>
              <a:rPr lang="tr-TR" sz="2400" dirty="0" smtClean="0"/>
              <a:t> </a:t>
            </a:r>
            <a:r>
              <a:rPr lang="tr-TR" sz="2400" dirty="0" err="1" smtClean="0"/>
              <a:t>interpretation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relevant</a:t>
            </a:r>
            <a:r>
              <a:rPr lang="tr-TR" sz="2400" dirty="0" smtClean="0"/>
              <a:t> </a:t>
            </a:r>
            <a:r>
              <a:rPr lang="tr-TR" sz="2400" dirty="0" err="1" smtClean="0"/>
              <a:t>religious</a:t>
            </a:r>
            <a:r>
              <a:rPr lang="tr-TR" sz="2400" dirty="0" smtClean="0"/>
              <a:t> </a:t>
            </a:r>
            <a:r>
              <a:rPr lang="tr-TR" sz="2400" dirty="0" err="1" smtClean="0"/>
              <a:t>texts</a:t>
            </a:r>
            <a:r>
              <a:rPr lang="tr-TR" sz="2400" dirty="0" smtClean="0"/>
              <a:t> .</a:t>
            </a:r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6762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41E64B-8B5B-014A-9B5B-A4D16FC44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676" y="868101"/>
            <a:ext cx="10474124" cy="530886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tr-TR" b="1" dirty="0"/>
              <a:t>(</a:t>
            </a:r>
            <a:r>
              <a:rPr lang="tr-TR" sz="2400" b="1" dirty="0"/>
              <a:t>2) </a:t>
            </a:r>
            <a:r>
              <a:rPr lang="tr-TR" sz="2400" b="1" dirty="0" smtClean="0"/>
              <a:t>Re-</a:t>
            </a:r>
            <a:r>
              <a:rPr lang="tr-TR" sz="2400" b="1" dirty="0" err="1" smtClean="0"/>
              <a:t>creation</a:t>
            </a:r>
            <a:r>
              <a:rPr lang="tr-TR" sz="2400" b="1" dirty="0" smtClean="0"/>
              <a:t>/ </a:t>
            </a:r>
            <a:r>
              <a:rPr lang="tr-TR" sz="2400" b="1" dirty="0" err="1" smtClean="0"/>
              <a:t>Resurrection</a:t>
            </a:r>
            <a:endParaRPr lang="tr-TR" sz="2400" b="1" dirty="0"/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This </a:t>
            </a:r>
            <a:r>
              <a:rPr lang="tr-TR" sz="2400" dirty="0" err="1" smtClean="0"/>
              <a:t>veiw</a:t>
            </a:r>
            <a:r>
              <a:rPr lang="tr-TR" sz="2400" dirty="0" smtClean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be </a:t>
            </a:r>
            <a:r>
              <a:rPr lang="tr-TR" sz="2400" dirty="0" err="1" smtClean="0"/>
              <a:t>divided</a:t>
            </a:r>
            <a:r>
              <a:rPr lang="tr-TR" sz="2400" dirty="0" smtClean="0"/>
              <a:t> </a:t>
            </a:r>
            <a:r>
              <a:rPr lang="tr-TR" sz="2400" dirty="0" err="1" smtClean="0"/>
              <a:t>into</a:t>
            </a:r>
            <a:r>
              <a:rPr lang="tr-TR" sz="2400" dirty="0" smtClean="0"/>
              <a:t> (i) </a:t>
            </a:r>
            <a:r>
              <a:rPr lang="tr-TR" sz="2400" dirty="0" err="1" smtClean="0"/>
              <a:t>the</a:t>
            </a:r>
            <a:r>
              <a:rPr lang="tr-TR" sz="2400" dirty="0" smtClean="0"/>
              <a:t> r</a:t>
            </a:r>
            <a:r>
              <a:rPr lang="en-US" sz="2400" dirty="0" smtClean="0"/>
              <a:t>e</a:t>
            </a:r>
            <a:r>
              <a:rPr lang="tr-TR" sz="2400" dirty="0" smtClean="0"/>
              <a:t>-</a:t>
            </a:r>
            <a:r>
              <a:rPr lang="en-US" sz="2400" dirty="0" err="1" smtClean="0"/>
              <a:t>creat</a:t>
            </a:r>
            <a:r>
              <a:rPr lang="tr-TR" sz="2400" dirty="0" err="1"/>
              <a:t>ion</a:t>
            </a:r>
            <a:r>
              <a:rPr lang="tr-TR" sz="2400" dirty="0"/>
              <a:t> of</a:t>
            </a:r>
            <a:r>
              <a:rPr lang="en-US" sz="2400" dirty="0"/>
              <a:t> </a:t>
            </a:r>
            <a:r>
              <a:rPr lang="tr-TR" sz="2400" dirty="0" err="1" smtClean="0"/>
              <a:t>the</a:t>
            </a:r>
            <a:r>
              <a:rPr lang="en-US" sz="2400" dirty="0" smtClean="0"/>
              <a:t> </a:t>
            </a:r>
            <a:r>
              <a:rPr lang="tr-TR" sz="2400" dirty="0" err="1" smtClean="0"/>
              <a:t>same</a:t>
            </a:r>
            <a:r>
              <a:rPr lang="tr-TR" sz="2400" dirty="0" smtClean="0"/>
              <a:t> </a:t>
            </a:r>
            <a:r>
              <a:rPr lang="en-US" sz="2400" dirty="0" smtClean="0"/>
              <a:t>body </a:t>
            </a:r>
            <a:r>
              <a:rPr lang="tr-TR" sz="2400" dirty="0" err="1" smtClean="0"/>
              <a:t>and</a:t>
            </a:r>
            <a:r>
              <a:rPr lang="tr-TR" sz="2400" dirty="0" smtClean="0"/>
              <a:t>, (ii)</a:t>
            </a:r>
            <a:r>
              <a:rPr lang="en-US" sz="2400" dirty="0" smtClean="0"/>
              <a:t> </a:t>
            </a:r>
            <a:r>
              <a:rPr lang="en-US" sz="2400" dirty="0" smtClean="0"/>
              <a:t>re</a:t>
            </a:r>
            <a:r>
              <a:rPr lang="tr-TR" sz="2400" smtClean="0"/>
              <a:t>-</a:t>
            </a:r>
            <a:r>
              <a:rPr lang="en-US" sz="2400" smtClean="0"/>
              <a:t>creati</a:t>
            </a:r>
            <a:r>
              <a:rPr lang="tr-TR" sz="2400" dirty="0"/>
              <a:t>on of </a:t>
            </a:r>
            <a:r>
              <a:rPr lang="tr-TR" sz="2400" dirty="0" smtClean="0"/>
              <a:t>a </a:t>
            </a:r>
            <a:r>
              <a:rPr lang="tr-TR" sz="2400" dirty="0" err="1" smtClean="0"/>
              <a:t>similar</a:t>
            </a:r>
            <a:r>
              <a:rPr lang="en-US" sz="2400" dirty="0" smtClean="0"/>
              <a:t> </a:t>
            </a:r>
            <a:r>
              <a:rPr lang="en-US" sz="2400" dirty="0"/>
              <a:t>body</a:t>
            </a:r>
            <a:r>
              <a:rPr lang="tr-TR" sz="2400" dirty="0" smtClean="0"/>
              <a:t>.</a:t>
            </a:r>
          </a:p>
          <a:p>
            <a:pPr algn="just"/>
            <a:r>
              <a:rPr lang="tr-TR" sz="2400" dirty="0" smtClean="0"/>
              <a:t>(i)</a:t>
            </a:r>
            <a:r>
              <a:rPr lang="en-US" sz="2400" dirty="0" smtClean="0"/>
              <a:t> </a:t>
            </a:r>
            <a:r>
              <a:rPr lang="en-US" sz="2400" dirty="0"/>
              <a:t>is called </a:t>
            </a:r>
            <a:r>
              <a:rPr lang="tr-TR" sz="2400" dirty="0" err="1" smtClean="0"/>
              <a:t>the</a:t>
            </a:r>
            <a:r>
              <a:rPr lang="tr-TR" sz="2400" dirty="0" smtClean="0"/>
              <a:t> ‘</a:t>
            </a:r>
            <a:r>
              <a:rPr lang="en-US" sz="2400" dirty="0" smtClean="0"/>
              <a:t>resurrection</a:t>
            </a:r>
            <a:r>
              <a:rPr lang="tr-TR" sz="2400" dirty="0" smtClean="0"/>
              <a:t>’,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tr-TR" sz="2400" dirty="0" err="1" smtClean="0"/>
              <a:t>implies</a:t>
            </a:r>
            <a:r>
              <a:rPr lang="tr-TR" sz="2400" dirty="0" smtClean="0"/>
              <a:t> </a:t>
            </a:r>
            <a:r>
              <a:rPr lang="tr-TR" sz="2400" dirty="0" err="1" smtClean="0"/>
              <a:t>that</a:t>
            </a:r>
            <a:r>
              <a:rPr lang="en-US" sz="2400" dirty="0" smtClean="0"/>
              <a:t> the</a:t>
            </a:r>
            <a:r>
              <a:rPr lang="tr-TR" sz="2400" dirty="0" smtClean="0"/>
              <a:t> life a</a:t>
            </a:r>
            <a:r>
              <a:rPr lang="en-US" sz="2400" dirty="0" smtClean="0"/>
              <a:t> </a:t>
            </a:r>
            <a:r>
              <a:rPr lang="tr-TR" sz="2400" dirty="0" err="1" smtClean="0"/>
              <a:t>person</a:t>
            </a:r>
            <a:r>
              <a:rPr lang="tr-TR" sz="2400" dirty="0" smtClean="0"/>
              <a:t> </a:t>
            </a:r>
            <a:r>
              <a:rPr lang="en-US" sz="2400" dirty="0" smtClean="0"/>
              <a:t>ends </a:t>
            </a:r>
            <a:r>
              <a:rPr lang="en-US" sz="2400" dirty="0"/>
              <a:t>with the body </a:t>
            </a:r>
            <a:r>
              <a:rPr lang="tr-TR" sz="2400" dirty="0" err="1" smtClean="0"/>
              <a:t>by</a:t>
            </a:r>
            <a:r>
              <a:rPr lang="en-US" sz="2400" dirty="0" smtClean="0"/>
              <a:t> death</a:t>
            </a:r>
            <a:r>
              <a:rPr lang="tr-TR" sz="2400" dirty="0" smtClean="0"/>
              <a:t> but, a</a:t>
            </a:r>
            <a:r>
              <a:rPr lang="en-US" sz="2400" dirty="0" smtClean="0"/>
              <a:t>t </a:t>
            </a:r>
            <a:r>
              <a:rPr lang="en-US" sz="2400" dirty="0"/>
              <a:t>a later time (in the hereafter</a:t>
            </a:r>
            <a:r>
              <a:rPr lang="en-US" sz="2400" dirty="0" smtClean="0"/>
              <a:t>)</a:t>
            </a:r>
            <a:r>
              <a:rPr lang="tr-T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God </a:t>
            </a:r>
            <a:r>
              <a:rPr lang="en-US" sz="2400" dirty="0" smtClean="0"/>
              <a:t>re</a:t>
            </a:r>
            <a:r>
              <a:rPr lang="tr-TR" sz="2400" dirty="0" smtClean="0"/>
              <a:t>-</a:t>
            </a:r>
            <a:r>
              <a:rPr lang="en-US" sz="2400" dirty="0" smtClean="0"/>
              <a:t>creates </a:t>
            </a:r>
            <a:r>
              <a:rPr lang="en-US" sz="2400" dirty="0" err="1" smtClean="0"/>
              <a:t>th</a:t>
            </a:r>
            <a:r>
              <a:rPr lang="tr-TR" sz="2400" dirty="0" smtClean="0"/>
              <a:t>e </a:t>
            </a:r>
            <a:r>
              <a:rPr lang="tr-TR" sz="2400" dirty="0" err="1" smtClean="0"/>
              <a:t>same</a:t>
            </a:r>
            <a:r>
              <a:rPr lang="tr-TR" sz="2400" dirty="0" smtClean="0"/>
              <a:t> </a:t>
            </a:r>
            <a:r>
              <a:rPr lang="en-US" sz="2400" dirty="0" smtClean="0"/>
              <a:t>body</a:t>
            </a:r>
            <a:r>
              <a:rPr lang="tr-TR" sz="2400" dirty="0" smtClean="0"/>
              <a:t>. </a:t>
            </a:r>
            <a:r>
              <a:rPr lang="tr-TR" sz="2400" dirty="0" err="1" smtClean="0"/>
              <a:t>Thus</a:t>
            </a:r>
            <a:r>
              <a:rPr lang="tr-TR" sz="2400" dirty="0" smtClean="0"/>
              <a:t> </a:t>
            </a:r>
            <a:r>
              <a:rPr lang="en-US" sz="2400" dirty="0" smtClean="0"/>
              <a:t> </a:t>
            </a:r>
            <a:r>
              <a:rPr lang="tr-TR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person is </a:t>
            </a:r>
            <a:r>
              <a:rPr lang="en-US" sz="2400" dirty="0" smtClean="0"/>
              <a:t>re-created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resureccted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algn="just"/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those</a:t>
            </a:r>
            <a:r>
              <a:rPr lang="tr-TR" sz="2400" dirty="0" smtClean="0"/>
              <a:t> </a:t>
            </a:r>
            <a:r>
              <a:rPr lang="tr-TR" sz="2400" dirty="0" err="1" smtClean="0"/>
              <a:t>who</a:t>
            </a:r>
            <a:r>
              <a:rPr lang="tr-TR" sz="2400" dirty="0" smtClean="0"/>
              <a:t> </a:t>
            </a:r>
            <a:r>
              <a:rPr lang="tr-TR" sz="2400" dirty="0" err="1" smtClean="0"/>
              <a:t>defend</a:t>
            </a:r>
            <a:r>
              <a:rPr lang="tr-TR" sz="2400" dirty="0" smtClean="0"/>
              <a:t> (ii)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creation</a:t>
            </a:r>
            <a:r>
              <a:rPr lang="tr-TR" sz="2400" dirty="0" smtClean="0"/>
              <a:t>/ </a:t>
            </a:r>
            <a:r>
              <a:rPr lang="tr-TR" sz="2400" dirty="0" err="1" smtClean="0"/>
              <a:t>resurrection</a:t>
            </a:r>
            <a:r>
              <a:rPr lang="tr-TR" sz="2400" dirty="0" smtClean="0"/>
              <a:t> </a:t>
            </a:r>
            <a:r>
              <a:rPr lang="tr-TR" sz="2400" dirty="0" err="1" smtClean="0"/>
              <a:t>takes</a:t>
            </a:r>
            <a:r>
              <a:rPr lang="tr-TR" sz="2400" dirty="0" smtClean="0"/>
              <a:t> </a:t>
            </a:r>
            <a:r>
              <a:rPr lang="tr-TR" sz="2400" dirty="0" err="1" smtClean="0"/>
              <a:t>place</a:t>
            </a:r>
            <a:r>
              <a:rPr lang="tr-TR" sz="2400" dirty="0" smtClean="0"/>
              <a:t> </a:t>
            </a:r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en-US" sz="2400" dirty="0" smtClean="0"/>
              <a:t>a </a:t>
            </a:r>
            <a:r>
              <a:rPr lang="en-US" sz="2400" dirty="0"/>
              <a:t>similar body </a:t>
            </a:r>
            <a:r>
              <a:rPr lang="tr-TR" sz="2400" dirty="0" err="1" smtClean="0"/>
              <a:t>created</a:t>
            </a:r>
            <a:r>
              <a:rPr lang="tr-TR" sz="2400" dirty="0" smtClean="0"/>
              <a:t> . </a:t>
            </a:r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contemporary</a:t>
            </a:r>
            <a:r>
              <a:rPr lang="tr-TR" sz="2400" dirty="0" smtClean="0"/>
              <a:t> </a:t>
            </a:r>
            <a:r>
              <a:rPr lang="tr-TR" sz="2400" dirty="0" err="1" smtClean="0"/>
              <a:t>philosophy</a:t>
            </a:r>
            <a:r>
              <a:rPr lang="tr-TR" sz="2400" dirty="0" smtClean="0"/>
              <a:t> of </a:t>
            </a:r>
            <a:r>
              <a:rPr lang="tr-TR" sz="2400" dirty="0" err="1" smtClean="0"/>
              <a:t>religion</a:t>
            </a:r>
            <a:r>
              <a:rPr lang="tr-TR" sz="2400" dirty="0" smtClean="0"/>
              <a:t>, </a:t>
            </a:r>
            <a:r>
              <a:rPr lang="tr-TR" sz="2400" dirty="0" err="1"/>
              <a:t>t</a:t>
            </a:r>
            <a:r>
              <a:rPr lang="tr-TR" sz="2400" dirty="0" err="1" smtClean="0"/>
              <a:t>his</a:t>
            </a:r>
            <a:r>
              <a:rPr lang="tr-TR" sz="2400" dirty="0" smtClean="0"/>
              <a:t> </a:t>
            </a:r>
            <a:r>
              <a:rPr lang="tr-TR" sz="2400" dirty="0" err="1" smtClean="0"/>
              <a:t>view</a:t>
            </a:r>
            <a:r>
              <a:rPr lang="tr-TR" sz="2400" dirty="0" smtClean="0"/>
              <a:t> has </a:t>
            </a:r>
            <a:r>
              <a:rPr lang="tr-TR" sz="2400" dirty="0" err="1" smtClean="0"/>
              <a:t>been</a:t>
            </a:r>
            <a:r>
              <a:rPr lang="tr-TR" sz="2400" dirty="0" smtClean="0"/>
              <a:t> </a:t>
            </a:r>
            <a:r>
              <a:rPr lang="tr-TR" sz="2400" dirty="0" err="1" smtClean="0"/>
              <a:t>held</a:t>
            </a:r>
            <a:r>
              <a:rPr lang="tr-TR" sz="2400" dirty="0" smtClean="0"/>
              <a:t> </a:t>
            </a:r>
            <a:r>
              <a:rPr lang="tr-TR" sz="2400" dirty="0" err="1" smtClean="0"/>
              <a:t>by</a:t>
            </a:r>
            <a:r>
              <a:rPr lang="tr-TR" sz="2400" dirty="0" smtClean="0"/>
              <a:t> J. </a:t>
            </a:r>
            <a:r>
              <a:rPr lang="tr-TR" sz="2400" dirty="0" err="1" smtClean="0"/>
              <a:t>Hick</a:t>
            </a:r>
            <a:r>
              <a:rPr lang="tr-TR" sz="2400" dirty="0" smtClean="0"/>
              <a:t>.</a:t>
            </a:r>
            <a:endParaRPr lang="tr-TR" sz="2400" dirty="0"/>
          </a:p>
          <a:p>
            <a:pPr marL="0" indent="0">
              <a:buNone/>
            </a:pPr>
            <a:endParaRPr lang="tr-TR" dirty="0"/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tr-TR" dirty="0"/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endParaRPr lang="tr-TR" dirty="0" smtClean="0"/>
          </a:p>
          <a:p>
            <a:pPr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tr-TR" dirty="0"/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6115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2414</TotalTime>
  <Words>419</Words>
  <Application>Microsoft Office PowerPoint</Application>
  <PresentationFormat>Geniş ekran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İyon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Tanrı ve Sıfatları</dc:title>
  <dc:creator>Serdar Atalay</dc:creator>
  <cp:lastModifiedBy>Ahmet Erkan</cp:lastModifiedBy>
  <cp:revision>154</cp:revision>
  <dcterms:created xsi:type="dcterms:W3CDTF">2020-05-03T20:31:30Z</dcterms:created>
  <dcterms:modified xsi:type="dcterms:W3CDTF">2020-05-11T11:42:28Z</dcterms:modified>
</cp:coreProperties>
</file>