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64" r:id="rId4"/>
    <p:sldId id="270" r:id="rId5"/>
    <p:sldId id="269" r:id="rId6"/>
    <p:sldId id="267" r:id="rId7"/>
    <p:sldId id="268" r:id="rId8"/>
    <p:sldId id="266" r:id="rId9"/>
    <p:sldId id="265" r:id="rId10"/>
    <p:sldId id="274" r:id="rId11"/>
    <p:sldId id="273" r:id="rId12"/>
    <p:sldId id="272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7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262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6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14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70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3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93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960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39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84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48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92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17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4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640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9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982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1069848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1673892" y="2532754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0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745792" y="6394643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23275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Çipura Balığı: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738929" y="3591169"/>
            <a:ext cx="171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Sparus</a:t>
            </a:r>
            <a:r>
              <a:rPr lang="tr-TR" i="1" dirty="0" smtClean="0"/>
              <a:t> </a:t>
            </a:r>
            <a:r>
              <a:rPr lang="tr-TR" i="1" dirty="0" err="1" smtClean="0"/>
              <a:t>aurata</a:t>
            </a:r>
            <a:endParaRPr lang="tr-TR" dirty="0" smtClean="0"/>
          </a:p>
        </p:txBody>
      </p:sp>
      <p:sp>
        <p:nvSpPr>
          <p:cNvPr id="10" name="Metin kutusu 9"/>
          <p:cNvSpPr txBox="1"/>
          <p:nvPr/>
        </p:nvSpPr>
        <p:spPr>
          <a:xfrm>
            <a:off x="1923273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Sparidae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944125" y="2771659"/>
            <a:ext cx="4398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Sıcaklık, 22-25 </a:t>
            </a:r>
            <a:r>
              <a:rPr lang="tr-TR" dirty="0"/>
              <a:t>°C, 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Tuzluluk %</a:t>
            </a:r>
            <a:r>
              <a:rPr lang="tr-TR" baseline="-25000" dirty="0" smtClean="0"/>
              <a:t>0</a:t>
            </a:r>
            <a:r>
              <a:rPr lang="tr-TR" dirty="0" smtClean="0"/>
              <a:t>5-50</a:t>
            </a:r>
            <a:endParaRPr lang="tr-TR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Tropik, </a:t>
            </a:r>
            <a:r>
              <a:rPr lang="tr-TR" dirty="0" err="1" smtClean="0"/>
              <a:t>subtropik</a:t>
            </a:r>
            <a:r>
              <a:rPr lang="tr-TR" dirty="0" smtClean="0"/>
              <a:t> ve ılıman kuzey denizleri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30" y="4188354"/>
            <a:ext cx="3332162" cy="149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41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656917" y="6384175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923273" y="2736428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Levrek Balığı: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1752477" y="3552476"/>
            <a:ext cx="224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Dicentrarchus</a:t>
            </a:r>
            <a:r>
              <a:rPr lang="tr-TR" i="1" dirty="0" smtClean="0"/>
              <a:t> </a:t>
            </a:r>
            <a:r>
              <a:rPr lang="tr-TR" i="1" dirty="0" err="1" smtClean="0"/>
              <a:t>labrax</a:t>
            </a:r>
            <a:endParaRPr lang="tr-TR" dirty="0" smtClean="0"/>
          </a:p>
        </p:txBody>
      </p:sp>
      <p:sp>
        <p:nvSpPr>
          <p:cNvPr id="9" name="Metin kutusu 8"/>
          <p:cNvSpPr txBox="1"/>
          <p:nvPr/>
        </p:nvSpPr>
        <p:spPr>
          <a:xfrm>
            <a:off x="1923273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Serranidae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489724" y="2775120"/>
            <a:ext cx="4398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Akdeniz, İspanya, Portekiz ve Fas kıyıları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Sıcaklık, </a:t>
            </a:r>
            <a:r>
              <a:rPr lang="tr-TR" dirty="0" smtClean="0"/>
              <a:t>22-24 </a:t>
            </a:r>
            <a:r>
              <a:rPr lang="tr-TR" dirty="0"/>
              <a:t>°</a:t>
            </a:r>
            <a:r>
              <a:rPr lang="tr-TR" dirty="0" smtClean="0"/>
              <a:t>C büyüme,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Yumurtlama Akdeniz de Ocak-Mart, Atlantik ve Kuzey Denizi Nisan da</a:t>
            </a:r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267" y="4410335"/>
            <a:ext cx="3057525" cy="1495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48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82317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23273" y="2736428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Orkinos Balığı: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802821" y="3144452"/>
            <a:ext cx="224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Thunnus</a:t>
            </a:r>
            <a:r>
              <a:rPr lang="tr-TR" i="1" dirty="0" smtClean="0"/>
              <a:t> </a:t>
            </a:r>
            <a:r>
              <a:rPr lang="tr-TR" i="1" dirty="0" err="1" smtClean="0"/>
              <a:t>thynnus</a:t>
            </a:r>
            <a:endParaRPr lang="tr-TR" dirty="0" smtClean="0"/>
          </a:p>
        </p:txBody>
      </p:sp>
      <p:sp>
        <p:nvSpPr>
          <p:cNvPr id="10" name="Metin kutusu 9"/>
          <p:cNvSpPr txBox="1"/>
          <p:nvPr/>
        </p:nvSpPr>
        <p:spPr>
          <a:xfrm>
            <a:off x="3944125" y="2803956"/>
            <a:ext cx="4398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Pelajik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Yumurtlama Haziran-Temmuz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Doğal stokların korunması için ICCAT kurulmuştur.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Yetiştiricilikte kota uygulanmaktadır.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71" y="3693188"/>
            <a:ext cx="3228434" cy="2284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12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396537" y="2543696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Türkiye’de yetiştiriciliği yapılan türler:</a:t>
            </a:r>
            <a:endParaRPr lang="tr-TR" sz="3200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878676" y="3247734"/>
            <a:ext cx="3873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Çipura 	(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Sparus</a:t>
            </a:r>
            <a:r>
              <a:rPr lang="tr-TR" sz="2800" i="1" dirty="0" smtClean="0">
                <a:latin typeface="Bodoni MT Poster Compressed" panose="02070706080601050204" pitchFamily="18" charset="-94"/>
              </a:rPr>
              <a:t> 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auratus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Levrek (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Dicentrarchus</a:t>
            </a:r>
            <a:r>
              <a:rPr lang="tr-TR" sz="2800" i="1" dirty="0" smtClean="0">
                <a:latin typeface="Bodoni MT Poster Compressed" panose="02070706080601050204" pitchFamily="18" charset="-94"/>
              </a:rPr>
              <a:t> 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labrax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Mersin (</a:t>
            </a:r>
            <a:r>
              <a:rPr lang="tr-TR" sz="2800" dirty="0" err="1" smtClean="0">
                <a:latin typeface="Bodoni MT Poster Compressed" panose="02070706080601050204" pitchFamily="18" charset="-94"/>
              </a:rPr>
              <a:t>Huso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 ve </a:t>
            </a:r>
            <a:r>
              <a:rPr lang="tr-TR" sz="2800" dirty="0" err="1" smtClean="0">
                <a:latin typeface="Bodoni MT Poster Compressed" panose="02070706080601050204" pitchFamily="18" charset="-94"/>
              </a:rPr>
              <a:t>Acipenser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 türleri)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Kalkan (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Scophtalmus</a:t>
            </a:r>
            <a:r>
              <a:rPr lang="tr-TR" sz="2800" i="1" dirty="0" smtClean="0">
                <a:latin typeface="Bodoni MT Poster Compressed" panose="02070706080601050204" pitchFamily="18" charset="-94"/>
              </a:rPr>
              <a:t> 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maximus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Sarıkuyruk (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Seriola</a:t>
            </a:r>
            <a:r>
              <a:rPr lang="tr-TR" sz="2800" i="1" dirty="0" smtClean="0">
                <a:latin typeface="Bodoni MT Poster Compressed" panose="02070706080601050204" pitchFamily="18" charset="-94"/>
              </a:rPr>
              <a:t> 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dumerilii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Bodoni MT Poster Compressed" panose="02070706080601050204" pitchFamily="18" charset="-94"/>
              </a:rPr>
              <a:t>Orkinos (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Thunnus</a:t>
            </a:r>
            <a:r>
              <a:rPr lang="tr-TR" sz="2800" i="1" dirty="0" smtClean="0">
                <a:latin typeface="Bodoni MT Poster Compressed" panose="02070706080601050204" pitchFamily="18" charset="-94"/>
              </a:rPr>
              <a:t>  </a:t>
            </a:r>
            <a:r>
              <a:rPr lang="tr-TR" sz="2800" i="1" dirty="0" err="1" smtClean="0">
                <a:latin typeface="Bodoni MT Poster Compressed" panose="02070706080601050204" pitchFamily="18" charset="-94"/>
              </a:rPr>
              <a:t>thynnus</a:t>
            </a:r>
            <a:r>
              <a:rPr lang="tr-TR" sz="2800" dirty="0" smtClean="0">
                <a:latin typeface="Bodoni MT Poster Compressed" panose="02070706080601050204" pitchFamily="18" charset="-94"/>
              </a:rPr>
              <a:t>)</a:t>
            </a:r>
            <a:endParaRPr lang="tr-TR" sz="2800" dirty="0">
              <a:latin typeface="Bodoni MT Poster Compressed" panose="02070706080601050204" pitchFamily="18" charset="-94"/>
            </a:endParaRPr>
          </a:p>
        </p:txBody>
      </p:sp>
      <p:pic>
        <p:nvPicPr>
          <p:cNvPr id="6146" name="Picture 2" descr="orkinos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26" y="2487717"/>
            <a:ext cx="2161539" cy="1510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alkan balığı ile ilgili görsel sonucu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647" y="3774297"/>
            <a:ext cx="2660708" cy="1894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10787355" y="6390157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1582452" y="1405522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196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823172" y="6384176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371598" y="2510444"/>
            <a:ext cx="781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2400" b="1" dirty="0" smtClean="0">
                <a:solidFill>
                  <a:schemeClr val="accent6"/>
                </a:solidFill>
              </a:rPr>
              <a:t>Yetiştiriciliği yapılan deniz balıklarının özellikleri;</a:t>
            </a:r>
            <a:endParaRPr lang="tr-TR" sz="2400" b="1" dirty="0">
              <a:solidFill>
                <a:schemeClr val="accent6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662545" y="308957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Kefal Balığı: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1461917" y="3458907"/>
            <a:ext cx="1840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cephalus</a:t>
            </a:r>
            <a:endParaRPr lang="tr-T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chelo</a:t>
            </a:r>
            <a:endParaRPr lang="tr-T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capito</a:t>
            </a:r>
            <a:endParaRPr lang="tr-T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saliens</a:t>
            </a:r>
            <a:endParaRPr lang="tr-T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auratus</a:t>
            </a:r>
            <a:endParaRPr lang="tr-T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Mugil</a:t>
            </a:r>
            <a:r>
              <a:rPr lang="tr-TR" i="1" dirty="0" smtClean="0"/>
              <a:t> </a:t>
            </a:r>
            <a:r>
              <a:rPr lang="tr-TR" i="1" dirty="0" err="1" smtClean="0"/>
              <a:t>labeo</a:t>
            </a:r>
            <a:endParaRPr lang="tr-TR" i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027333" y="3274241"/>
            <a:ext cx="3327400" cy="198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520587" y="3458907"/>
            <a:ext cx="2627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Tuzlu, acı ve tatlı sular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Sıcaklık; 3,5-35°C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Omnivor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Katadrom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83" y="2662340"/>
            <a:ext cx="2850060" cy="1503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71" y="4423301"/>
            <a:ext cx="2506056" cy="1668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81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696595" y="6386176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540889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Mercan Balıkları: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216836" y="3103067"/>
            <a:ext cx="351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Pagrus</a:t>
            </a:r>
            <a:r>
              <a:rPr lang="tr-TR" i="1" dirty="0" smtClean="0"/>
              <a:t> majör </a:t>
            </a:r>
            <a:r>
              <a:rPr lang="tr-TR" dirty="0" smtClean="0"/>
              <a:t>(Kırmızı mercan)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Pagrus</a:t>
            </a:r>
            <a:r>
              <a:rPr lang="tr-TR" i="1" dirty="0" smtClean="0"/>
              <a:t> </a:t>
            </a:r>
            <a:r>
              <a:rPr lang="tr-TR" i="1" dirty="0" err="1" smtClean="0"/>
              <a:t>pagrus</a:t>
            </a:r>
            <a:r>
              <a:rPr lang="tr-TR" dirty="0" smtClean="0"/>
              <a:t> (Fangri mercan)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559782" y="3067067"/>
            <a:ext cx="3370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Sıcak ve tropikal bölgelerde tuzlu su, nadiren acı sular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300 bin adet yumurta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Sıcaklık; </a:t>
            </a:r>
            <a:r>
              <a:rPr lang="tr-TR" dirty="0"/>
              <a:t>8-29 </a:t>
            </a:r>
            <a:r>
              <a:rPr lang="tr-TR" dirty="0" smtClean="0"/>
              <a:t>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40" y="4366181"/>
            <a:ext cx="2903583" cy="1708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12" y="2518968"/>
            <a:ext cx="3015637" cy="1645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32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745792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540889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Mersin Balıkları: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204349" y="3591169"/>
            <a:ext cx="3516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Huso</a:t>
            </a:r>
            <a:r>
              <a:rPr lang="tr-TR" dirty="0" smtClean="0"/>
              <a:t> ve </a:t>
            </a:r>
            <a:r>
              <a:rPr lang="tr-TR" dirty="0" err="1" smtClean="0"/>
              <a:t>Acipenser</a:t>
            </a:r>
            <a:r>
              <a:rPr lang="tr-TR" dirty="0" smtClean="0"/>
              <a:t> (Karadeniz)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540887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Acipenseridae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613564" y="2980368"/>
            <a:ext cx="3691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Anadrom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Benthophagous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Sıcaklık; 12-17 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Yumurtalar </a:t>
            </a:r>
            <a:r>
              <a:rPr lang="tr-TR" dirty="0" err="1" smtClean="0"/>
              <a:t>demersal</a:t>
            </a:r>
            <a:r>
              <a:rPr lang="tr-TR" dirty="0" smtClean="0"/>
              <a:t> ve yapışkan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Siyah havyar </a:t>
            </a:r>
            <a:r>
              <a:rPr lang="tr-TR" dirty="0" err="1" smtClean="0"/>
              <a:t>eldesi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31" y="2980368"/>
            <a:ext cx="3329248" cy="2156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590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868891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540889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Sarıkuyruk Balığı:</a:t>
            </a:r>
            <a:endParaRPr lang="tr-TR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64" y="4237500"/>
            <a:ext cx="3044681" cy="1430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Metin kutusu 10"/>
          <p:cNvSpPr txBox="1"/>
          <p:nvPr/>
        </p:nvSpPr>
        <p:spPr>
          <a:xfrm>
            <a:off x="1540887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Carangidae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204349" y="3591169"/>
            <a:ext cx="455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Seriola</a:t>
            </a:r>
            <a:r>
              <a:rPr lang="tr-TR" i="1" dirty="0" smtClean="0"/>
              <a:t> </a:t>
            </a:r>
            <a:r>
              <a:rPr lang="tr-TR" i="1" dirty="0" err="1" smtClean="0"/>
              <a:t>dumerilii</a:t>
            </a:r>
            <a:r>
              <a:rPr lang="tr-TR" dirty="0" smtClean="0"/>
              <a:t>  (Akdeniz ve Ege) ve </a:t>
            </a:r>
            <a:r>
              <a:rPr lang="tr-TR" i="1" dirty="0" err="1" smtClean="0"/>
              <a:t>Seriola</a:t>
            </a:r>
            <a:r>
              <a:rPr lang="tr-TR" i="1" dirty="0" smtClean="0"/>
              <a:t> </a:t>
            </a:r>
            <a:r>
              <a:rPr lang="tr-TR" i="1" dirty="0" err="1" smtClean="0"/>
              <a:t>quinqueradiata</a:t>
            </a:r>
            <a:r>
              <a:rPr lang="tr-TR" i="1" dirty="0" smtClean="0"/>
              <a:t> (Japonya)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652655" y="2957615"/>
            <a:ext cx="36914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Epipelajik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Cinsi olgunluk 3 yaş başlar, erkek 4 yaş, dişi 5 yaştır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Mayıs – temmuz üreme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Tuzluluk %</a:t>
            </a:r>
            <a:r>
              <a:rPr lang="tr-TR" baseline="-25000" dirty="0" smtClean="0"/>
              <a:t>0</a:t>
            </a:r>
            <a:r>
              <a:rPr lang="tr-TR" dirty="0" smtClean="0"/>
              <a:t>30-36</a:t>
            </a:r>
            <a:endParaRPr lang="tr-TR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Siyah havyar </a:t>
            </a:r>
            <a:r>
              <a:rPr lang="tr-TR" dirty="0" err="1" smtClean="0"/>
              <a:t>eldesi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67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0806547" y="6392488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540889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Kalkan Balığı: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162786" y="3150594"/>
            <a:ext cx="455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Psetta</a:t>
            </a:r>
            <a:r>
              <a:rPr lang="tr-TR" i="1" dirty="0" smtClean="0"/>
              <a:t> </a:t>
            </a:r>
            <a:r>
              <a:rPr lang="tr-TR" i="1" dirty="0" err="1" smtClean="0"/>
              <a:t>maxima</a:t>
            </a:r>
            <a:r>
              <a:rPr lang="tr-TR" i="1" dirty="0" smtClean="0"/>
              <a:t> </a:t>
            </a:r>
            <a:r>
              <a:rPr lang="tr-TR" dirty="0" smtClean="0"/>
              <a:t>(Karadeniz, Ege ve Akdeniz</a:t>
            </a:r>
            <a:r>
              <a:rPr lang="tr-TR" i="1" dirty="0" smtClean="0"/>
              <a:t>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305098" y="3763950"/>
            <a:ext cx="4862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Demersal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Yumurtalar </a:t>
            </a:r>
            <a:r>
              <a:rPr lang="tr-TR" dirty="0" err="1" smtClean="0"/>
              <a:t>pelajik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Nisan-Mayıs üreme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Tuzluluk %</a:t>
            </a:r>
            <a:r>
              <a:rPr lang="tr-TR" baseline="-25000" dirty="0" smtClean="0"/>
              <a:t>0</a:t>
            </a:r>
            <a:r>
              <a:rPr lang="tr-TR" dirty="0" smtClean="0"/>
              <a:t>30-36</a:t>
            </a:r>
            <a:endParaRPr lang="tr-TR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Sıcaklık; </a:t>
            </a:r>
            <a:r>
              <a:rPr lang="tr-TR" dirty="0" err="1" smtClean="0"/>
              <a:t>opt</a:t>
            </a:r>
            <a:r>
              <a:rPr lang="tr-TR" dirty="0" smtClean="0"/>
              <a:t>. 6-22 </a:t>
            </a:r>
            <a:r>
              <a:rPr lang="tr-TR" dirty="0"/>
              <a:t>°</a:t>
            </a:r>
            <a:r>
              <a:rPr lang="tr-TR" dirty="0" smtClean="0"/>
              <a:t>C, üreme 8-15</a:t>
            </a:r>
            <a:r>
              <a:rPr lang="tr-TR" dirty="0"/>
              <a:t> °C</a:t>
            </a:r>
            <a:r>
              <a:rPr lang="tr-TR" dirty="0" smtClean="0"/>
              <a:t>, büyüme 14-18</a:t>
            </a:r>
            <a:r>
              <a:rPr lang="tr-TR" dirty="0"/>
              <a:t> °C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35" y="2776451"/>
            <a:ext cx="4202129" cy="3018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38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681856" y="6384176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23275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Yılan Balığı: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586735" y="3591169"/>
            <a:ext cx="397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smtClean="0"/>
              <a:t>Anguilla </a:t>
            </a:r>
            <a:r>
              <a:rPr lang="tr-TR" i="1" dirty="0" err="1" smtClean="0"/>
              <a:t>anguilla</a:t>
            </a:r>
            <a:r>
              <a:rPr lang="tr-TR" dirty="0" smtClean="0"/>
              <a:t> (Avrupa yılan balığı)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923273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Angulidae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693222" y="2760172"/>
            <a:ext cx="4398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Katadrom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Cinsi olgunluk 6 yaş, üremek için </a:t>
            </a:r>
            <a:r>
              <a:rPr lang="tr-TR" dirty="0" err="1" smtClean="0"/>
              <a:t>Saragossa</a:t>
            </a:r>
            <a:r>
              <a:rPr lang="tr-TR" dirty="0" smtClean="0"/>
              <a:t> körfezine göç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Mart-temmuz aylarında </a:t>
            </a:r>
            <a:r>
              <a:rPr lang="tr-TR" dirty="0" err="1" smtClean="0"/>
              <a:t>leptocephalli</a:t>
            </a:r>
            <a:r>
              <a:rPr lang="tr-TR" dirty="0" smtClean="0"/>
              <a:t> görülür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Yetiştiriciliği doğadan yavru temini ile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97" y="4037886"/>
            <a:ext cx="3367535" cy="1845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821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0656918" y="6384176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9.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1540889" y="1310783"/>
            <a:ext cx="9204903" cy="1082195"/>
          </a:xfrm>
        </p:spPr>
        <p:txBody>
          <a:bodyPr>
            <a:noAutofit/>
          </a:bodyPr>
          <a:lstStyle/>
          <a:p>
            <a:r>
              <a:rPr lang="tr-TR" sz="4600" b="1" dirty="0" smtClean="0">
                <a:solidFill>
                  <a:schemeClr val="tx1"/>
                </a:solidFill>
                <a:latin typeface="+mn-lt"/>
              </a:rPr>
              <a:t>Deniz Balıkları Yetiştiriciliği</a:t>
            </a:r>
            <a:endParaRPr lang="tr-TR" sz="4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923275" y="2697735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Somon Balığı: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1586735" y="3591169"/>
            <a:ext cx="397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i="1" dirty="0" err="1" smtClean="0"/>
              <a:t>Salmo</a:t>
            </a:r>
            <a:r>
              <a:rPr lang="tr-TR" i="1" dirty="0" smtClean="0"/>
              <a:t> </a:t>
            </a:r>
            <a:r>
              <a:rPr lang="tr-TR" dirty="0" smtClean="0"/>
              <a:t>ve</a:t>
            </a:r>
            <a:r>
              <a:rPr lang="tr-TR" i="1" dirty="0" smtClean="0"/>
              <a:t> </a:t>
            </a:r>
            <a:r>
              <a:rPr lang="tr-TR" i="1" dirty="0" err="1" smtClean="0"/>
              <a:t>Oncorhynchus</a:t>
            </a:r>
            <a:r>
              <a:rPr lang="tr-TR" i="1" dirty="0" smtClean="0"/>
              <a:t> </a:t>
            </a:r>
            <a:r>
              <a:rPr lang="tr-TR" dirty="0" smtClean="0"/>
              <a:t>cinsleri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923273" y="3144452"/>
            <a:ext cx="284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Salmonidae</a:t>
            </a:r>
            <a:r>
              <a:rPr lang="tr-TR" dirty="0" smtClean="0"/>
              <a:t> familyası: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003266" y="2697735"/>
            <a:ext cx="4398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Anadrom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Karnivor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Alevin, yavru ve </a:t>
            </a:r>
            <a:r>
              <a:rPr lang="tr-TR" dirty="0" err="1" smtClean="0"/>
              <a:t>parr</a:t>
            </a:r>
            <a:r>
              <a:rPr lang="tr-TR" dirty="0" smtClean="0"/>
              <a:t> dönemi </a:t>
            </a:r>
            <a:r>
              <a:rPr lang="tr-TR" dirty="0" err="1" smtClean="0"/>
              <a:t>tatlısularda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Post-</a:t>
            </a:r>
            <a:r>
              <a:rPr lang="tr-TR" dirty="0" err="1" smtClean="0"/>
              <a:t>smolt</a:t>
            </a:r>
            <a:r>
              <a:rPr lang="tr-TR" dirty="0" smtClean="0"/>
              <a:t>, grilse deniz ortamı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Ekim-Ocak, bazen Şubat- Mart yumurtlama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02" y="4407218"/>
            <a:ext cx="2933700" cy="159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14" y="4344632"/>
            <a:ext cx="2466975" cy="1628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65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675</TotalTime>
  <Words>397</Words>
  <Application>Microsoft Office PowerPoint</Application>
  <PresentationFormat>Geniş ekran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Bodoni MT Poster Compressed</vt:lpstr>
      <vt:lpstr>Garamond</vt:lpstr>
      <vt:lpstr>Wingdings</vt:lpstr>
      <vt:lpstr>Organik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  <vt:lpstr>Deniz Balıkları Yetiştiriciliği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xx</cp:lastModifiedBy>
  <cp:revision>89</cp:revision>
  <dcterms:created xsi:type="dcterms:W3CDTF">2017-06-01T08:33:22Z</dcterms:created>
  <dcterms:modified xsi:type="dcterms:W3CDTF">2018-04-30T11:21:39Z</dcterms:modified>
</cp:coreProperties>
</file>