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12" r:id="rId4"/>
    <p:sldId id="313" r:id="rId5"/>
    <p:sldId id="311" r:id="rId6"/>
    <p:sldId id="314" r:id="rId7"/>
    <p:sldId id="310" r:id="rId8"/>
    <p:sldId id="315" r:id="rId9"/>
    <p:sldId id="309" r:id="rId10"/>
    <p:sldId id="308" r:id="rId11"/>
    <p:sldId id="30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348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2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8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77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52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04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46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50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4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65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67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Who%20Are%20The%20Hindu%20Gods.mp4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1124744"/>
            <a:ext cx="6172200" cy="453650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HİNT MİTLERİ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tr-TR" sz="31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hafta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epik </a:t>
            </a:r>
            <a:r>
              <a:rPr lang="tr-TR" sz="31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mitolojisinin 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kaynakları</a:t>
            </a:r>
            <a:br>
              <a:rPr lang="tr-T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221088"/>
            <a:ext cx="6172200" cy="2448272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pPr algn="ctr"/>
            <a:r>
              <a:rPr lang="tr-TR" dirty="0"/>
              <a:t>Yaratılış, tanrı ve ermişlerin soyları, </a:t>
            </a:r>
            <a:r>
              <a:rPr lang="tr-TR" dirty="0" err="1"/>
              <a:t>Manu</a:t>
            </a:r>
            <a:r>
              <a:rPr lang="tr-TR" dirty="0"/>
              <a:t> devirleri, Hindistan’ın coğrafyası, komşuları, yeraltı dünyası konuları arasında yer alır. </a:t>
            </a:r>
            <a:r>
              <a:rPr lang="tr-TR" dirty="0" err="1"/>
              <a:t>Puranalar</a:t>
            </a:r>
            <a:r>
              <a:rPr lang="tr-TR" dirty="0"/>
              <a:t> Hint mitolojisi için eşsiz bir hazine değerindedir.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955757"/>
      </p:ext>
    </p:extLst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pPr algn="ctr"/>
            <a:r>
              <a:rPr lang="tr-TR" dirty="0"/>
              <a:t>Genel Hatlarıyla </a:t>
            </a:r>
            <a:r>
              <a:rPr lang="tr-TR"/>
              <a:t>Hint </a:t>
            </a:r>
            <a:r>
              <a:rPr lang="tr-TR"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Mitolojisi</a:t>
            </a:r>
            <a:r>
              <a:rPr lang="tr-TR"/>
              <a:t> 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29044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Hint mitolojisinin ikinci büyük kaynak grubu, destanlar ve </a:t>
            </a:r>
            <a:r>
              <a:rPr lang="tr-TR" dirty="0" err="1"/>
              <a:t>Puranalar’dır</a:t>
            </a:r>
            <a:r>
              <a:rPr lang="tr-TR" dirty="0"/>
              <a:t>. En eskisi </a:t>
            </a:r>
            <a:r>
              <a:rPr lang="tr-TR" dirty="0" err="1"/>
              <a:t>Ramayana</a:t>
            </a:r>
            <a:r>
              <a:rPr lang="tr-TR" dirty="0"/>
              <a:t> olarak kabul edilen destanların MÖ 200 ile MS 400 tarihleri arasında yavaş yavaş yazıya geçirildiği tahmin edilmektedir. İlk yazılıp bitirilen </a:t>
            </a:r>
            <a:r>
              <a:rPr lang="tr-TR" dirty="0" err="1"/>
              <a:t>Ramayana</a:t>
            </a:r>
            <a:r>
              <a:rPr lang="tr-TR" dirty="0"/>
              <a:t>, sonra </a:t>
            </a:r>
            <a:r>
              <a:rPr lang="tr-TR" dirty="0" err="1"/>
              <a:t>Mahabharata’dır</a:t>
            </a:r>
            <a:r>
              <a:rPr lang="tr-TR" dirty="0"/>
              <a:t>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endParaRPr lang="tr-TR" dirty="0"/>
          </a:p>
          <a:p>
            <a:pPr algn="ctr"/>
            <a:r>
              <a:rPr lang="tr-TR" dirty="0"/>
              <a:t>Bir destan mı yoksa </a:t>
            </a:r>
            <a:r>
              <a:rPr lang="tr-TR" dirty="0" err="1"/>
              <a:t>Purana</a:t>
            </a:r>
            <a:r>
              <a:rPr lang="tr-TR" dirty="0"/>
              <a:t> mı olduğu tartışılan </a:t>
            </a:r>
            <a:r>
              <a:rPr lang="tr-TR" dirty="0" err="1"/>
              <a:t>Harivamşa</a:t>
            </a:r>
            <a:r>
              <a:rPr lang="tr-TR" dirty="0"/>
              <a:t> ise içlerinde en genç olanıdır. Hindistan’da </a:t>
            </a:r>
            <a:r>
              <a:rPr lang="tr-TR" dirty="0" err="1"/>
              <a:t>Maurya</a:t>
            </a:r>
            <a:r>
              <a:rPr lang="tr-TR" dirty="0"/>
              <a:t> Hanedanlığı dönemi, birçok din ve mezhebin kendini ifade etme yarışına girdiği ve taraftar kazanmaya çalıştığı bir dönemdir.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66283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Bu dönemde </a:t>
            </a:r>
            <a:r>
              <a:rPr lang="tr-TR" dirty="0" err="1"/>
              <a:t>Vishnuitlerin</a:t>
            </a:r>
            <a:r>
              <a:rPr lang="tr-TR" dirty="0"/>
              <a:t> destanlara egemen olduğunu ve destan kahramanları Rama ve </a:t>
            </a:r>
            <a:r>
              <a:rPr lang="tr-TR" dirty="0" err="1"/>
              <a:t>Krishna’yı</a:t>
            </a:r>
            <a:r>
              <a:rPr lang="tr-TR" dirty="0"/>
              <a:t>, </a:t>
            </a:r>
            <a:r>
              <a:rPr lang="tr-TR" dirty="0" err="1"/>
              <a:t>Vishnu’nun</a:t>
            </a:r>
            <a:r>
              <a:rPr lang="tr-TR" dirty="0"/>
              <a:t> bir bedenlenmesi olarak gösterdiklerini görüyoruz.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0569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endParaRPr lang="tr-TR" dirty="0"/>
          </a:p>
          <a:p>
            <a:pPr algn="ctr"/>
            <a:r>
              <a:rPr lang="tr-TR" dirty="0"/>
              <a:t>Yirmi dört bin beyit ve yedi kitaptan oluşan </a:t>
            </a:r>
            <a:r>
              <a:rPr lang="tr-TR" dirty="0" err="1"/>
              <a:t>Ramayana</a:t>
            </a:r>
            <a:r>
              <a:rPr lang="tr-TR" dirty="0"/>
              <a:t> Destanı, mitolojiye yeni adlar katmaktadır. </a:t>
            </a:r>
            <a:r>
              <a:rPr lang="tr-TR" dirty="0" err="1"/>
              <a:t>Sita</a:t>
            </a:r>
            <a:r>
              <a:rPr lang="tr-TR" dirty="0"/>
              <a:t> adına, </a:t>
            </a:r>
            <a:r>
              <a:rPr lang="tr-TR" dirty="0" err="1"/>
              <a:t>Rig-veda’da</a:t>
            </a:r>
            <a:r>
              <a:rPr lang="tr-TR" dirty="0"/>
              <a:t> rastlanıyorsa da, Rama, </a:t>
            </a:r>
            <a:r>
              <a:rPr lang="tr-TR" dirty="0" err="1"/>
              <a:t>Hanuman</a:t>
            </a:r>
            <a:r>
              <a:rPr lang="tr-TR" dirty="0"/>
              <a:t>, </a:t>
            </a:r>
            <a:r>
              <a:rPr lang="tr-TR" dirty="0" err="1"/>
              <a:t>Ravana</a:t>
            </a:r>
            <a:r>
              <a:rPr lang="tr-TR" dirty="0"/>
              <a:t> gibi karakterler bu güzel eserle efsane dağarcığına katılmaktadır.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03700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Toplam yüz bin beyit olan ve on sekiz kitaptan oluşan </a:t>
            </a:r>
            <a:r>
              <a:rPr lang="tr-TR" dirty="0" err="1"/>
              <a:t>Mahabharata</a:t>
            </a:r>
            <a:r>
              <a:rPr lang="tr-TR" dirty="0"/>
              <a:t> Destanı da, başta </a:t>
            </a:r>
            <a:r>
              <a:rPr lang="tr-TR" dirty="0" err="1"/>
              <a:t>Krishna</a:t>
            </a:r>
            <a:r>
              <a:rPr lang="tr-TR" dirty="0"/>
              <a:t> olmak üzere </a:t>
            </a:r>
            <a:r>
              <a:rPr lang="tr-TR" dirty="0" err="1"/>
              <a:t>Pandavaları</a:t>
            </a:r>
            <a:r>
              <a:rPr lang="tr-TR" dirty="0"/>
              <a:t>, Kuruları ve Tanrı </a:t>
            </a:r>
            <a:r>
              <a:rPr lang="tr-TR" dirty="0" err="1"/>
              <a:t>Dharma’yı</a:t>
            </a:r>
            <a:r>
              <a:rPr lang="tr-TR" dirty="0"/>
              <a:t> mitolojide belirginleştirmektedir.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235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 err="1"/>
              <a:t>Puranalar’ın</a:t>
            </a:r>
            <a:r>
              <a:rPr lang="tr-TR" dirty="0"/>
              <a:t> Önemi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Kökü Veda edebiyatına dayanan bir eskiliğe sahip olan bu kitaplar, </a:t>
            </a:r>
            <a:r>
              <a:rPr lang="tr-TR" dirty="0" err="1"/>
              <a:t>Rigveda</a:t>
            </a:r>
            <a:r>
              <a:rPr lang="tr-TR" dirty="0"/>
              <a:t> ve </a:t>
            </a:r>
            <a:r>
              <a:rPr lang="tr-TR" dirty="0" err="1"/>
              <a:t>Brahmanalar’da</a:t>
            </a:r>
            <a:r>
              <a:rPr lang="tr-TR" dirty="0"/>
              <a:t> anlatılan bazı efsaneler ve sonradan uydurulmuş yeni öykülerle çok zengin bir mitolojik malzemeye sahiptir.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38728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 err="1"/>
              <a:t>Puranalar’ın</a:t>
            </a:r>
            <a:r>
              <a:rPr lang="tr-TR" dirty="0"/>
              <a:t> Önemi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On sekiz </a:t>
            </a:r>
            <a:r>
              <a:rPr lang="tr-TR" dirty="0" err="1"/>
              <a:t>Purana’nın</a:t>
            </a:r>
            <a:r>
              <a:rPr lang="tr-TR" dirty="0"/>
              <a:t> hepsini belli bir tarihe mal etmek doğru olmaz, ancak bunların MS 9. yüzyıl ile 10. yüzyıl arasında derlenip toparlandıkları düşünülür. </a:t>
            </a:r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56744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endParaRPr lang="tr-TR" dirty="0"/>
          </a:p>
          <a:p>
            <a:pPr algn="ctr"/>
            <a:r>
              <a:rPr lang="tr-TR" dirty="0"/>
              <a:t>Yazılış amaçları, anlaşılması güç dinsel konuları halkın anlayacağı bir dille anlatmak isteğidir. </a:t>
            </a:r>
            <a:r>
              <a:rPr lang="tr-TR" dirty="0" err="1"/>
              <a:t>Vedik</a:t>
            </a:r>
            <a:r>
              <a:rPr lang="tr-TR" dirty="0"/>
              <a:t> tanrılar, epik tanrılar, ermişler, kehanetler, cennet, cehennem ve yüzlerce efsane bu kitaplarda yer alır. </a:t>
            </a:r>
          </a:p>
          <a:p>
            <a:pPr algn="ctr"/>
            <a:r>
              <a:rPr lang="tr-TR" dirty="0"/>
              <a:t> </a:t>
            </a:r>
          </a:p>
          <a:p>
            <a:pPr algn="ctr"/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5292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991</TotalTime>
  <Words>406</Words>
  <Application>Microsoft Office PowerPoint</Application>
  <PresentationFormat>Ekran Gösterisi (4:3)</PresentationFormat>
  <Paragraphs>62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217 HİNT MİTLERİ  3. hafta   epik hint mitolojisinin  kaynakları      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110</cp:revision>
  <dcterms:created xsi:type="dcterms:W3CDTF">2014-11-21T09:52:05Z</dcterms:created>
  <dcterms:modified xsi:type="dcterms:W3CDTF">2020-03-02T19:11:45Z</dcterms:modified>
</cp:coreProperties>
</file>