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4E08BC-C1EB-4A94-A1D6-D034A5FA5CD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34BF952-1FE5-4CB0-B6B6-B72E0C6CE48B}">
      <dgm:prSet phldrT="[Metin]"/>
      <dgm:spPr/>
      <dgm:t>
        <a:bodyPr/>
        <a:lstStyle/>
        <a:p>
          <a:r>
            <a:rPr lang="tr-TR" dirty="0" smtClean="0"/>
            <a:t>haciz</a:t>
          </a:r>
          <a:endParaRPr lang="tr-TR" dirty="0"/>
        </a:p>
      </dgm:t>
    </dgm:pt>
    <dgm:pt modelId="{C186B16C-C73D-4CB7-9E48-C6B5C1F4E950}" type="parTrans" cxnId="{FB5DE621-7CDD-444D-82D1-E21929ACE946}">
      <dgm:prSet/>
      <dgm:spPr/>
      <dgm:t>
        <a:bodyPr/>
        <a:lstStyle/>
        <a:p>
          <a:endParaRPr lang="tr-TR"/>
        </a:p>
      </dgm:t>
    </dgm:pt>
    <dgm:pt modelId="{FB0403CE-D819-4B6B-A974-0B95BCFCFC84}" type="sibTrans" cxnId="{FB5DE621-7CDD-444D-82D1-E21929ACE946}">
      <dgm:prSet/>
      <dgm:spPr/>
      <dgm:t>
        <a:bodyPr/>
        <a:lstStyle/>
        <a:p>
          <a:endParaRPr lang="tr-TR"/>
        </a:p>
      </dgm:t>
    </dgm:pt>
    <dgm:pt modelId="{DED779ED-2F4A-4F00-B2EF-EFAEEB1FEA67}">
      <dgm:prSet phldrT="[Metin]"/>
      <dgm:spPr/>
      <dgm:t>
        <a:bodyPr/>
        <a:lstStyle/>
        <a:p>
          <a:r>
            <a:rPr lang="tr-TR" dirty="0" smtClean="0"/>
            <a:t>teminat</a:t>
          </a:r>
          <a:endParaRPr lang="tr-TR" dirty="0"/>
        </a:p>
      </dgm:t>
    </dgm:pt>
    <dgm:pt modelId="{42A1000D-46F9-45D5-8CC0-C15E03B34A8F}" type="parTrans" cxnId="{87D396B4-D1B9-4B49-8A91-77193E69047A}">
      <dgm:prSet/>
      <dgm:spPr/>
      <dgm:t>
        <a:bodyPr/>
        <a:lstStyle/>
        <a:p>
          <a:endParaRPr lang="tr-TR"/>
        </a:p>
      </dgm:t>
    </dgm:pt>
    <dgm:pt modelId="{21C8D7C1-70FC-4B3B-9F89-D8D2E418FC20}" type="sibTrans" cxnId="{87D396B4-D1B9-4B49-8A91-77193E69047A}">
      <dgm:prSet/>
      <dgm:spPr/>
      <dgm:t>
        <a:bodyPr/>
        <a:lstStyle/>
        <a:p>
          <a:endParaRPr lang="tr-TR"/>
        </a:p>
      </dgm:t>
    </dgm:pt>
    <dgm:pt modelId="{DEB00D0E-B86F-496E-8E73-C72400D26612}">
      <dgm:prSet phldrT="[Metin]"/>
      <dgm:spPr/>
      <dgm:t>
        <a:bodyPr/>
        <a:lstStyle/>
        <a:p>
          <a:r>
            <a:rPr lang="tr-TR" dirty="0" smtClean="0"/>
            <a:t>kefil</a:t>
          </a:r>
          <a:endParaRPr lang="tr-TR" dirty="0"/>
        </a:p>
      </dgm:t>
    </dgm:pt>
    <dgm:pt modelId="{C8E54D4E-2EF3-4043-B30F-6390F815319A}" type="parTrans" cxnId="{D0507DE0-A654-45CC-936B-8EE507EE01BE}">
      <dgm:prSet/>
      <dgm:spPr/>
      <dgm:t>
        <a:bodyPr/>
        <a:lstStyle/>
        <a:p>
          <a:endParaRPr lang="tr-TR"/>
        </a:p>
      </dgm:t>
    </dgm:pt>
    <dgm:pt modelId="{A34792F1-2C12-42B0-B54D-AA1907DD4AAC}" type="sibTrans" cxnId="{D0507DE0-A654-45CC-936B-8EE507EE01BE}">
      <dgm:prSet/>
      <dgm:spPr/>
      <dgm:t>
        <a:bodyPr/>
        <a:lstStyle/>
        <a:p>
          <a:endParaRPr lang="tr-TR"/>
        </a:p>
      </dgm:t>
    </dgm:pt>
    <dgm:pt modelId="{A7686E15-93BE-479C-B0B5-E655FE20DB9C}">
      <dgm:prSet phldrT="[Metin]"/>
      <dgm:spPr/>
      <dgm:t>
        <a:bodyPr/>
        <a:lstStyle/>
        <a:p>
          <a:r>
            <a:rPr lang="tr-TR" dirty="0" smtClean="0"/>
            <a:t>Paraya çevirme</a:t>
          </a:r>
          <a:endParaRPr lang="tr-TR" dirty="0"/>
        </a:p>
      </dgm:t>
    </dgm:pt>
    <dgm:pt modelId="{B6008973-A335-4AFE-BCEA-B7E8C152700F}" type="parTrans" cxnId="{09F4D1E2-07B0-4216-A171-6150D2A11804}">
      <dgm:prSet/>
      <dgm:spPr/>
      <dgm:t>
        <a:bodyPr/>
        <a:lstStyle/>
        <a:p>
          <a:endParaRPr lang="tr-TR"/>
        </a:p>
      </dgm:t>
    </dgm:pt>
    <dgm:pt modelId="{137FC256-3154-4889-8F72-1126775ADC8D}" type="sibTrans" cxnId="{09F4D1E2-07B0-4216-A171-6150D2A11804}">
      <dgm:prSet/>
      <dgm:spPr/>
      <dgm:t>
        <a:bodyPr/>
        <a:lstStyle/>
        <a:p>
          <a:endParaRPr lang="tr-TR"/>
        </a:p>
      </dgm:t>
    </dgm:pt>
    <dgm:pt modelId="{FA6F7F4C-3BB0-4FDE-B578-451629566B2A}">
      <dgm:prSet phldrT="[Metin]"/>
      <dgm:spPr/>
      <dgm:t>
        <a:bodyPr/>
        <a:lstStyle/>
        <a:p>
          <a:r>
            <a:rPr lang="tr-TR" dirty="0" smtClean="0"/>
            <a:t>hapis</a:t>
          </a:r>
          <a:endParaRPr lang="tr-TR" dirty="0"/>
        </a:p>
      </dgm:t>
    </dgm:pt>
    <dgm:pt modelId="{60280D05-EE8D-4DCE-946A-10E60F2EB0C0}" type="parTrans" cxnId="{CB11CBF7-0971-4C1A-A415-748D886DAB51}">
      <dgm:prSet/>
      <dgm:spPr/>
      <dgm:t>
        <a:bodyPr/>
        <a:lstStyle/>
        <a:p>
          <a:endParaRPr lang="tr-TR"/>
        </a:p>
      </dgm:t>
    </dgm:pt>
    <dgm:pt modelId="{18B47808-7E62-4FDC-B92A-DF7857DC62EF}" type="sibTrans" cxnId="{CB11CBF7-0971-4C1A-A415-748D886DAB51}">
      <dgm:prSet/>
      <dgm:spPr/>
      <dgm:t>
        <a:bodyPr/>
        <a:lstStyle/>
        <a:p>
          <a:endParaRPr lang="tr-TR"/>
        </a:p>
      </dgm:t>
    </dgm:pt>
    <dgm:pt modelId="{EECCCC12-121F-4B45-BB0F-D5498D34A544}" type="pres">
      <dgm:prSet presAssocID="{7A4E08BC-C1EB-4A94-A1D6-D034A5FA5CD9}" presName="diagram" presStyleCnt="0">
        <dgm:presLayoutVars>
          <dgm:dir/>
          <dgm:resizeHandles val="exact"/>
        </dgm:presLayoutVars>
      </dgm:prSet>
      <dgm:spPr/>
    </dgm:pt>
    <dgm:pt modelId="{3A289EBA-4E4B-42F3-B8B2-CF46985C4C83}" type="pres">
      <dgm:prSet presAssocID="{A34BF952-1FE5-4CB0-B6B6-B72E0C6CE48B}" presName="node" presStyleLbl="node1" presStyleIdx="0" presStyleCnt="5" custLinFactNeighborX="5935" custLinFactNeighborY="-804">
        <dgm:presLayoutVars>
          <dgm:bulletEnabled val="1"/>
        </dgm:presLayoutVars>
      </dgm:prSet>
      <dgm:spPr/>
    </dgm:pt>
    <dgm:pt modelId="{42F196F4-93E6-4295-8CA6-82893CCFE9FF}" type="pres">
      <dgm:prSet presAssocID="{FB0403CE-D819-4B6B-A974-0B95BCFCFC84}" presName="sibTrans" presStyleCnt="0"/>
      <dgm:spPr/>
    </dgm:pt>
    <dgm:pt modelId="{EA1A6EBF-86D9-4F92-89A5-E63A857DA4AF}" type="pres">
      <dgm:prSet presAssocID="{DED779ED-2F4A-4F00-B2EF-EFAEEB1FEA67}" presName="node" presStyleLbl="node1" presStyleIdx="1" presStyleCnt="5">
        <dgm:presLayoutVars>
          <dgm:bulletEnabled val="1"/>
        </dgm:presLayoutVars>
      </dgm:prSet>
      <dgm:spPr/>
    </dgm:pt>
    <dgm:pt modelId="{5EA32F05-443B-4CEB-8E76-E32C6822A423}" type="pres">
      <dgm:prSet presAssocID="{21C8D7C1-70FC-4B3B-9F89-D8D2E418FC20}" presName="sibTrans" presStyleCnt="0"/>
      <dgm:spPr/>
    </dgm:pt>
    <dgm:pt modelId="{F85668F2-3D4C-4CCC-AECC-9822D8483DB0}" type="pres">
      <dgm:prSet presAssocID="{DEB00D0E-B86F-496E-8E73-C72400D26612}" presName="node" presStyleLbl="node1" presStyleIdx="2" presStyleCnt="5">
        <dgm:presLayoutVars>
          <dgm:bulletEnabled val="1"/>
        </dgm:presLayoutVars>
      </dgm:prSet>
      <dgm:spPr/>
    </dgm:pt>
    <dgm:pt modelId="{EB4E6F86-0238-4A30-82CA-56FC1BE76105}" type="pres">
      <dgm:prSet presAssocID="{A34792F1-2C12-42B0-B54D-AA1907DD4AAC}" presName="sibTrans" presStyleCnt="0"/>
      <dgm:spPr/>
    </dgm:pt>
    <dgm:pt modelId="{581031C5-646D-4C1E-A67D-488372EDACC0}" type="pres">
      <dgm:prSet presAssocID="{A7686E15-93BE-479C-B0B5-E655FE20DB9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3CC6EF-CC3F-40BF-9E2B-A151295EEC13}" type="pres">
      <dgm:prSet presAssocID="{137FC256-3154-4889-8F72-1126775ADC8D}" presName="sibTrans" presStyleCnt="0"/>
      <dgm:spPr/>
    </dgm:pt>
    <dgm:pt modelId="{67FD3238-89DD-4205-9CF7-3BBAEBEBBD12}" type="pres">
      <dgm:prSet presAssocID="{FA6F7F4C-3BB0-4FDE-B578-451629566B2A}" presName="node" presStyleLbl="node1" presStyleIdx="4" presStyleCnt="5">
        <dgm:presLayoutVars>
          <dgm:bulletEnabled val="1"/>
        </dgm:presLayoutVars>
      </dgm:prSet>
      <dgm:spPr/>
    </dgm:pt>
  </dgm:ptLst>
  <dgm:cxnLst>
    <dgm:cxn modelId="{FB5DE621-7CDD-444D-82D1-E21929ACE946}" srcId="{7A4E08BC-C1EB-4A94-A1D6-D034A5FA5CD9}" destId="{A34BF952-1FE5-4CB0-B6B6-B72E0C6CE48B}" srcOrd="0" destOrd="0" parTransId="{C186B16C-C73D-4CB7-9E48-C6B5C1F4E950}" sibTransId="{FB0403CE-D819-4B6B-A974-0B95BCFCFC84}"/>
    <dgm:cxn modelId="{BD4F0586-46F3-4677-A729-0F961CB1DA33}" type="presOf" srcId="{DED779ED-2F4A-4F00-B2EF-EFAEEB1FEA67}" destId="{EA1A6EBF-86D9-4F92-89A5-E63A857DA4AF}" srcOrd="0" destOrd="0" presId="urn:microsoft.com/office/officeart/2005/8/layout/default"/>
    <dgm:cxn modelId="{CB11CBF7-0971-4C1A-A415-748D886DAB51}" srcId="{7A4E08BC-C1EB-4A94-A1D6-D034A5FA5CD9}" destId="{FA6F7F4C-3BB0-4FDE-B578-451629566B2A}" srcOrd="4" destOrd="0" parTransId="{60280D05-EE8D-4DCE-946A-10E60F2EB0C0}" sibTransId="{18B47808-7E62-4FDC-B92A-DF7857DC62EF}"/>
    <dgm:cxn modelId="{D0507DE0-A654-45CC-936B-8EE507EE01BE}" srcId="{7A4E08BC-C1EB-4A94-A1D6-D034A5FA5CD9}" destId="{DEB00D0E-B86F-496E-8E73-C72400D26612}" srcOrd="2" destOrd="0" parTransId="{C8E54D4E-2EF3-4043-B30F-6390F815319A}" sibTransId="{A34792F1-2C12-42B0-B54D-AA1907DD4AAC}"/>
    <dgm:cxn modelId="{8B8D4A3B-645F-496D-9CA5-228EC51A0F10}" type="presOf" srcId="{A34BF952-1FE5-4CB0-B6B6-B72E0C6CE48B}" destId="{3A289EBA-4E4B-42F3-B8B2-CF46985C4C83}" srcOrd="0" destOrd="0" presId="urn:microsoft.com/office/officeart/2005/8/layout/default"/>
    <dgm:cxn modelId="{09F4D1E2-07B0-4216-A171-6150D2A11804}" srcId="{7A4E08BC-C1EB-4A94-A1D6-D034A5FA5CD9}" destId="{A7686E15-93BE-479C-B0B5-E655FE20DB9C}" srcOrd="3" destOrd="0" parTransId="{B6008973-A335-4AFE-BCEA-B7E8C152700F}" sibTransId="{137FC256-3154-4889-8F72-1126775ADC8D}"/>
    <dgm:cxn modelId="{9E06461E-8FEC-459C-9245-F82CB273CE47}" type="presOf" srcId="{7A4E08BC-C1EB-4A94-A1D6-D034A5FA5CD9}" destId="{EECCCC12-121F-4B45-BB0F-D5498D34A544}" srcOrd="0" destOrd="0" presId="urn:microsoft.com/office/officeart/2005/8/layout/default"/>
    <dgm:cxn modelId="{87D396B4-D1B9-4B49-8A91-77193E69047A}" srcId="{7A4E08BC-C1EB-4A94-A1D6-D034A5FA5CD9}" destId="{DED779ED-2F4A-4F00-B2EF-EFAEEB1FEA67}" srcOrd="1" destOrd="0" parTransId="{42A1000D-46F9-45D5-8CC0-C15E03B34A8F}" sibTransId="{21C8D7C1-70FC-4B3B-9F89-D8D2E418FC20}"/>
    <dgm:cxn modelId="{DB519A31-3128-45E9-AAA2-2508148A9081}" type="presOf" srcId="{FA6F7F4C-3BB0-4FDE-B578-451629566B2A}" destId="{67FD3238-89DD-4205-9CF7-3BBAEBEBBD12}" srcOrd="0" destOrd="0" presId="urn:microsoft.com/office/officeart/2005/8/layout/default"/>
    <dgm:cxn modelId="{7AB59C02-D545-4F44-B098-9CF3942C5843}" type="presOf" srcId="{A7686E15-93BE-479C-B0B5-E655FE20DB9C}" destId="{581031C5-646D-4C1E-A67D-488372EDACC0}" srcOrd="0" destOrd="0" presId="urn:microsoft.com/office/officeart/2005/8/layout/default"/>
    <dgm:cxn modelId="{821D6D97-4994-444E-BBC6-777E6A7F2F65}" type="presOf" srcId="{DEB00D0E-B86F-496E-8E73-C72400D26612}" destId="{F85668F2-3D4C-4CCC-AECC-9822D8483DB0}" srcOrd="0" destOrd="0" presId="urn:microsoft.com/office/officeart/2005/8/layout/default"/>
    <dgm:cxn modelId="{3B0605FA-0003-43E3-A344-3E6B5628A33D}" type="presParOf" srcId="{EECCCC12-121F-4B45-BB0F-D5498D34A544}" destId="{3A289EBA-4E4B-42F3-B8B2-CF46985C4C83}" srcOrd="0" destOrd="0" presId="urn:microsoft.com/office/officeart/2005/8/layout/default"/>
    <dgm:cxn modelId="{3B53E133-6DFC-4440-AF3A-3D09D59FFDBB}" type="presParOf" srcId="{EECCCC12-121F-4B45-BB0F-D5498D34A544}" destId="{42F196F4-93E6-4295-8CA6-82893CCFE9FF}" srcOrd="1" destOrd="0" presId="urn:microsoft.com/office/officeart/2005/8/layout/default"/>
    <dgm:cxn modelId="{7D00DFF6-A1F5-4476-A401-BA30163DB29F}" type="presParOf" srcId="{EECCCC12-121F-4B45-BB0F-D5498D34A544}" destId="{EA1A6EBF-86D9-4F92-89A5-E63A857DA4AF}" srcOrd="2" destOrd="0" presId="urn:microsoft.com/office/officeart/2005/8/layout/default"/>
    <dgm:cxn modelId="{F9B3D175-B031-4CB9-99E8-FEA6D0EDA770}" type="presParOf" srcId="{EECCCC12-121F-4B45-BB0F-D5498D34A544}" destId="{5EA32F05-443B-4CEB-8E76-E32C6822A423}" srcOrd="3" destOrd="0" presId="urn:microsoft.com/office/officeart/2005/8/layout/default"/>
    <dgm:cxn modelId="{CC781963-8945-4511-A1AD-A0C3F501FFA9}" type="presParOf" srcId="{EECCCC12-121F-4B45-BB0F-D5498D34A544}" destId="{F85668F2-3D4C-4CCC-AECC-9822D8483DB0}" srcOrd="4" destOrd="0" presId="urn:microsoft.com/office/officeart/2005/8/layout/default"/>
    <dgm:cxn modelId="{A957A5BC-FCAD-4BD6-BAD2-86AA890175B7}" type="presParOf" srcId="{EECCCC12-121F-4B45-BB0F-D5498D34A544}" destId="{EB4E6F86-0238-4A30-82CA-56FC1BE76105}" srcOrd="5" destOrd="0" presId="urn:microsoft.com/office/officeart/2005/8/layout/default"/>
    <dgm:cxn modelId="{83D3A768-9C6F-41C1-903B-6758470CB164}" type="presParOf" srcId="{EECCCC12-121F-4B45-BB0F-D5498D34A544}" destId="{581031C5-646D-4C1E-A67D-488372EDACC0}" srcOrd="6" destOrd="0" presId="urn:microsoft.com/office/officeart/2005/8/layout/default"/>
    <dgm:cxn modelId="{CC23D9FC-D726-400A-8EE6-CBEF9F9FD297}" type="presParOf" srcId="{EECCCC12-121F-4B45-BB0F-D5498D34A544}" destId="{7E3CC6EF-CC3F-40BF-9E2B-A151295EEC13}" srcOrd="7" destOrd="0" presId="urn:microsoft.com/office/officeart/2005/8/layout/default"/>
    <dgm:cxn modelId="{E8472968-2F00-4F74-BB1D-98523CA20E23}" type="presParOf" srcId="{EECCCC12-121F-4B45-BB0F-D5498D34A544}" destId="{67FD3238-89DD-4205-9CF7-3BBAEBEBBD1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5B7CBB-ED3A-4087-BB7A-73E8952882F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101BDB0-CE21-4434-91DB-4E3885F3E3AF}">
      <dgm:prSet phldrT="[Metin]"/>
      <dgm:spPr/>
      <dgm:t>
        <a:bodyPr/>
        <a:lstStyle/>
        <a:p>
          <a:r>
            <a:rPr lang="tr-TR" dirty="0" smtClean="0"/>
            <a:t>Borcun olmaması</a:t>
          </a:r>
          <a:endParaRPr lang="tr-TR" dirty="0"/>
        </a:p>
      </dgm:t>
    </dgm:pt>
    <dgm:pt modelId="{1071067F-EB6B-4077-B536-8A14D5D73F03}" type="parTrans" cxnId="{B660B697-B4A6-40FC-B2EC-510665FBA934}">
      <dgm:prSet/>
      <dgm:spPr/>
      <dgm:t>
        <a:bodyPr/>
        <a:lstStyle/>
        <a:p>
          <a:endParaRPr lang="tr-TR"/>
        </a:p>
      </dgm:t>
    </dgm:pt>
    <dgm:pt modelId="{8474E1B0-EC67-4885-BA0C-5BC8BC2327DA}" type="sibTrans" cxnId="{B660B697-B4A6-40FC-B2EC-510665FBA934}">
      <dgm:prSet/>
      <dgm:spPr/>
      <dgm:t>
        <a:bodyPr/>
        <a:lstStyle/>
        <a:p>
          <a:endParaRPr lang="tr-TR"/>
        </a:p>
      </dgm:t>
    </dgm:pt>
    <dgm:pt modelId="{50882EDA-2F93-4B5B-83D7-1FA8A5DCC9BE}">
      <dgm:prSet phldrT="[Metin]"/>
      <dgm:spPr/>
      <dgm:t>
        <a:bodyPr/>
        <a:lstStyle/>
        <a:p>
          <a:r>
            <a:rPr lang="tr-TR" dirty="0" smtClean="0"/>
            <a:t>Borcun kısmen ödenmiş olması</a:t>
          </a:r>
          <a:endParaRPr lang="tr-TR" dirty="0"/>
        </a:p>
      </dgm:t>
    </dgm:pt>
    <dgm:pt modelId="{EFCE02A6-F297-40F6-A599-31911239CF06}" type="parTrans" cxnId="{D2655552-055F-4862-A1E5-B656B23A0475}">
      <dgm:prSet/>
      <dgm:spPr/>
      <dgm:t>
        <a:bodyPr/>
        <a:lstStyle/>
        <a:p>
          <a:endParaRPr lang="tr-TR"/>
        </a:p>
      </dgm:t>
    </dgm:pt>
    <dgm:pt modelId="{78FBBAD1-27A7-4AD5-A086-6CDE0774AC98}" type="sibTrans" cxnId="{D2655552-055F-4862-A1E5-B656B23A0475}">
      <dgm:prSet/>
      <dgm:spPr/>
      <dgm:t>
        <a:bodyPr/>
        <a:lstStyle/>
        <a:p>
          <a:endParaRPr lang="tr-TR"/>
        </a:p>
      </dgm:t>
    </dgm:pt>
    <dgm:pt modelId="{399B89DC-6811-47E1-9AED-D69BF2EF309A}">
      <dgm:prSet phldrT="[Metin]"/>
      <dgm:spPr/>
      <dgm:t>
        <a:bodyPr/>
        <a:lstStyle/>
        <a:p>
          <a:r>
            <a:rPr lang="tr-TR" dirty="0" smtClean="0"/>
            <a:t>Borcun zamanaşımına uğramış olması</a:t>
          </a:r>
          <a:endParaRPr lang="tr-TR" dirty="0"/>
        </a:p>
      </dgm:t>
    </dgm:pt>
    <dgm:pt modelId="{D440FAE2-50EF-4709-9C3E-470005DA5577}" type="parTrans" cxnId="{93B93387-7E4C-483C-99B6-5DFC541EF8D5}">
      <dgm:prSet/>
      <dgm:spPr/>
      <dgm:t>
        <a:bodyPr/>
        <a:lstStyle/>
        <a:p>
          <a:endParaRPr lang="tr-TR"/>
        </a:p>
      </dgm:t>
    </dgm:pt>
    <dgm:pt modelId="{1AF9E95A-400B-49DE-A601-590B9852C872}" type="sibTrans" cxnId="{93B93387-7E4C-483C-99B6-5DFC541EF8D5}">
      <dgm:prSet/>
      <dgm:spPr/>
      <dgm:t>
        <a:bodyPr/>
        <a:lstStyle/>
        <a:p>
          <a:endParaRPr lang="tr-TR"/>
        </a:p>
      </dgm:t>
    </dgm:pt>
    <dgm:pt modelId="{DF57AFC4-D76A-4388-B524-C97079A0C2D3}" type="pres">
      <dgm:prSet presAssocID="{815B7CBB-ED3A-4087-BB7A-73E8952882FE}" presName="linear" presStyleCnt="0">
        <dgm:presLayoutVars>
          <dgm:dir/>
          <dgm:animLvl val="lvl"/>
          <dgm:resizeHandles val="exact"/>
        </dgm:presLayoutVars>
      </dgm:prSet>
      <dgm:spPr/>
    </dgm:pt>
    <dgm:pt modelId="{2436BD17-3169-40A7-8C79-885AB5977B5A}" type="pres">
      <dgm:prSet presAssocID="{C101BDB0-CE21-4434-91DB-4E3885F3E3AF}" presName="parentLin" presStyleCnt="0"/>
      <dgm:spPr/>
    </dgm:pt>
    <dgm:pt modelId="{CD1CA2E5-A1F0-4397-B329-ECC7F9E9D185}" type="pres">
      <dgm:prSet presAssocID="{C101BDB0-CE21-4434-91DB-4E3885F3E3AF}" presName="parentLeftMargin" presStyleLbl="node1" presStyleIdx="0" presStyleCnt="3"/>
      <dgm:spPr/>
    </dgm:pt>
    <dgm:pt modelId="{2210FBBE-32CF-4F97-9100-1F366F335AB5}" type="pres">
      <dgm:prSet presAssocID="{C101BDB0-CE21-4434-91DB-4E3885F3E3A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E85E253-8242-4EFA-B8BF-1FAA533B2A1A}" type="pres">
      <dgm:prSet presAssocID="{C101BDB0-CE21-4434-91DB-4E3885F3E3AF}" presName="negativeSpace" presStyleCnt="0"/>
      <dgm:spPr/>
    </dgm:pt>
    <dgm:pt modelId="{46B76861-D04B-422D-A2F7-39EB3A0DB2F9}" type="pres">
      <dgm:prSet presAssocID="{C101BDB0-CE21-4434-91DB-4E3885F3E3AF}" presName="childText" presStyleLbl="conFgAcc1" presStyleIdx="0" presStyleCnt="3">
        <dgm:presLayoutVars>
          <dgm:bulletEnabled val="1"/>
        </dgm:presLayoutVars>
      </dgm:prSet>
      <dgm:spPr/>
    </dgm:pt>
    <dgm:pt modelId="{FD1041AB-C558-43EB-B75E-2ED091E82124}" type="pres">
      <dgm:prSet presAssocID="{8474E1B0-EC67-4885-BA0C-5BC8BC2327DA}" presName="spaceBetweenRectangles" presStyleCnt="0"/>
      <dgm:spPr/>
    </dgm:pt>
    <dgm:pt modelId="{171692E6-E0F8-4C4F-81A3-95E358239D7A}" type="pres">
      <dgm:prSet presAssocID="{50882EDA-2F93-4B5B-83D7-1FA8A5DCC9BE}" presName="parentLin" presStyleCnt="0"/>
      <dgm:spPr/>
    </dgm:pt>
    <dgm:pt modelId="{06EFA917-954B-4CE6-855E-35676D01104E}" type="pres">
      <dgm:prSet presAssocID="{50882EDA-2F93-4B5B-83D7-1FA8A5DCC9BE}" presName="parentLeftMargin" presStyleLbl="node1" presStyleIdx="0" presStyleCnt="3"/>
      <dgm:spPr/>
    </dgm:pt>
    <dgm:pt modelId="{96AE81B0-0260-41A5-BE97-EE8A5D7FA31F}" type="pres">
      <dgm:prSet presAssocID="{50882EDA-2F93-4B5B-83D7-1FA8A5DCC9B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331FB7-DB23-4998-909B-74B8B132CF3B}" type="pres">
      <dgm:prSet presAssocID="{50882EDA-2F93-4B5B-83D7-1FA8A5DCC9BE}" presName="negativeSpace" presStyleCnt="0"/>
      <dgm:spPr/>
    </dgm:pt>
    <dgm:pt modelId="{46993837-C980-4FD7-9167-D0B1B9AA5C24}" type="pres">
      <dgm:prSet presAssocID="{50882EDA-2F93-4B5B-83D7-1FA8A5DCC9BE}" presName="childText" presStyleLbl="conFgAcc1" presStyleIdx="1" presStyleCnt="3">
        <dgm:presLayoutVars>
          <dgm:bulletEnabled val="1"/>
        </dgm:presLayoutVars>
      </dgm:prSet>
      <dgm:spPr/>
    </dgm:pt>
    <dgm:pt modelId="{7C318E60-C8A1-4C31-BF0F-C0F84ED122FF}" type="pres">
      <dgm:prSet presAssocID="{78FBBAD1-27A7-4AD5-A086-6CDE0774AC98}" presName="spaceBetweenRectangles" presStyleCnt="0"/>
      <dgm:spPr/>
    </dgm:pt>
    <dgm:pt modelId="{FEFCA816-869B-4FAC-B8E1-C0542DDCECF0}" type="pres">
      <dgm:prSet presAssocID="{399B89DC-6811-47E1-9AED-D69BF2EF309A}" presName="parentLin" presStyleCnt="0"/>
      <dgm:spPr/>
    </dgm:pt>
    <dgm:pt modelId="{BD1947B5-B73C-47EF-8EF0-D725C3CC8E05}" type="pres">
      <dgm:prSet presAssocID="{399B89DC-6811-47E1-9AED-D69BF2EF309A}" presName="parentLeftMargin" presStyleLbl="node1" presStyleIdx="1" presStyleCnt="3"/>
      <dgm:spPr/>
    </dgm:pt>
    <dgm:pt modelId="{3468EBBB-4C99-4F78-A538-505BCD4CF43D}" type="pres">
      <dgm:prSet presAssocID="{399B89DC-6811-47E1-9AED-D69BF2EF309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2A835A5-F153-4962-9AE1-550A4BC2CF46}" type="pres">
      <dgm:prSet presAssocID="{399B89DC-6811-47E1-9AED-D69BF2EF309A}" presName="negativeSpace" presStyleCnt="0"/>
      <dgm:spPr/>
    </dgm:pt>
    <dgm:pt modelId="{3C6CE4C9-A55D-4491-A6CA-3AB4127B6394}" type="pres">
      <dgm:prSet presAssocID="{399B89DC-6811-47E1-9AED-D69BF2EF309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7D9FF7A-4713-4DE2-ACB0-B0A009FC4E71}" type="presOf" srcId="{399B89DC-6811-47E1-9AED-D69BF2EF309A}" destId="{3468EBBB-4C99-4F78-A538-505BCD4CF43D}" srcOrd="1" destOrd="0" presId="urn:microsoft.com/office/officeart/2005/8/layout/list1"/>
    <dgm:cxn modelId="{B660B697-B4A6-40FC-B2EC-510665FBA934}" srcId="{815B7CBB-ED3A-4087-BB7A-73E8952882FE}" destId="{C101BDB0-CE21-4434-91DB-4E3885F3E3AF}" srcOrd="0" destOrd="0" parTransId="{1071067F-EB6B-4077-B536-8A14D5D73F03}" sibTransId="{8474E1B0-EC67-4885-BA0C-5BC8BC2327DA}"/>
    <dgm:cxn modelId="{D2655552-055F-4862-A1E5-B656B23A0475}" srcId="{815B7CBB-ED3A-4087-BB7A-73E8952882FE}" destId="{50882EDA-2F93-4B5B-83D7-1FA8A5DCC9BE}" srcOrd="1" destOrd="0" parTransId="{EFCE02A6-F297-40F6-A599-31911239CF06}" sibTransId="{78FBBAD1-27A7-4AD5-A086-6CDE0774AC98}"/>
    <dgm:cxn modelId="{F8598005-307B-4A3E-B131-175B17930068}" type="presOf" srcId="{C101BDB0-CE21-4434-91DB-4E3885F3E3AF}" destId="{2210FBBE-32CF-4F97-9100-1F366F335AB5}" srcOrd="1" destOrd="0" presId="urn:microsoft.com/office/officeart/2005/8/layout/list1"/>
    <dgm:cxn modelId="{D2CE377C-88DB-4045-982E-0569BCB715C5}" type="presOf" srcId="{50882EDA-2F93-4B5B-83D7-1FA8A5DCC9BE}" destId="{96AE81B0-0260-41A5-BE97-EE8A5D7FA31F}" srcOrd="1" destOrd="0" presId="urn:microsoft.com/office/officeart/2005/8/layout/list1"/>
    <dgm:cxn modelId="{E6E1F727-FB62-46DE-9D13-79F776D5438A}" type="presOf" srcId="{C101BDB0-CE21-4434-91DB-4E3885F3E3AF}" destId="{CD1CA2E5-A1F0-4397-B329-ECC7F9E9D185}" srcOrd="0" destOrd="0" presId="urn:microsoft.com/office/officeart/2005/8/layout/list1"/>
    <dgm:cxn modelId="{93B93387-7E4C-483C-99B6-5DFC541EF8D5}" srcId="{815B7CBB-ED3A-4087-BB7A-73E8952882FE}" destId="{399B89DC-6811-47E1-9AED-D69BF2EF309A}" srcOrd="2" destOrd="0" parTransId="{D440FAE2-50EF-4709-9C3E-470005DA5577}" sibTransId="{1AF9E95A-400B-49DE-A601-590B9852C872}"/>
    <dgm:cxn modelId="{1CC82BBE-A186-4A28-9952-758444E70FF4}" type="presOf" srcId="{50882EDA-2F93-4B5B-83D7-1FA8A5DCC9BE}" destId="{06EFA917-954B-4CE6-855E-35676D01104E}" srcOrd="0" destOrd="0" presId="urn:microsoft.com/office/officeart/2005/8/layout/list1"/>
    <dgm:cxn modelId="{9422B0E7-0D36-4C49-A547-EBDDC6C48A15}" type="presOf" srcId="{399B89DC-6811-47E1-9AED-D69BF2EF309A}" destId="{BD1947B5-B73C-47EF-8EF0-D725C3CC8E05}" srcOrd="0" destOrd="0" presId="urn:microsoft.com/office/officeart/2005/8/layout/list1"/>
    <dgm:cxn modelId="{DA6C1692-B73E-4702-BD92-F4FB6FB3D2D5}" type="presOf" srcId="{815B7CBB-ED3A-4087-BB7A-73E8952882FE}" destId="{DF57AFC4-D76A-4388-B524-C97079A0C2D3}" srcOrd="0" destOrd="0" presId="urn:microsoft.com/office/officeart/2005/8/layout/list1"/>
    <dgm:cxn modelId="{DC130A80-0A08-435F-839B-CF69A2677AC5}" type="presParOf" srcId="{DF57AFC4-D76A-4388-B524-C97079A0C2D3}" destId="{2436BD17-3169-40A7-8C79-885AB5977B5A}" srcOrd="0" destOrd="0" presId="urn:microsoft.com/office/officeart/2005/8/layout/list1"/>
    <dgm:cxn modelId="{85AF0849-218E-4A3A-8AFB-42142C3278BD}" type="presParOf" srcId="{2436BD17-3169-40A7-8C79-885AB5977B5A}" destId="{CD1CA2E5-A1F0-4397-B329-ECC7F9E9D185}" srcOrd="0" destOrd="0" presId="urn:microsoft.com/office/officeart/2005/8/layout/list1"/>
    <dgm:cxn modelId="{B2E70ABD-DBB3-45FA-8D79-2002FF230C3A}" type="presParOf" srcId="{2436BD17-3169-40A7-8C79-885AB5977B5A}" destId="{2210FBBE-32CF-4F97-9100-1F366F335AB5}" srcOrd="1" destOrd="0" presId="urn:microsoft.com/office/officeart/2005/8/layout/list1"/>
    <dgm:cxn modelId="{BDB7BFF7-0017-49AE-8061-3BFC6B5BFDF6}" type="presParOf" srcId="{DF57AFC4-D76A-4388-B524-C97079A0C2D3}" destId="{FE85E253-8242-4EFA-B8BF-1FAA533B2A1A}" srcOrd="1" destOrd="0" presId="urn:microsoft.com/office/officeart/2005/8/layout/list1"/>
    <dgm:cxn modelId="{07AC2B73-E5E8-4DD5-96DB-8D917217EC7B}" type="presParOf" srcId="{DF57AFC4-D76A-4388-B524-C97079A0C2D3}" destId="{46B76861-D04B-422D-A2F7-39EB3A0DB2F9}" srcOrd="2" destOrd="0" presId="urn:microsoft.com/office/officeart/2005/8/layout/list1"/>
    <dgm:cxn modelId="{2833B2F3-F5AA-4CE3-8851-070ED871DF54}" type="presParOf" srcId="{DF57AFC4-D76A-4388-B524-C97079A0C2D3}" destId="{FD1041AB-C558-43EB-B75E-2ED091E82124}" srcOrd="3" destOrd="0" presId="urn:microsoft.com/office/officeart/2005/8/layout/list1"/>
    <dgm:cxn modelId="{C0436BD1-8DB8-458D-A8BE-D8743DC40A6D}" type="presParOf" srcId="{DF57AFC4-D76A-4388-B524-C97079A0C2D3}" destId="{171692E6-E0F8-4C4F-81A3-95E358239D7A}" srcOrd="4" destOrd="0" presId="urn:microsoft.com/office/officeart/2005/8/layout/list1"/>
    <dgm:cxn modelId="{8048691D-69DE-4ECA-A601-FAB0358B5509}" type="presParOf" srcId="{171692E6-E0F8-4C4F-81A3-95E358239D7A}" destId="{06EFA917-954B-4CE6-855E-35676D01104E}" srcOrd="0" destOrd="0" presId="urn:microsoft.com/office/officeart/2005/8/layout/list1"/>
    <dgm:cxn modelId="{6CFC7EAE-66F0-4823-A9A2-778B8E89BF70}" type="presParOf" srcId="{171692E6-E0F8-4C4F-81A3-95E358239D7A}" destId="{96AE81B0-0260-41A5-BE97-EE8A5D7FA31F}" srcOrd="1" destOrd="0" presId="urn:microsoft.com/office/officeart/2005/8/layout/list1"/>
    <dgm:cxn modelId="{E8BF821C-DE49-461C-A963-AF7516A82BE6}" type="presParOf" srcId="{DF57AFC4-D76A-4388-B524-C97079A0C2D3}" destId="{41331FB7-DB23-4998-909B-74B8B132CF3B}" srcOrd="5" destOrd="0" presId="urn:microsoft.com/office/officeart/2005/8/layout/list1"/>
    <dgm:cxn modelId="{E9812BA4-4740-423F-92CF-EF6AEFB909D4}" type="presParOf" srcId="{DF57AFC4-D76A-4388-B524-C97079A0C2D3}" destId="{46993837-C980-4FD7-9167-D0B1B9AA5C24}" srcOrd="6" destOrd="0" presId="urn:microsoft.com/office/officeart/2005/8/layout/list1"/>
    <dgm:cxn modelId="{291613AB-E153-4E22-92C8-FCC121C7DD0C}" type="presParOf" srcId="{DF57AFC4-D76A-4388-B524-C97079A0C2D3}" destId="{7C318E60-C8A1-4C31-BF0F-C0F84ED122FF}" srcOrd="7" destOrd="0" presId="urn:microsoft.com/office/officeart/2005/8/layout/list1"/>
    <dgm:cxn modelId="{6ABCEE93-6557-4DB5-A23F-6650862778CC}" type="presParOf" srcId="{DF57AFC4-D76A-4388-B524-C97079A0C2D3}" destId="{FEFCA816-869B-4FAC-B8E1-C0542DDCECF0}" srcOrd="8" destOrd="0" presId="urn:microsoft.com/office/officeart/2005/8/layout/list1"/>
    <dgm:cxn modelId="{6A0B77D5-D906-4C1D-A78A-14E3B76CECC3}" type="presParOf" srcId="{FEFCA816-869B-4FAC-B8E1-C0542DDCECF0}" destId="{BD1947B5-B73C-47EF-8EF0-D725C3CC8E05}" srcOrd="0" destOrd="0" presId="urn:microsoft.com/office/officeart/2005/8/layout/list1"/>
    <dgm:cxn modelId="{A63D5EFD-8ABA-4783-9EEC-C84A485CCF67}" type="presParOf" srcId="{FEFCA816-869B-4FAC-B8E1-C0542DDCECF0}" destId="{3468EBBB-4C99-4F78-A538-505BCD4CF43D}" srcOrd="1" destOrd="0" presId="urn:microsoft.com/office/officeart/2005/8/layout/list1"/>
    <dgm:cxn modelId="{1A530C26-02AC-4937-A32A-E2D69C5846B7}" type="presParOf" srcId="{DF57AFC4-D76A-4388-B524-C97079A0C2D3}" destId="{62A835A5-F153-4962-9AE1-550A4BC2CF46}" srcOrd="9" destOrd="0" presId="urn:microsoft.com/office/officeart/2005/8/layout/list1"/>
    <dgm:cxn modelId="{87034F67-50AF-497C-9000-A2FB3F7C446F}" type="presParOf" srcId="{DF57AFC4-D76A-4388-B524-C97079A0C2D3}" destId="{3C6CE4C9-A55D-4491-A6CA-3AB4127B639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CAA136-20F5-426E-A9E8-18EA051E042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ED20B9E-7CE0-45C7-A11F-1FF12031D517}">
      <dgm:prSet phldrT="[Metin]"/>
      <dgm:spPr/>
      <dgm:t>
        <a:bodyPr/>
        <a:lstStyle/>
        <a:p>
          <a:r>
            <a:rPr lang="tr-TR" dirty="0" smtClean="0"/>
            <a:t>Cebren tahsil ile ilgili idari işlemlerden doğan davalar vergi yargısının görev alanın girer. (ör. tecil isteminin reddine karşı açılan davalar)</a:t>
          </a:r>
          <a:endParaRPr lang="tr-TR" dirty="0"/>
        </a:p>
      </dgm:t>
    </dgm:pt>
    <dgm:pt modelId="{801A203D-7716-49E4-93A9-D0D7A477D3E6}" type="parTrans" cxnId="{DF4E48DB-9712-465B-A0D5-D39748C72369}">
      <dgm:prSet/>
      <dgm:spPr/>
      <dgm:t>
        <a:bodyPr/>
        <a:lstStyle/>
        <a:p>
          <a:endParaRPr lang="tr-TR"/>
        </a:p>
      </dgm:t>
    </dgm:pt>
    <dgm:pt modelId="{65962438-E938-4DF6-AF4A-1DE6C525F0DB}" type="sibTrans" cxnId="{DF4E48DB-9712-465B-A0D5-D39748C72369}">
      <dgm:prSet/>
      <dgm:spPr/>
      <dgm:t>
        <a:bodyPr/>
        <a:lstStyle/>
        <a:p>
          <a:endParaRPr lang="tr-TR"/>
        </a:p>
      </dgm:t>
    </dgm:pt>
    <dgm:pt modelId="{0C06EF09-BE3F-4BB9-8F89-5B1C24B97D7A}">
      <dgm:prSet phldrT="[Metin]" phldr="1"/>
      <dgm:spPr/>
      <dgm:t>
        <a:bodyPr/>
        <a:lstStyle/>
        <a:p>
          <a:endParaRPr lang="tr-TR"/>
        </a:p>
      </dgm:t>
    </dgm:pt>
    <dgm:pt modelId="{FEC77749-B20A-4CA8-8879-08EDFB92A191}" type="parTrans" cxnId="{00CEA736-6496-428F-A447-AB9ECD91A6B5}">
      <dgm:prSet/>
      <dgm:spPr/>
      <dgm:t>
        <a:bodyPr/>
        <a:lstStyle/>
        <a:p>
          <a:endParaRPr lang="tr-TR"/>
        </a:p>
      </dgm:t>
    </dgm:pt>
    <dgm:pt modelId="{29EE4863-045D-47B0-B82A-347AC786960A}" type="sibTrans" cxnId="{00CEA736-6496-428F-A447-AB9ECD91A6B5}">
      <dgm:prSet/>
      <dgm:spPr/>
      <dgm:t>
        <a:bodyPr/>
        <a:lstStyle/>
        <a:p>
          <a:endParaRPr lang="tr-TR"/>
        </a:p>
      </dgm:t>
    </dgm:pt>
    <dgm:pt modelId="{1A3E5CE0-6EFE-4590-A84E-E668C56132D0}">
      <dgm:prSet phldrT="[Metin]"/>
      <dgm:spPr/>
      <dgm:t>
        <a:bodyPr/>
        <a:lstStyle/>
        <a:p>
          <a:r>
            <a:rPr lang="tr-TR" dirty="0" smtClean="0"/>
            <a:t>Mülkiyete ilişkin davalar adli yargının görev alanına girer. (ör. haciz sonucu satılan gayrimenkullerde ihalenin feshi için açılan davalar) </a:t>
          </a:r>
          <a:endParaRPr lang="tr-TR" dirty="0"/>
        </a:p>
      </dgm:t>
    </dgm:pt>
    <dgm:pt modelId="{3B43C000-9254-4A1D-97FA-043F7C921B50}" type="parTrans" cxnId="{D2B1C91F-0D04-452C-981F-54666F39DB13}">
      <dgm:prSet/>
      <dgm:spPr/>
      <dgm:t>
        <a:bodyPr/>
        <a:lstStyle/>
        <a:p>
          <a:endParaRPr lang="tr-TR"/>
        </a:p>
      </dgm:t>
    </dgm:pt>
    <dgm:pt modelId="{E9192E7A-2EEE-45BF-83F5-DFB42F022629}" type="sibTrans" cxnId="{D2B1C91F-0D04-452C-981F-54666F39DB13}">
      <dgm:prSet/>
      <dgm:spPr/>
      <dgm:t>
        <a:bodyPr/>
        <a:lstStyle/>
        <a:p>
          <a:endParaRPr lang="tr-TR"/>
        </a:p>
      </dgm:t>
    </dgm:pt>
    <dgm:pt modelId="{DA62BC64-9653-4927-BA8E-25591AFFB6EC}">
      <dgm:prSet phldrT="[Metin]" phldr="1"/>
      <dgm:spPr/>
      <dgm:t>
        <a:bodyPr/>
        <a:lstStyle/>
        <a:p>
          <a:endParaRPr lang="tr-TR" dirty="0"/>
        </a:p>
      </dgm:t>
    </dgm:pt>
    <dgm:pt modelId="{AF6B3BDA-4386-45FC-938D-866F86951E77}" type="parTrans" cxnId="{92C346DE-F389-412F-8FF2-7926A69ADC71}">
      <dgm:prSet/>
      <dgm:spPr/>
      <dgm:t>
        <a:bodyPr/>
        <a:lstStyle/>
        <a:p>
          <a:endParaRPr lang="tr-TR"/>
        </a:p>
      </dgm:t>
    </dgm:pt>
    <dgm:pt modelId="{8228927F-3C38-4603-856A-31A322D6BFC3}" type="sibTrans" cxnId="{92C346DE-F389-412F-8FF2-7926A69ADC71}">
      <dgm:prSet/>
      <dgm:spPr/>
      <dgm:t>
        <a:bodyPr/>
        <a:lstStyle/>
        <a:p>
          <a:endParaRPr lang="tr-TR"/>
        </a:p>
      </dgm:t>
    </dgm:pt>
    <dgm:pt modelId="{91267A66-8A20-4194-8AF0-EB3B8959BFB5}" type="pres">
      <dgm:prSet presAssocID="{77CAA136-20F5-426E-A9E8-18EA051E042F}" presName="linear" presStyleCnt="0">
        <dgm:presLayoutVars>
          <dgm:animLvl val="lvl"/>
          <dgm:resizeHandles val="exact"/>
        </dgm:presLayoutVars>
      </dgm:prSet>
      <dgm:spPr/>
    </dgm:pt>
    <dgm:pt modelId="{7C7D2F90-6E49-41A6-94A1-8261A7C69423}" type="pres">
      <dgm:prSet presAssocID="{0ED20B9E-7CE0-45C7-A11F-1FF12031D51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6D924A-3941-4162-A78A-3C07C93F0B49}" type="pres">
      <dgm:prSet presAssocID="{0ED20B9E-7CE0-45C7-A11F-1FF12031D517}" presName="childText" presStyleLbl="revTx" presStyleIdx="0" presStyleCnt="2">
        <dgm:presLayoutVars>
          <dgm:bulletEnabled val="1"/>
        </dgm:presLayoutVars>
      </dgm:prSet>
      <dgm:spPr/>
    </dgm:pt>
    <dgm:pt modelId="{46BFAA34-164C-48CD-A10A-B37F62DCD1D3}" type="pres">
      <dgm:prSet presAssocID="{1A3E5CE0-6EFE-4590-A84E-E668C56132D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01E19F-8DCE-43F0-B6E5-696D88A50417}" type="pres">
      <dgm:prSet presAssocID="{1A3E5CE0-6EFE-4590-A84E-E668C56132D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F4E48DB-9712-465B-A0D5-D39748C72369}" srcId="{77CAA136-20F5-426E-A9E8-18EA051E042F}" destId="{0ED20B9E-7CE0-45C7-A11F-1FF12031D517}" srcOrd="0" destOrd="0" parTransId="{801A203D-7716-49E4-93A9-D0D7A477D3E6}" sibTransId="{65962438-E938-4DF6-AF4A-1DE6C525F0DB}"/>
    <dgm:cxn modelId="{B7555853-45CE-4CF7-BC96-B623AD24730C}" type="presOf" srcId="{0C06EF09-BE3F-4BB9-8F89-5B1C24B97D7A}" destId="{546D924A-3941-4162-A78A-3C07C93F0B49}" srcOrd="0" destOrd="0" presId="urn:microsoft.com/office/officeart/2005/8/layout/vList2"/>
    <dgm:cxn modelId="{FF7ABF5C-AD18-41F2-9BE5-A19DCEB31781}" type="presOf" srcId="{1A3E5CE0-6EFE-4590-A84E-E668C56132D0}" destId="{46BFAA34-164C-48CD-A10A-B37F62DCD1D3}" srcOrd="0" destOrd="0" presId="urn:microsoft.com/office/officeart/2005/8/layout/vList2"/>
    <dgm:cxn modelId="{A5B75E3A-61AC-4B65-AD4A-A92295D3502A}" type="presOf" srcId="{DA62BC64-9653-4927-BA8E-25591AFFB6EC}" destId="{9F01E19F-8DCE-43F0-B6E5-696D88A50417}" srcOrd="0" destOrd="0" presId="urn:microsoft.com/office/officeart/2005/8/layout/vList2"/>
    <dgm:cxn modelId="{92C346DE-F389-412F-8FF2-7926A69ADC71}" srcId="{1A3E5CE0-6EFE-4590-A84E-E668C56132D0}" destId="{DA62BC64-9653-4927-BA8E-25591AFFB6EC}" srcOrd="0" destOrd="0" parTransId="{AF6B3BDA-4386-45FC-938D-866F86951E77}" sibTransId="{8228927F-3C38-4603-856A-31A322D6BFC3}"/>
    <dgm:cxn modelId="{4D4CCF66-52B9-4A1F-829C-00258986FD38}" type="presOf" srcId="{0ED20B9E-7CE0-45C7-A11F-1FF12031D517}" destId="{7C7D2F90-6E49-41A6-94A1-8261A7C69423}" srcOrd="0" destOrd="0" presId="urn:microsoft.com/office/officeart/2005/8/layout/vList2"/>
    <dgm:cxn modelId="{00CEA736-6496-428F-A447-AB9ECD91A6B5}" srcId="{0ED20B9E-7CE0-45C7-A11F-1FF12031D517}" destId="{0C06EF09-BE3F-4BB9-8F89-5B1C24B97D7A}" srcOrd="0" destOrd="0" parTransId="{FEC77749-B20A-4CA8-8879-08EDFB92A191}" sibTransId="{29EE4863-045D-47B0-B82A-347AC786960A}"/>
    <dgm:cxn modelId="{D2B1C91F-0D04-452C-981F-54666F39DB13}" srcId="{77CAA136-20F5-426E-A9E8-18EA051E042F}" destId="{1A3E5CE0-6EFE-4590-A84E-E668C56132D0}" srcOrd="1" destOrd="0" parTransId="{3B43C000-9254-4A1D-97FA-043F7C921B50}" sibTransId="{E9192E7A-2EEE-45BF-83F5-DFB42F022629}"/>
    <dgm:cxn modelId="{BC6C09DE-177A-4674-89BE-3D094884F1D8}" type="presOf" srcId="{77CAA136-20F5-426E-A9E8-18EA051E042F}" destId="{91267A66-8A20-4194-8AF0-EB3B8959BFB5}" srcOrd="0" destOrd="0" presId="urn:microsoft.com/office/officeart/2005/8/layout/vList2"/>
    <dgm:cxn modelId="{FD00882F-61EA-401E-8A11-8E8F13436BCA}" type="presParOf" srcId="{91267A66-8A20-4194-8AF0-EB3B8959BFB5}" destId="{7C7D2F90-6E49-41A6-94A1-8261A7C69423}" srcOrd="0" destOrd="0" presId="urn:microsoft.com/office/officeart/2005/8/layout/vList2"/>
    <dgm:cxn modelId="{3C61737D-C7D1-4664-9B27-AE15AF2EB10A}" type="presParOf" srcId="{91267A66-8A20-4194-8AF0-EB3B8959BFB5}" destId="{546D924A-3941-4162-A78A-3C07C93F0B49}" srcOrd="1" destOrd="0" presId="urn:microsoft.com/office/officeart/2005/8/layout/vList2"/>
    <dgm:cxn modelId="{23A0BFB0-3F3D-44D6-B186-1E1AE76E1A63}" type="presParOf" srcId="{91267A66-8A20-4194-8AF0-EB3B8959BFB5}" destId="{46BFAA34-164C-48CD-A10A-B37F62DCD1D3}" srcOrd="2" destOrd="0" presId="urn:microsoft.com/office/officeart/2005/8/layout/vList2"/>
    <dgm:cxn modelId="{08FC7FE8-6C98-4489-8F45-B70A5FBDADE6}" type="presParOf" srcId="{91267A66-8A20-4194-8AF0-EB3B8959BFB5}" destId="{9F01E19F-8DCE-43F0-B6E5-696D88A5041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31B9AC-1427-413F-9D2A-71089798DFB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A10DC89-DFD0-4DF0-A7D9-5A298939CA1D}">
      <dgm:prSet phldrT="[Metin]"/>
      <dgm:spPr/>
      <dgm:t>
        <a:bodyPr/>
        <a:lstStyle/>
        <a:p>
          <a:r>
            <a:rPr lang="tr-TR" dirty="0" smtClean="0"/>
            <a:t>Rüçhan hakkı</a:t>
          </a:r>
          <a:endParaRPr lang="tr-TR" dirty="0"/>
        </a:p>
      </dgm:t>
    </dgm:pt>
    <dgm:pt modelId="{614087B5-120F-4A70-BD50-883C205D769B}" type="parTrans" cxnId="{EBB42B91-64A7-41D5-AE05-5B9A70B29342}">
      <dgm:prSet/>
      <dgm:spPr/>
      <dgm:t>
        <a:bodyPr/>
        <a:lstStyle/>
        <a:p>
          <a:endParaRPr lang="tr-TR"/>
        </a:p>
      </dgm:t>
    </dgm:pt>
    <dgm:pt modelId="{D6CA05A2-9AD2-4CBA-9BEE-64714DD958B1}" type="sibTrans" cxnId="{EBB42B91-64A7-41D5-AE05-5B9A70B29342}">
      <dgm:prSet/>
      <dgm:spPr/>
      <dgm:t>
        <a:bodyPr/>
        <a:lstStyle/>
        <a:p>
          <a:endParaRPr lang="tr-TR"/>
        </a:p>
      </dgm:t>
    </dgm:pt>
    <dgm:pt modelId="{19F5948A-CB3F-4987-83E1-E43CA58F6370}">
      <dgm:prSet phldrT="[Metin]"/>
      <dgm:spPr/>
      <dgm:t>
        <a:bodyPr/>
        <a:lstStyle/>
        <a:p>
          <a:r>
            <a:rPr lang="tr-TR" dirty="0" smtClean="0"/>
            <a:t>Teminat</a:t>
          </a:r>
          <a:endParaRPr lang="tr-TR" dirty="0"/>
        </a:p>
      </dgm:t>
    </dgm:pt>
    <dgm:pt modelId="{9DD6819C-2BE8-4579-A725-3F0CDB93E92A}" type="parTrans" cxnId="{6C744573-FBA8-448B-819F-FE27483CED1E}">
      <dgm:prSet/>
      <dgm:spPr/>
      <dgm:t>
        <a:bodyPr/>
        <a:lstStyle/>
        <a:p>
          <a:endParaRPr lang="tr-TR"/>
        </a:p>
      </dgm:t>
    </dgm:pt>
    <dgm:pt modelId="{AD390294-45E3-40B4-8E7E-C2E873471E41}" type="sibTrans" cxnId="{6C744573-FBA8-448B-819F-FE27483CED1E}">
      <dgm:prSet/>
      <dgm:spPr/>
      <dgm:t>
        <a:bodyPr/>
        <a:lstStyle/>
        <a:p>
          <a:endParaRPr lang="tr-TR"/>
        </a:p>
      </dgm:t>
    </dgm:pt>
    <dgm:pt modelId="{C5960D94-6685-450E-A7BB-B949E3B0617D}">
      <dgm:prSet phldrT="[Metin]"/>
      <dgm:spPr/>
      <dgm:t>
        <a:bodyPr/>
        <a:lstStyle/>
        <a:p>
          <a:r>
            <a:rPr lang="tr-TR" dirty="0" smtClean="0"/>
            <a:t>İhtiyati haciz</a:t>
          </a:r>
          <a:endParaRPr lang="tr-TR" dirty="0"/>
        </a:p>
      </dgm:t>
    </dgm:pt>
    <dgm:pt modelId="{67F989BE-9BA5-45E4-8850-1A11FA08C5B9}" type="parTrans" cxnId="{646FAE08-6AB4-412A-875F-D7BB698C93AA}">
      <dgm:prSet/>
      <dgm:spPr/>
      <dgm:t>
        <a:bodyPr/>
        <a:lstStyle/>
        <a:p>
          <a:endParaRPr lang="tr-TR"/>
        </a:p>
      </dgm:t>
    </dgm:pt>
    <dgm:pt modelId="{7091B666-E0B2-4D60-8A2F-B5FAE15E56E4}" type="sibTrans" cxnId="{646FAE08-6AB4-412A-875F-D7BB698C93AA}">
      <dgm:prSet/>
      <dgm:spPr/>
      <dgm:t>
        <a:bodyPr/>
        <a:lstStyle/>
        <a:p>
          <a:endParaRPr lang="tr-TR"/>
        </a:p>
      </dgm:t>
    </dgm:pt>
    <dgm:pt modelId="{0BA9293A-9FA1-4AB0-8F44-96F2ECDD1A3E}">
      <dgm:prSet phldrT="[Metin]"/>
      <dgm:spPr/>
      <dgm:t>
        <a:bodyPr/>
        <a:lstStyle/>
        <a:p>
          <a:r>
            <a:rPr lang="tr-TR" dirty="0" smtClean="0"/>
            <a:t>İhtiyati tahakkuk</a:t>
          </a:r>
          <a:endParaRPr lang="tr-TR" dirty="0"/>
        </a:p>
      </dgm:t>
    </dgm:pt>
    <dgm:pt modelId="{EBBCDD38-31B6-4C1C-B6B3-2D5509990B98}" type="parTrans" cxnId="{F62C71CD-3572-4D2F-AC1C-E2E93069625F}">
      <dgm:prSet/>
      <dgm:spPr/>
      <dgm:t>
        <a:bodyPr/>
        <a:lstStyle/>
        <a:p>
          <a:endParaRPr lang="tr-TR"/>
        </a:p>
      </dgm:t>
    </dgm:pt>
    <dgm:pt modelId="{8918F6EB-D7B5-4767-9A91-AD33C045E10E}" type="sibTrans" cxnId="{F62C71CD-3572-4D2F-AC1C-E2E93069625F}">
      <dgm:prSet/>
      <dgm:spPr/>
      <dgm:t>
        <a:bodyPr/>
        <a:lstStyle/>
        <a:p>
          <a:endParaRPr lang="tr-TR"/>
        </a:p>
      </dgm:t>
    </dgm:pt>
    <dgm:pt modelId="{75A2DF7E-14C8-4F12-9C75-7A5010FABD7A}">
      <dgm:prSet phldrT="[Metin]"/>
      <dgm:spPr/>
      <dgm:t>
        <a:bodyPr/>
        <a:lstStyle/>
        <a:p>
          <a:r>
            <a:rPr lang="tr-TR" dirty="0" smtClean="0"/>
            <a:t>Hükümsüz sayılan işlemler</a:t>
          </a:r>
          <a:endParaRPr lang="tr-TR" dirty="0"/>
        </a:p>
      </dgm:t>
    </dgm:pt>
    <dgm:pt modelId="{BFF5D6E8-F4AB-4256-9C13-D921B84915A8}" type="parTrans" cxnId="{00701FB7-550D-4028-B264-5CFCFC53B1BD}">
      <dgm:prSet/>
      <dgm:spPr/>
      <dgm:t>
        <a:bodyPr/>
        <a:lstStyle/>
        <a:p>
          <a:endParaRPr lang="tr-TR"/>
        </a:p>
      </dgm:t>
    </dgm:pt>
    <dgm:pt modelId="{BDA8128A-634B-45DD-8F68-1CC62C68CC0F}" type="sibTrans" cxnId="{00701FB7-550D-4028-B264-5CFCFC53B1BD}">
      <dgm:prSet/>
      <dgm:spPr/>
      <dgm:t>
        <a:bodyPr/>
        <a:lstStyle/>
        <a:p>
          <a:endParaRPr lang="tr-TR"/>
        </a:p>
      </dgm:t>
    </dgm:pt>
    <dgm:pt modelId="{228F281B-2EB6-4614-BF23-22B0BE09F54B}" type="pres">
      <dgm:prSet presAssocID="{BC31B9AC-1427-413F-9D2A-71089798DFB9}" presName="diagram" presStyleCnt="0">
        <dgm:presLayoutVars>
          <dgm:dir/>
          <dgm:resizeHandles val="exact"/>
        </dgm:presLayoutVars>
      </dgm:prSet>
      <dgm:spPr/>
    </dgm:pt>
    <dgm:pt modelId="{75277E24-4EF0-4C79-B580-3C5B216D1DEA}" type="pres">
      <dgm:prSet presAssocID="{AA10DC89-DFD0-4DF0-A7D9-5A298939CA1D}" presName="node" presStyleLbl="node1" presStyleIdx="0" presStyleCnt="5">
        <dgm:presLayoutVars>
          <dgm:bulletEnabled val="1"/>
        </dgm:presLayoutVars>
      </dgm:prSet>
      <dgm:spPr/>
    </dgm:pt>
    <dgm:pt modelId="{305A2A96-888A-4E60-A98C-7DD7E59C1FA6}" type="pres">
      <dgm:prSet presAssocID="{D6CA05A2-9AD2-4CBA-9BEE-64714DD958B1}" presName="sibTrans" presStyleCnt="0"/>
      <dgm:spPr/>
    </dgm:pt>
    <dgm:pt modelId="{224700F3-2F63-411C-8197-E47425FD6CC1}" type="pres">
      <dgm:prSet presAssocID="{19F5948A-CB3F-4987-83E1-E43CA58F637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5B1AE8-456B-4972-82DB-9CE2E34F2900}" type="pres">
      <dgm:prSet presAssocID="{AD390294-45E3-40B4-8E7E-C2E873471E41}" presName="sibTrans" presStyleCnt="0"/>
      <dgm:spPr/>
    </dgm:pt>
    <dgm:pt modelId="{75F3B7C3-AC85-4345-99A6-CB659018E1A6}" type="pres">
      <dgm:prSet presAssocID="{C5960D94-6685-450E-A7BB-B949E3B0617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311050-7608-45A7-8134-AD1D1524A417}" type="pres">
      <dgm:prSet presAssocID="{7091B666-E0B2-4D60-8A2F-B5FAE15E56E4}" presName="sibTrans" presStyleCnt="0"/>
      <dgm:spPr/>
    </dgm:pt>
    <dgm:pt modelId="{66804896-E8CB-4D27-83A0-57ECE4B185EC}" type="pres">
      <dgm:prSet presAssocID="{0BA9293A-9FA1-4AB0-8F44-96F2ECDD1A3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CAB3E5-DA1C-476B-B7B3-FAD4A25673AC}" type="pres">
      <dgm:prSet presAssocID="{8918F6EB-D7B5-4767-9A91-AD33C045E10E}" presName="sibTrans" presStyleCnt="0"/>
      <dgm:spPr/>
    </dgm:pt>
    <dgm:pt modelId="{581C4552-E168-4DAF-9276-B2FCD785AE05}" type="pres">
      <dgm:prSet presAssocID="{75A2DF7E-14C8-4F12-9C75-7A5010FABD7A}" presName="node" presStyleLbl="node1" presStyleIdx="4" presStyleCnt="5">
        <dgm:presLayoutVars>
          <dgm:bulletEnabled val="1"/>
        </dgm:presLayoutVars>
      </dgm:prSet>
      <dgm:spPr/>
    </dgm:pt>
  </dgm:ptLst>
  <dgm:cxnLst>
    <dgm:cxn modelId="{6C744573-FBA8-448B-819F-FE27483CED1E}" srcId="{BC31B9AC-1427-413F-9D2A-71089798DFB9}" destId="{19F5948A-CB3F-4987-83E1-E43CA58F6370}" srcOrd="1" destOrd="0" parTransId="{9DD6819C-2BE8-4579-A725-3F0CDB93E92A}" sibTransId="{AD390294-45E3-40B4-8E7E-C2E873471E41}"/>
    <dgm:cxn modelId="{00701FB7-550D-4028-B264-5CFCFC53B1BD}" srcId="{BC31B9AC-1427-413F-9D2A-71089798DFB9}" destId="{75A2DF7E-14C8-4F12-9C75-7A5010FABD7A}" srcOrd="4" destOrd="0" parTransId="{BFF5D6E8-F4AB-4256-9C13-D921B84915A8}" sibTransId="{BDA8128A-634B-45DD-8F68-1CC62C68CC0F}"/>
    <dgm:cxn modelId="{E3BD80FB-7593-468E-9643-37BFD183E5AD}" type="presOf" srcId="{BC31B9AC-1427-413F-9D2A-71089798DFB9}" destId="{228F281B-2EB6-4614-BF23-22B0BE09F54B}" srcOrd="0" destOrd="0" presId="urn:microsoft.com/office/officeart/2005/8/layout/default"/>
    <dgm:cxn modelId="{909BDF2C-A9C2-4F72-AA8B-4E0B0CFD1BC1}" type="presOf" srcId="{75A2DF7E-14C8-4F12-9C75-7A5010FABD7A}" destId="{581C4552-E168-4DAF-9276-B2FCD785AE05}" srcOrd="0" destOrd="0" presId="urn:microsoft.com/office/officeart/2005/8/layout/default"/>
    <dgm:cxn modelId="{E53213E0-C821-4FEB-B2BD-8E415E4A0C0F}" type="presOf" srcId="{AA10DC89-DFD0-4DF0-A7D9-5A298939CA1D}" destId="{75277E24-4EF0-4C79-B580-3C5B216D1DEA}" srcOrd="0" destOrd="0" presId="urn:microsoft.com/office/officeart/2005/8/layout/default"/>
    <dgm:cxn modelId="{EBB42B91-64A7-41D5-AE05-5B9A70B29342}" srcId="{BC31B9AC-1427-413F-9D2A-71089798DFB9}" destId="{AA10DC89-DFD0-4DF0-A7D9-5A298939CA1D}" srcOrd="0" destOrd="0" parTransId="{614087B5-120F-4A70-BD50-883C205D769B}" sibTransId="{D6CA05A2-9AD2-4CBA-9BEE-64714DD958B1}"/>
    <dgm:cxn modelId="{375628F6-497C-434D-904D-A89BABF290F3}" type="presOf" srcId="{0BA9293A-9FA1-4AB0-8F44-96F2ECDD1A3E}" destId="{66804896-E8CB-4D27-83A0-57ECE4B185EC}" srcOrd="0" destOrd="0" presId="urn:microsoft.com/office/officeart/2005/8/layout/default"/>
    <dgm:cxn modelId="{1476A9B9-170B-444B-8A87-1603CCE4E10F}" type="presOf" srcId="{19F5948A-CB3F-4987-83E1-E43CA58F6370}" destId="{224700F3-2F63-411C-8197-E47425FD6CC1}" srcOrd="0" destOrd="0" presId="urn:microsoft.com/office/officeart/2005/8/layout/default"/>
    <dgm:cxn modelId="{646FAE08-6AB4-412A-875F-D7BB698C93AA}" srcId="{BC31B9AC-1427-413F-9D2A-71089798DFB9}" destId="{C5960D94-6685-450E-A7BB-B949E3B0617D}" srcOrd="2" destOrd="0" parTransId="{67F989BE-9BA5-45E4-8850-1A11FA08C5B9}" sibTransId="{7091B666-E0B2-4D60-8A2F-B5FAE15E56E4}"/>
    <dgm:cxn modelId="{F62C71CD-3572-4D2F-AC1C-E2E93069625F}" srcId="{BC31B9AC-1427-413F-9D2A-71089798DFB9}" destId="{0BA9293A-9FA1-4AB0-8F44-96F2ECDD1A3E}" srcOrd="3" destOrd="0" parTransId="{EBBCDD38-31B6-4C1C-B6B3-2D5509990B98}" sibTransId="{8918F6EB-D7B5-4767-9A91-AD33C045E10E}"/>
    <dgm:cxn modelId="{15B10543-C0DA-489C-B7D4-9A07079747C3}" type="presOf" srcId="{C5960D94-6685-450E-A7BB-B949E3B0617D}" destId="{75F3B7C3-AC85-4345-99A6-CB659018E1A6}" srcOrd="0" destOrd="0" presId="urn:microsoft.com/office/officeart/2005/8/layout/default"/>
    <dgm:cxn modelId="{E89FA290-C363-40E2-82B4-35A18A62B9F0}" type="presParOf" srcId="{228F281B-2EB6-4614-BF23-22B0BE09F54B}" destId="{75277E24-4EF0-4C79-B580-3C5B216D1DEA}" srcOrd="0" destOrd="0" presId="urn:microsoft.com/office/officeart/2005/8/layout/default"/>
    <dgm:cxn modelId="{7B0B03C0-6F57-4563-966C-ACD5412A422E}" type="presParOf" srcId="{228F281B-2EB6-4614-BF23-22B0BE09F54B}" destId="{305A2A96-888A-4E60-A98C-7DD7E59C1FA6}" srcOrd="1" destOrd="0" presId="urn:microsoft.com/office/officeart/2005/8/layout/default"/>
    <dgm:cxn modelId="{96A23396-1792-40E1-9C77-31EE638AE8D6}" type="presParOf" srcId="{228F281B-2EB6-4614-BF23-22B0BE09F54B}" destId="{224700F3-2F63-411C-8197-E47425FD6CC1}" srcOrd="2" destOrd="0" presId="urn:microsoft.com/office/officeart/2005/8/layout/default"/>
    <dgm:cxn modelId="{C60BEE2E-3DC6-404C-BD4F-6CD6DE003E1B}" type="presParOf" srcId="{228F281B-2EB6-4614-BF23-22B0BE09F54B}" destId="{055B1AE8-456B-4972-82DB-9CE2E34F2900}" srcOrd="3" destOrd="0" presId="urn:microsoft.com/office/officeart/2005/8/layout/default"/>
    <dgm:cxn modelId="{F9546C60-7E80-48C7-9986-6375F501875C}" type="presParOf" srcId="{228F281B-2EB6-4614-BF23-22B0BE09F54B}" destId="{75F3B7C3-AC85-4345-99A6-CB659018E1A6}" srcOrd="4" destOrd="0" presId="urn:microsoft.com/office/officeart/2005/8/layout/default"/>
    <dgm:cxn modelId="{A2BF5D97-50A1-42F8-AD39-7B1C1B654A34}" type="presParOf" srcId="{228F281B-2EB6-4614-BF23-22B0BE09F54B}" destId="{F2311050-7608-45A7-8134-AD1D1524A417}" srcOrd="5" destOrd="0" presId="urn:microsoft.com/office/officeart/2005/8/layout/default"/>
    <dgm:cxn modelId="{58EC2B8B-3793-478E-B288-092684764A01}" type="presParOf" srcId="{228F281B-2EB6-4614-BF23-22B0BE09F54B}" destId="{66804896-E8CB-4D27-83A0-57ECE4B185EC}" srcOrd="6" destOrd="0" presId="urn:microsoft.com/office/officeart/2005/8/layout/default"/>
    <dgm:cxn modelId="{03C49763-A70C-4AFD-B204-781879AE3099}" type="presParOf" srcId="{228F281B-2EB6-4614-BF23-22B0BE09F54B}" destId="{9ECAB3E5-DA1C-476B-B7B3-FAD4A25673AC}" srcOrd="7" destOrd="0" presId="urn:microsoft.com/office/officeart/2005/8/layout/default"/>
    <dgm:cxn modelId="{1AEBD595-A164-42CD-BC3E-2F68A8D3C759}" type="presParOf" srcId="{228F281B-2EB6-4614-BF23-22B0BE09F54B}" destId="{581C4552-E168-4DAF-9276-B2FCD785AE0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89EBA-4E4B-42F3-B8B2-CF46985C4C83}">
      <dsp:nvSpPr>
        <dsp:cNvPr id="0" name=""/>
        <dsp:cNvSpPr/>
      </dsp:nvSpPr>
      <dsp:spPr>
        <a:xfrm>
          <a:off x="1128479" y="0"/>
          <a:ext cx="2680245" cy="1608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haciz</a:t>
          </a:r>
          <a:endParaRPr lang="tr-TR" sz="4500" kern="1200" dirty="0"/>
        </a:p>
      </dsp:txBody>
      <dsp:txXfrm>
        <a:off x="1128479" y="0"/>
        <a:ext cx="2680245" cy="1608147"/>
      </dsp:txXfrm>
    </dsp:sp>
    <dsp:sp modelId="{EA1A6EBF-86D9-4F92-89A5-E63A857DA4AF}">
      <dsp:nvSpPr>
        <dsp:cNvPr id="0" name=""/>
        <dsp:cNvSpPr/>
      </dsp:nvSpPr>
      <dsp:spPr>
        <a:xfrm>
          <a:off x="3917677" y="2166"/>
          <a:ext cx="2680245" cy="1608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teminat</a:t>
          </a:r>
          <a:endParaRPr lang="tr-TR" sz="4500" kern="1200" dirty="0"/>
        </a:p>
      </dsp:txBody>
      <dsp:txXfrm>
        <a:off x="3917677" y="2166"/>
        <a:ext cx="2680245" cy="1608147"/>
      </dsp:txXfrm>
    </dsp:sp>
    <dsp:sp modelId="{F85668F2-3D4C-4CCC-AECC-9822D8483DB0}">
      <dsp:nvSpPr>
        <dsp:cNvPr id="0" name=""/>
        <dsp:cNvSpPr/>
      </dsp:nvSpPr>
      <dsp:spPr>
        <a:xfrm>
          <a:off x="6865947" y="2166"/>
          <a:ext cx="2680245" cy="1608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kefil</a:t>
          </a:r>
          <a:endParaRPr lang="tr-TR" sz="4500" kern="1200" dirty="0"/>
        </a:p>
      </dsp:txBody>
      <dsp:txXfrm>
        <a:off x="6865947" y="2166"/>
        <a:ext cx="2680245" cy="1608147"/>
      </dsp:txXfrm>
    </dsp:sp>
    <dsp:sp modelId="{581031C5-646D-4C1E-A67D-488372EDACC0}">
      <dsp:nvSpPr>
        <dsp:cNvPr id="0" name=""/>
        <dsp:cNvSpPr/>
      </dsp:nvSpPr>
      <dsp:spPr>
        <a:xfrm>
          <a:off x="2443542" y="1878338"/>
          <a:ext cx="2680245" cy="1608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Paraya çevirme</a:t>
          </a:r>
          <a:endParaRPr lang="tr-TR" sz="4500" kern="1200" dirty="0"/>
        </a:p>
      </dsp:txBody>
      <dsp:txXfrm>
        <a:off x="2443542" y="1878338"/>
        <a:ext cx="2680245" cy="1608147"/>
      </dsp:txXfrm>
    </dsp:sp>
    <dsp:sp modelId="{67FD3238-89DD-4205-9CF7-3BBAEBEBBD12}">
      <dsp:nvSpPr>
        <dsp:cNvPr id="0" name=""/>
        <dsp:cNvSpPr/>
      </dsp:nvSpPr>
      <dsp:spPr>
        <a:xfrm>
          <a:off x="5391812" y="1878338"/>
          <a:ext cx="2680245" cy="1608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hapis</a:t>
          </a:r>
          <a:endParaRPr lang="tr-TR" sz="4500" kern="1200" dirty="0"/>
        </a:p>
      </dsp:txBody>
      <dsp:txXfrm>
        <a:off x="5391812" y="1878338"/>
        <a:ext cx="2680245" cy="16081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76861-D04B-422D-A2F7-39EB3A0DB2F9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10FBBE-32CF-4F97-9100-1F366F335AB5}">
      <dsp:nvSpPr>
        <dsp:cNvPr id="0" name=""/>
        <dsp:cNvSpPr/>
      </dsp:nvSpPr>
      <dsp:spPr>
        <a:xfrm>
          <a:off x="525780" y="19448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Borcun olmaması</a:t>
          </a:r>
          <a:endParaRPr lang="tr-TR" sz="3300" kern="1200" dirty="0"/>
        </a:p>
      </dsp:txBody>
      <dsp:txXfrm>
        <a:off x="573335" y="67003"/>
        <a:ext cx="7265810" cy="879050"/>
      </dsp:txXfrm>
    </dsp:sp>
    <dsp:sp modelId="{46993837-C980-4FD7-9167-D0B1B9AA5C24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E81B0-0260-41A5-BE97-EE8A5D7FA31F}">
      <dsp:nvSpPr>
        <dsp:cNvPr id="0" name=""/>
        <dsp:cNvSpPr/>
      </dsp:nvSpPr>
      <dsp:spPr>
        <a:xfrm>
          <a:off x="525780" y="151632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Borcun kısmen ödenmiş olması</a:t>
          </a:r>
          <a:endParaRPr lang="tr-TR" sz="3300" kern="1200" dirty="0"/>
        </a:p>
      </dsp:txBody>
      <dsp:txXfrm>
        <a:off x="573335" y="1563884"/>
        <a:ext cx="7265810" cy="879050"/>
      </dsp:txXfrm>
    </dsp:sp>
    <dsp:sp modelId="{3C6CE4C9-A55D-4491-A6CA-3AB4127B6394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8EBBB-4C99-4F78-A538-505BCD4CF43D}">
      <dsp:nvSpPr>
        <dsp:cNvPr id="0" name=""/>
        <dsp:cNvSpPr/>
      </dsp:nvSpPr>
      <dsp:spPr>
        <a:xfrm>
          <a:off x="525780" y="301320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Borcun zamanaşımına uğramış olması</a:t>
          </a:r>
          <a:endParaRPr lang="tr-TR" sz="3300" kern="1200" dirty="0"/>
        </a:p>
      </dsp:txBody>
      <dsp:txXfrm>
        <a:off x="573335" y="3060764"/>
        <a:ext cx="7265810" cy="879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7D2F90-6E49-41A6-94A1-8261A7C69423}">
      <dsp:nvSpPr>
        <dsp:cNvPr id="0" name=""/>
        <dsp:cNvSpPr/>
      </dsp:nvSpPr>
      <dsp:spPr>
        <a:xfrm>
          <a:off x="0" y="29169"/>
          <a:ext cx="10515600" cy="164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Cebren tahsil ile ilgili idari işlemlerden doğan davalar vergi yargısının görev alanın girer. (ör. tecil isteminin reddine karşı açılan davalar)</a:t>
          </a:r>
          <a:endParaRPr lang="tr-TR" sz="3000" kern="1200" dirty="0"/>
        </a:p>
      </dsp:txBody>
      <dsp:txXfrm>
        <a:off x="80532" y="109701"/>
        <a:ext cx="10354536" cy="1488636"/>
      </dsp:txXfrm>
    </dsp:sp>
    <dsp:sp modelId="{546D924A-3941-4162-A78A-3C07C93F0B49}">
      <dsp:nvSpPr>
        <dsp:cNvPr id="0" name=""/>
        <dsp:cNvSpPr/>
      </dsp:nvSpPr>
      <dsp:spPr>
        <a:xfrm>
          <a:off x="0" y="1678869"/>
          <a:ext cx="10515600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tr-TR" sz="2300" kern="1200"/>
        </a:p>
      </dsp:txBody>
      <dsp:txXfrm>
        <a:off x="0" y="1678869"/>
        <a:ext cx="10515600" cy="496800"/>
      </dsp:txXfrm>
    </dsp:sp>
    <dsp:sp modelId="{46BFAA34-164C-48CD-A10A-B37F62DCD1D3}">
      <dsp:nvSpPr>
        <dsp:cNvPr id="0" name=""/>
        <dsp:cNvSpPr/>
      </dsp:nvSpPr>
      <dsp:spPr>
        <a:xfrm>
          <a:off x="0" y="2175669"/>
          <a:ext cx="10515600" cy="164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Mülkiyete ilişkin davalar adli yargının görev alanına girer. (ör. haciz sonucu satılan gayrimenkullerde ihalenin feshi için açılan davalar) </a:t>
          </a:r>
          <a:endParaRPr lang="tr-TR" sz="3000" kern="1200" dirty="0"/>
        </a:p>
      </dsp:txBody>
      <dsp:txXfrm>
        <a:off x="80532" y="2256201"/>
        <a:ext cx="10354536" cy="1488636"/>
      </dsp:txXfrm>
    </dsp:sp>
    <dsp:sp modelId="{9F01E19F-8DCE-43F0-B6E5-696D88A50417}">
      <dsp:nvSpPr>
        <dsp:cNvPr id="0" name=""/>
        <dsp:cNvSpPr/>
      </dsp:nvSpPr>
      <dsp:spPr>
        <a:xfrm>
          <a:off x="0" y="3825369"/>
          <a:ext cx="10515600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tr-TR" sz="2300" kern="1200" dirty="0"/>
        </a:p>
      </dsp:txBody>
      <dsp:txXfrm>
        <a:off x="0" y="3825369"/>
        <a:ext cx="10515600" cy="496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77E24-4EF0-4C79-B580-3C5B216D1DEA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Rüçhan hakkı</a:t>
          </a:r>
          <a:endParaRPr lang="tr-TR" sz="3900" kern="1200" dirty="0"/>
        </a:p>
      </dsp:txBody>
      <dsp:txXfrm>
        <a:off x="0" y="39687"/>
        <a:ext cx="3286125" cy="1971675"/>
      </dsp:txXfrm>
    </dsp:sp>
    <dsp:sp modelId="{224700F3-2F63-411C-8197-E47425FD6CC1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Teminat</a:t>
          </a:r>
          <a:endParaRPr lang="tr-TR" sz="3900" kern="1200" dirty="0"/>
        </a:p>
      </dsp:txBody>
      <dsp:txXfrm>
        <a:off x="3614737" y="39687"/>
        <a:ext cx="3286125" cy="1971675"/>
      </dsp:txXfrm>
    </dsp:sp>
    <dsp:sp modelId="{75F3B7C3-AC85-4345-99A6-CB659018E1A6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İhtiyati haciz</a:t>
          </a:r>
          <a:endParaRPr lang="tr-TR" sz="3900" kern="1200" dirty="0"/>
        </a:p>
      </dsp:txBody>
      <dsp:txXfrm>
        <a:off x="7229475" y="39687"/>
        <a:ext cx="3286125" cy="1971675"/>
      </dsp:txXfrm>
    </dsp:sp>
    <dsp:sp modelId="{66804896-E8CB-4D27-83A0-57ECE4B185EC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İhtiyati tahakkuk</a:t>
          </a:r>
          <a:endParaRPr lang="tr-TR" sz="3900" kern="1200" dirty="0"/>
        </a:p>
      </dsp:txBody>
      <dsp:txXfrm>
        <a:off x="1807368" y="2339975"/>
        <a:ext cx="3286125" cy="1971675"/>
      </dsp:txXfrm>
    </dsp:sp>
    <dsp:sp modelId="{581C4552-E168-4DAF-9276-B2FCD785AE05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Hükümsüz sayılan işlemler</a:t>
          </a:r>
          <a:endParaRPr lang="tr-TR" sz="3900" kern="1200" dirty="0"/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611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77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431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2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3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28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74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67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48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39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26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BCCD9-D3C5-4CAA-9ECE-51B26655655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FBAA5-E283-429A-A78F-58806C406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57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VERGİ ALACAĞININ GÜVENCE ALTINA ALINMASI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YRD. DOÇ. DR. EDA ÖZDİLER KÜÇÜK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520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Kamu Alacağı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alacağının kapsamı, </a:t>
            </a:r>
            <a:r>
              <a:rPr lang="tr-TR" dirty="0" smtClean="0"/>
              <a:t>6183 sayılı kanun uyarınca, «</a:t>
            </a:r>
            <a:r>
              <a:rPr lang="tr-TR" dirty="0" smtClean="0"/>
              <a:t>Devlete, vilayet hususi idarelerine ve belediyelere ait vergi, resim, harç, ceza tahkik ve takiplerine ait muhakeme masrafı, vergi cezası, para cezası gibi asli, gecikme zammı, faiz gibi </a:t>
            </a:r>
            <a:r>
              <a:rPr lang="tr-TR" dirty="0" err="1" smtClean="0"/>
              <a:t>fer'i</a:t>
            </a:r>
            <a:r>
              <a:rPr lang="tr-TR" dirty="0" smtClean="0"/>
              <a:t> amme alacakları ve aynı idarelerin akitten, haksız fiil ve haksız iktisaptan doğanlar dışında kalan ve amme hizmetleri tatbikatından mütevellit olan diğer alacakları ile; bunların takip masrafları» olarak belirlenmiştir.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137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Vergi İcra Hukuku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Vadesinde ödenmeyen kamu alacağı için ödeme emri çıkartılır.</a:t>
            </a:r>
          </a:p>
          <a:p>
            <a:r>
              <a:rPr lang="tr-TR" dirty="0" smtClean="0"/>
              <a:t>Ödeme emri yazılı şekle tâbidir.</a:t>
            </a:r>
          </a:p>
          <a:p>
            <a:pPr algn="just"/>
            <a:r>
              <a:rPr lang="tr-TR" dirty="0" smtClean="0"/>
              <a:t>Ödeme emrinde borcun 15 gün içinde ödenmesi veya mal bildiriminde bulunulması tebliğ edilir.</a:t>
            </a:r>
          </a:p>
          <a:p>
            <a:pPr algn="just"/>
            <a:r>
              <a:rPr lang="tr-TR" dirty="0" smtClean="0"/>
              <a:t>Ödeme emrinde borcun asıl ve ferilerinin mahiyet ve miktarı, nereye ödeneceği yazılır.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6224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Borç 15 gün içinde ödenmez veya mal bildiriminde bulunulmazsa alacak cebren tahsil edilir. </a:t>
            </a:r>
          </a:p>
          <a:p>
            <a:r>
              <a:rPr lang="tr-TR" dirty="0" smtClean="0"/>
              <a:t>Borçlu mal bildiriminde bulunmadığı takdirde üç ayı geçmemek üzere hapis ile cezalandırılır (AATUHK m. 55/2). </a:t>
            </a:r>
            <a:endParaRPr lang="tr-TR" dirty="0" smtClean="0"/>
          </a:p>
          <a:p>
            <a:r>
              <a:rPr lang="tr-TR" dirty="0" smtClean="0"/>
              <a:t>Teminat gösterilmişse borç yedi gün içinde ödenmediği takdirde teminat paraya çevrilir; kefalet gösterilmişse kefil takip edilir. </a:t>
            </a:r>
          </a:p>
          <a:p>
            <a:r>
              <a:rPr lang="tr-TR" dirty="0" smtClean="0"/>
              <a:t>Diğer cebren tahsil şekilleri haciz ve paraya çevirmedir. </a:t>
            </a:r>
          </a:p>
        </p:txBody>
      </p:sp>
    </p:spTree>
    <p:extLst>
      <p:ext uri="{BB962C8B-B14F-4D97-AF65-F5344CB8AC3E}">
        <p14:creationId xmlns:p14="http://schemas.microsoft.com/office/powerpoint/2010/main" val="3112336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Cebren Tahsil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776125"/>
              </p:ext>
            </p:extLst>
          </p:nvPr>
        </p:nvGraphicFramePr>
        <p:xfrm>
          <a:off x="838200" y="1997748"/>
          <a:ext cx="10515600" cy="3488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9990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Ödeme Emrine Karşı Açılan Davalar Üç Nedene Dayanır:</a:t>
            </a:r>
            <a:endParaRPr lang="tr-TR" sz="36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8152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3856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Cebren Tahsilde Davalar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34875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4574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Kamu Alacağı Güvence Yöntemleri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2554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527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289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VERGİ ALACAĞININ GÜVENCE ALTINA ALINMASI</vt:lpstr>
      <vt:lpstr>Kamu Alacağı</vt:lpstr>
      <vt:lpstr>Vergi İcra Hukuku</vt:lpstr>
      <vt:lpstr>PowerPoint Sunusu</vt:lpstr>
      <vt:lpstr>Cebren Tahsil </vt:lpstr>
      <vt:lpstr>Ödeme Emrine Karşı Açılan Davalar Üç Nedene Dayanır:</vt:lpstr>
      <vt:lpstr>Cebren Tahsilde Davalar</vt:lpstr>
      <vt:lpstr>Kamu Alacağı Güvence Yöntemleri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ALACAĞININ GÜVENCE ALTINA ALINMASI</dc:title>
  <dc:creator>EDA OZDILER</dc:creator>
  <cp:lastModifiedBy>EDA OZDILER</cp:lastModifiedBy>
  <cp:revision>3</cp:revision>
  <dcterms:created xsi:type="dcterms:W3CDTF">2018-02-12T09:49:30Z</dcterms:created>
  <dcterms:modified xsi:type="dcterms:W3CDTF">2018-02-12T10:15:55Z</dcterms:modified>
</cp:coreProperties>
</file>