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8" autoAdjust="0"/>
    <p:restoredTop sz="94660"/>
  </p:normalViewPr>
  <p:slideViewPr>
    <p:cSldViewPr snapToGrid="0">
      <p:cViewPr varScale="1">
        <p:scale>
          <a:sx n="69" d="100"/>
          <a:sy n="69" d="100"/>
        </p:scale>
        <p:origin x="4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4A525597-90BE-4FF1-BAA3-FC7F662C11C9}"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1155A68-0B60-432E-99EF-699FC767731B}" type="slidenum">
              <a:rPr lang="en-US" smtClean="0"/>
              <a:t>‹#›</a:t>
            </a:fld>
            <a:endParaRPr lang="en-US"/>
          </a:p>
        </p:txBody>
      </p:sp>
    </p:spTree>
    <p:extLst>
      <p:ext uri="{BB962C8B-B14F-4D97-AF65-F5344CB8AC3E}">
        <p14:creationId xmlns:p14="http://schemas.microsoft.com/office/powerpoint/2010/main" val="2001852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4A525597-90BE-4FF1-BAA3-FC7F662C11C9}"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1155A68-0B60-432E-99EF-699FC767731B}" type="slidenum">
              <a:rPr lang="en-US" smtClean="0"/>
              <a:t>‹#›</a:t>
            </a:fld>
            <a:endParaRPr lang="en-US"/>
          </a:p>
        </p:txBody>
      </p:sp>
    </p:spTree>
    <p:extLst>
      <p:ext uri="{BB962C8B-B14F-4D97-AF65-F5344CB8AC3E}">
        <p14:creationId xmlns:p14="http://schemas.microsoft.com/office/powerpoint/2010/main" val="755565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4A525597-90BE-4FF1-BAA3-FC7F662C11C9}"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1155A68-0B60-432E-99EF-699FC767731B}" type="slidenum">
              <a:rPr lang="en-US" smtClean="0"/>
              <a:t>‹#›</a:t>
            </a:fld>
            <a:endParaRPr lang="en-US"/>
          </a:p>
        </p:txBody>
      </p:sp>
    </p:spTree>
    <p:extLst>
      <p:ext uri="{BB962C8B-B14F-4D97-AF65-F5344CB8AC3E}">
        <p14:creationId xmlns:p14="http://schemas.microsoft.com/office/powerpoint/2010/main" val="3004387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4A525597-90BE-4FF1-BAA3-FC7F662C11C9}"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1155A68-0B60-432E-99EF-699FC767731B}" type="slidenum">
              <a:rPr lang="en-US" smtClean="0"/>
              <a:t>‹#›</a:t>
            </a:fld>
            <a:endParaRPr lang="en-US"/>
          </a:p>
        </p:txBody>
      </p:sp>
    </p:spTree>
    <p:extLst>
      <p:ext uri="{BB962C8B-B14F-4D97-AF65-F5344CB8AC3E}">
        <p14:creationId xmlns:p14="http://schemas.microsoft.com/office/powerpoint/2010/main" val="2590349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A525597-90BE-4FF1-BAA3-FC7F662C11C9}"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1155A68-0B60-432E-99EF-699FC767731B}" type="slidenum">
              <a:rPr lang="en-US" smtClean="0"/>
              <a:t>‹#›</a:t>
            </a:fld>
            <a:endParaRPr lang="en-US"/>
          </a:p>
        </p:txBody>
      </p:sp>
    </p:spTree>
    <p:extLst>
      <p:ext uri="{BB962C8B-B14F-4D97-AF65-F5344CB8AC3E}">
        <p14:creationId xmlns:p14="http://schemas.microsoft.com/office/powerpoint/2010/main" val="819841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4A525597-90BE-4FF1-BAA3-FC7F662C11C9}"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1155A68-0B60-432E-99EF-699FC767731B}" type="slidenum">
              <a:rPr lang="en-US" smtClean="0"/>
              <a:t>‹#›</a:t>
            </a:fld>
            <a:endParaRPr lang="en-US"/>
          </a:p>
        </p:txBody>
      </p:sp>
    </p:spTree>
    <p:extLst>
      <p:ext uri="{BB962C8B-B14F-4D97-AF65-F5344CB8AC3E}">
        <p14:creationId xmlns:p14="http://schemas.microsoft.com/office/powerpoint/2010/main" val="529055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4A525597-90BE-4FF1-BAA3-FC7F662C11C9}" type="datetimeFigureOut">
              <a:rPr lang="en-US" smtClean="0"/>
              <a:t>11/15/2017</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C1155A68-0B60-432E-99EF-699FC767731B}" type="slidenum">
              <a:rPr lang="en-US" smtClean="0"/>
              <a:t>‹#›</a:t>
            </a:fld>
            <a:endParaRPr lang="en-US"/>
          </a:p>
        </p:txBody>
      </p:sp>
    </p:spTree>
    <p:extLst>
      <p:ext uri="{BB962C8B-B14F-4D97-AF65-F5344CB8AC3E}">
        <p14:creationId xmlns:p14="http://schemas.microsoft.com/office/powerpoint/2010/main" val="1467694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4A525597-90BE-4FF1-BAA3-FC7F662C11C9}" type="datetimeFigureOut">
              <a:rPr lang="en-US" smtClean="0"/>
              <a:t>11/15/2017</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C1155A68-0B60-432E-99EF-699FC767731B}" type="slidenum">
              <a:rPr lang="en-US" smtClean="0"/>
              <a:t>‹#›</a:t>
            </a:fld>
            <a:endParaRPr lang="en-US"/>
          </a:p>
        </p:txBody>
      </p:sp>
    </p:spTree>
    <p:extLst>
      <p:ext uri="{BB962C8B-B14F-4D97-AF65-F5344CB8AC3E}">
        <p14:creationId xmlns:p14="http://schemas.microsoft.com/office/powerpoint/2010/main" val="2669977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A525597-90BE-4FF1-BAA3-FC7F662C11C9}" type="datetimeFigureOut">
              <a:rPr lang="en-US" smtClean="0"/>
              <a:t>11/15/2017</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C1155A68-0B60-432E-99EF-699FC767731B}" type="slidenum">
              <a:rPr lang="en-US" smtClean="0"/>
              <a:t>‹#›</a:t>
            </a:fld>
            <a:endParaRPr lang="en-US"/>
          </a:p>
        </p:txBody>
      </p:sp>
    </p:spTree>
    <p:extLst>
      <p:ext uri="{BB962C8B-B14F-4D97-AF65-F5344CB8AC3E}">
        <p14:creationId xmlns:p14="http://schemas.microsoft.com/office/powerpoint/2010/main" val="3277352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A525597-90BE-4FF1-BAA3-FC7F662C11C9}"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1155A68-0B60-432E-99EF-699FC767731B}" type="slidenum">
              <a:rPr lang="en-US" smtClean="0"/>
              <a:t>‹#›</a:t>
            </a:fld>
            <a:endParaRPr lang="en-US"/>
          </a:p>
        </p:txBody>
      </p:sp>
    </p:spTree>
    <p:extLst>
      <p:ext uri="{BB962C8B-B14F-4D97-AF65-F5344CB8AC3E}">
        <p14:creationId xmlns:p14="http://schemas.microsoft.com/office/powerpoint/2010/main" val="3672911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A525597-90BE-4FF1-BAA3-FC7F662C11C9}"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1155A68-0B60-432E-99EF-699FC767731B}" type="slidenum">
              <a:rPr lang="en-US" smtClean="0"/>
              <a:t>‹#›</a:t>
            </a:fld>
            <a:endParaRPr lang="en-US"/>
          </a:p>
        </p:txBody>
      </p:sp>
    </p:spTree>
    <p:extLst>
      <p:ext uri="{BB962C8B-B14F-4D97-AF65-F5344CB8AC3E}">
        <p14:creationId xmlns:p14="http://schemas.microsoft.com/office/powerpoint/2010/main" val="2230214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525597-90BE-4FF1-BAA3-FC7F662C11C9}" type="datetimeFigureOut">
              <a:rPr lang="en-US" smtClean="0"/>
              <a:t>11/15/2017</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155A68-0B60-432E-99EF-699FC767731B}" type="slidenum">
              <a:rPr lang="en-US" smtClean="0"/>
              <a:t>‹#›</a:t>
            </a:fld>
            <a:endParaRPr lang="en-US"/>
          </a:p>
        </p:txBody>
      </p:sp>
    </p:spTree>
    <p:extLst>
      <p:ext uri="{BB962C8B-B14F-4D97-AF65-F5344CB8AC3E}">
        <p14:creationId xmlns:p14="http://schemas.microsoft.com/office/powerpoint/2010/main" val="10636025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endParaRPr lang="en-US" altLang="en-US" smtClean="0"/>
          </a:p>
        </p:txBody>
      </p:sp>
      <p:sp>
        <p:nvSpPr>
          <p:cNvPr id="79875" name="Rectangle 3"/>
          <p:cNvSpPr>
            <a:spLocks noGrp="1" noChangeArrowheads="1"/>
          </p:cNvSpPr>
          <p:nvPr>
            <p:ph type="body" idx="1"/>
          </p:nvPr>
        </p:nvSpPr>
        <p:spPr/>
        <p:txBody>
          <a:bodyPr/>
          <a:lstStyle/>
          <a:p>
            <a:pPr algn="ctr">
              <a:buFontTx/>
              <a:buNone/>
            </a:pPr>
            <a:endParaRPr lang="tr-TR" altLang="en-US" sz="4400" dirty="0"/>
          </a:p>
          <a:p>
            <a:pPr algn="ctr">
              <a:buFontTx/>
              <a:buNone/>
            </a:pPr>
            <a:r>
              <a:rPr lang="tr-TR" altLang="en-US" sz="4400" dirty="0"/>
              <a:t>Yetiştirme Yöntemleri</a:t>
            </a:r>
          </a:p>
        </p:txBody>
      </p:sp>
    </p:spTree>
    <p:extLst>
      <p:ext uri="{BB962C8B-B14F-4D97-AF65-F5344CB8AC3E}">
        <p14:creationId xmlns:p14="http://schemas.microsoft.com/office/powerpoint/2010/main" val="2319247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idx="4294967295"/>
          </p:nvPr>
        </p:nvSpPr>
        <p:spPr/>
        <p:txBody>
          <a:bodyPr/>
          <a:lstStyle/>
          <a:p>
            <a:pPr eaLnBrk="1" hangingPunct="1"/>
            <a:endParaRPr lang="en-US" altLang="en-US" smtClean="0"/>
          </a:p>
        </p:txBody>
      </p:sp>
      <p:sp>
        <p:nvSpPr>
          <p:cNvPr id="80899" name="Rectangle 3"/>
          <p:cNvSpPr>
            <a:spLocks noGrp="1" noChangeArrowheads="1"/>
          </p:cNvSpPr>
          <p:nvPr>
            <p:ph type="body" idx="4294967295"/>
          </p:nvPr>
        </p:nvSpPr>
        <p:spPr/>
        <p:txBody>
          <a:bodyPr/>
          <a:lstStyle/>
          <a:p>
            <a:pPr algn="just" eaLnBrk="1" hangingPunct="1">
              <a:lnSpc>
                <a:spcPct val="90000"/>
              </a:lnSpc>
              <a:buFontTx/>
              <a:buNone/>
            </a:pPr>
            <a:r>
              <a:rPr lang="tr-TR" altLang="en-US" sz="2400"/>
              <a:t>Yetiştirme, hayvanların kendi özelliklerini taşıyan yavrular üretmesi amacıyla kontrollü olarak çiftleştirilmesi, gebelik dönemince yavru taslağının gelişerek dışarı çıkması doğum ve kendine yetecek kadar büyüyebilmesi için bilinen bir süre anaçlar tarafından beslenme ve bakılması işlemlerini içeren bir uygulamadır. </a:t>
            </a:r>
          </a:p>
          <a:p>
            <a:pPr algn="just" eaLnBrk="1" hangingPunct="1">
              <a:lnSpc>
                <a:spcPct val="90000"/>
              </a:lnSpc>
              <a:buFontTx/>
              <a:buNone/>
            </a:pPr>
            <a:r>
              <a:rPr lang="tr-TR" altLang="en-US" sz="2400"/>
              <a:t>Yetiştirme metotları yetiştirilecek türlerin biyolojik özellikleri ve davranışları ile çok yakın ilişkilidir. Bu nedenle laboratuvar hayvanı yetiştirmek isteyenler hangi türe ait hayvan yetiştireceklerini ve ilgili türün cinsel davranışlarını ve üreme biyolojilerini iyi bilmelidirler.</a:t>
            </a:r>
          </a:p>
          <a:p>
            <a:pPr algn="just" eaLnBrk="1" hangingPunct="1">
              <a:lnSpc>
                <a:spcPct val="90000"/>
              </a:lnSpc>
              <a:buFontTx/>
              <a:buNone/>
            </a:pPr>
            <a:r>
              <a:rPr lang="tr-TR" altLang="en-US" sz="2400"/>
              <a:t>Genelde yetiştirme sistemleri 2 ana gruba ayrılır.</a:t>
            </a:r>
          </a:p>
        </p:txBody>
      </p:sp>
    </p:spTree>
    <p:extLst>
      <p:ext uri="{BB962C8B-B14F-4D97-AF65-F5344CB8AC3E}">
        <p14:creationId xmlns:p14="http://schemas.microsoft.com/office/powerpoint/2010/main" val="2735106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idx="4294967295"/>
          </p:nvPr>
        </p:nvSpPr>
        <p:spPr/>
        <p:txBody>
          <a:bodyPr/>
          <a:lstStyle/>
          <a:p>
            <a:pPr eaLnBrk="1" hangingPunct="1"/>
            <a:r>
              <a:rPr lang="tr-TR" altLang="en-US" smtClean="0"/>
              <a:t>1. Kalıcı çiftleştirme grupları</a:t>
            </a:r>
          </a:p>
        </p:txBody>
      </p:sp>
      <p:sp>
        <p:nvSpPr>
          <p:cNvPr id="81923" name="Rectangle 3"/>
          <p:cNvSpPr>
            <a:spLocks noGrp="1" noChangeArrowheads="1"/>
          </p:cNvSpPr>
          <p:nvPr>
            <p:ph type="body" idx="4294967295"/>
          </p:nvPr>
        </p:nvSpPr>
        <p:spPr/>
        <p:txBody>
          <a:bodyPr/>
          <a:lstStyle/>
          <a:p>
            <a:pPr eaLnBrk="1" hangingPunct="1">
              <a:lnSpc>
                <a:spcPct val="80000"/>
              </a:lnSpc>
            </a:pPr>
            <a:r>
              <a:rPr lang="tr-TR" altLang="en-US"/>
              <a:t>Monogami</a:t>
            </a:r>
          </a:p>
          <a:p>
            <a:pPr eaLnBrk="1" hangingPunct="1">
              <a:lnSpc>
                <a:spcPct val="80000"/>
              </a:lnSpc>
            </a:pPr>
            <a:r>
              <a:rPr lang="tr-TR" altLang="en-US"/>
              <a:t>Poligami</a:t>
            </a:r>
          </a:p>
        </p:txBody>
      </p:sp>
    </p:spTree>
    <p:extLst>
      <p:ext uri="{BB962C8B-B14F-4D97-AF65-F5344CB8AC3E}">
        <p14:creationId xmlns:p14="http://schemas.microsoft.com/office/powerpoint/2010/main" val="989892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p:txBody>
          <a:bodyPr/>
          <a:lstStyle/>
          <a:p>
            <a:pPr eaLnBrk="1" hangingPunct="1"/>
            <a:r>
              <a:rPr lang="tr-TR" altLang="en-US" smtClean="0"/>
              <a:t>2. Düzenli Çiftleştirme Grupları</a:t>
            </a:r>
          </a:p>
        </p:txBody>
      </p:sp>
      <p:sp>
        <p:nvSpPr>
          <p:cNvPr id="82947" name="Rectangle 3"/>
          <p:cNvSpPr>
            <a:spLocks noGrp="1" noChangeArrowheads="1"/>
          </p:cNvSpPr>
          <p:nvPr>
            <p:ph type="body" idx="4294967295"/>
          </p:nvPr>
        </p:nvSpPr>
        <p:spPr/>
        <p:txBody>
          <a:bodyPr/>
          <a:lstStyle/>
          <a:p>
            <a:pPr eaLnBrk="1" hangingPunct="1"/>
            <a:r>
              <a:rPr lang="tr-TR" altLang="en-US" smtClean="0"/>
              <a:t>Harem sistemi</a:t>
            </a:r>
          </a:p>
          <a:p>
            <a:pPr eaLnBrk="1" hangingPunct="1"/>
            <a:r>
              <a:rPr lang="tr-TR" altLang="en-US" smtClean="0"/>
              <a:t>Elde çiftleştirme</a:t>
            </a:r>
          </a:p>
        </p:txBody>
      </p:sp>
    </p:spTree>
    <p:extLst>
      <p:ext uri="{BB962C8B-B14F-4D97-AF65-F5344CB8AC3E}">
        <p14:creationId xmlns:p14="http://schemas.microsoft.com/office/powerpoint/2010/main" val="52985849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101</Words>
  <Application>Microsoft Office PowerPoint</Application>
  <PresentationFormat>Geniş ekran</PresentationFormat>
  <Paragraphs>11</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Calibri</vt:lpstr>
      <vt:lpstr>Calibri Light</vt:lpstr>
      <vt:lpstr>Office Teması</vt:lpstr>
      <vt:lpstr>PowerPoint Sunusu</vt:lpstr>
      <vt:lpstr>PowerPoint Sunusu</vt:lpstr>
      <vt:lpstr>1. Kalıcı çiftleştirme grupları</vt:lpstr>
      <vt:lpstr>2. Düzenli Çiftleştirme Grupları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3</cp:revision>
  <dcterms:created xsi:type="dcterms:W3CDTF">2017-11-15T09:25:25Z</dcterms:created>
  <dcterms:modified xsi:type="dcterms:W3CDTF">2017-11-15T09:35:25Z</dcterms:modified>
</cp:coreProperties>
</file>