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4" y="-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BB0A-8FA9-CF46-90C5-A2630816462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4149-CAD2-A748-8E42-7B3ADA21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1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BB0A-8FA9-CF46-90C5-A2630816462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4149-CAD2-A748-8E42-7B3ADA21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5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BB0A-8FA9-CF46-90C5-A2630816462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4149-CAD2-A748-8E42-7B3ADA21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6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BB0A-8FA9-CF46-90C5-A2630816462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4149-CAD2-A748-8E42-7B3ADA21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1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BB0A-8FA9-CF46-90C5-A2630816462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4149-CAD2-A748-8E42-7B3ADA21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9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BB0A-8FA9-CF46-90C5-A2630816462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4149-CAD2-A748-8E42-7B3ADA21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0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BB0A-8FA9-CF46-90C5-A2630816462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4149-CAD2-A748-8E42-7B3ADA21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3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BB0A-8FA9-CF46-90C5-A2630816462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4149-CAD2-A748-8E42-7B3ADA21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4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BB0A-8FA9-CF46-90C5-A2630816462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4149-CAD2-A748-8E42-7B3ADA21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9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BB0A-8FA9-CF46-90C5-A2630816462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4149-CAD2-A748-8E42-7B3ADA21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0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DBB0A-8FA9-CF46-90C5-A2630816462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4149-CAD2-A748-8E42-7B3ADA21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0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DBB0A-8FA9-CF46-90C5-A26308164627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A4149-CAD2-A748-8E42-7B3ADA214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7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THY ÇALIŞMA SİSTEMİ-2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1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>
              <a:spcBef>
                <a:spcPts val="75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6. Code-share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uçuş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nedir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?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algn="just" fontAlgn="base">
              <a:spcAft>
                <a:spcPts val="0"/>
              </a:spcAft>
            </a:pP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da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daha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fazla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havayolu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şirketinin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anlaşmalı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oldukları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havayolu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şirketi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tarafından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gerçekleştirilen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uçuş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için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kendi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uçuş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kodu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numarasını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kullanarak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kendi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seferiymiş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gibi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satış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yapabilmesidir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8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fontAlgn="base">
              <a:spcBef>
                <a:spcPts val="75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7.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Eğer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uçuşumda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bir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değişiklik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meydana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gelirse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haberdar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edilecek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miyim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?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algn="just" fontAlgn="base">
              <a:spcAft>
                <a:spcPts val="0"/>
              </a:spcAft>
            </a:pP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Uçuşunuzda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değişiklik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olursa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bu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durumdan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telefon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, SMS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e-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posta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yoluyla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haberdar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edilirsiniz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Uçuş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değişikliği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sebebiyle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gerekmesi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halinde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alternatifler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sunulabilecektir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Konfirmasyon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için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ayrıca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444 0 849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numaralı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telefondan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çağrı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merkezimize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bildirimde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bulunmanız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istenebilir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45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fontAlgn="base">
              <a:spcBef>
                <a:spcPts val="750"/>
              </a:spcBef>
              <a:spcAft>
                <a:spcPts val="0"/>
              </a:spcAft>
            </a:pP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8.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Uçuşlarınızda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Business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Ekonomi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kabinleri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için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uygulanan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kapasiteler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değişebiliyor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mu,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eğer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değişebiliyorsa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neye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göre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Times New Roman"/>
                <a:cs typeface="Times New Roman"/>
              </a:rPr>
              <a:t>belirleniyor</a:t>
            </a:r>
            <a:r>
              <a:rPr lang="en-US" dirty="0" smtClean="0">
                <a:effectLst/>
                <a:latin typeface="Arial"/>
                <a:ea typeface="Times New Roman"/>
                <a:cs typeface="Times New Roman"/>
              </a:rPr>
              <a:t>?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pPr algn="just" fontAlgn="base">
              <a:spcAft>
                <a:spcPts val="0"/>
              </a:spcAft>
            </a:pP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Filomuzda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değişik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uçak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tipleri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bulunmaktadır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Bunlardan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bazılarının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Business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ve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Ekonomi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kapasitesi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yolcu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talebine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göre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değiştirilebilmektedir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Ancak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bazıları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sabit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kapasiteli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olduğu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için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böyle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bir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imkan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 </a:t>
            </a:r>
            <a:r>
              <a:rPr lang="en-US" dirty="0" err="1" smtClean="0">
                <a:effectLst/>
                <a:latin typeface="Arial"/>
                <a:ea typeface="ＭＳ 明朝"/>
                <a:cs typeface="Times New Roman"/>
              </a:rPr>
              <a:t>bulunmamaktadır</a:t>
            </a:r>
            <a:r>
              <a:rPr lang="en-US" dirty="0" smtClean="0">
                <a:effectLst/>
                <a:latin typeface="Arial"/>
                <a:ea typeface="ＭＳ 明朝"/>
                <a:cs typeface="Times New Roman"/>
              </a:rPr>
              <a:t>.</a:t>
            </a: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45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9.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seferlerinizde</a:t>
            </a:r>
            <a:r>
              <a:rPr lang="en-US" dirty="0"/>
              <a:t> </a:t>
            </a:r>
            <a:r>
              <a:rPr lang="en-US" dirty="0" err="1"/>
              <a:t>kapasitenin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rezervasyon</a:t>
            </a:r>
            <a:r>
              <a:rPr lang="en-US" dirty="0"/>
              <a:t> </a:t>
            </a:r>
            <a:r>
              <a:rPr lang="en-US" dirty="0" err="1"/>
              <a:t>yapılıyor</a:t>
            </a:r>
            <a:r>
              <a:rPr lang="en-US" dirty="0"/>
              <a:t>?</a:t>
            </a:r>
          </a:p>
          <a:p>
            <a:r>
              <a:rPr lang="en-US" dirty="0" err="1"/>
              <a:t>Havayolu</a:t>
            </a:r>
            <a:r>
              <a:rPr lang="en-US" dirty="0"/>
              <a:t> </a:t>
            </a:r>
            <a:r>
              <a:rPr lang="en-US" dirty="0" err="1"/>
              <a:t>şirketleri</a:t>
            </a:r>
            <a:r>
              <a:rPr lang="en-US" dirty="0"/>
              <a:t>, no-</a:t>
            </a:r>
            <a:r>
              <a:rPr lang="en-US" dirty="0" err="1"/>
              <a:t>show’ların</a:t>
            </a:r>
            <a:r>
              <a:rPr lang="en-US" dirty="0"/>
              <a:t> (</a:t>
            </a:r>
            <a:r>
              <a:rPr lang="en-US" dirty="0" err="1"/>
              <a:t>yolcunun</a:t>
            </a:r>
            <a:r>
              <a:rPr lang="en-US" dirty="0"/>
              <a:t> </a:t>
            </a:r>
            <a:r>
              <a:rPr lang="en-US" dirty="0" err="1"/>
              <a:t>rezervasyonunu</a:t>
            </a:r>
            <a:r>
              <a:rPr lang="en-US" dirty="0"/>
              <a:t> </a:t>
            </a:r>
            <a:r>
              <a:rPr lang="en-US" dirty="0" err="1"/>
              <a:t>iptal</a:t>
            </a:r>
            <a:r>
              <a:rPr lang="en-US" dirty="0"/>
              <a:t> </a:t>
            </a:r>
            <a:r>
              <a:rPr lang="en-US" dirty="0" err="1"/>
              <a:t>ettirmemesine</a:t>
            </a:r>
            <a:r>
              <a:rPr lang="en-US" dirty="0"/>
              <a:t> </a:t>
            </a:r>
            <a:r>
              <a:rPr lang="en-US" dirty="0" err="1"/>
              <a:t>rağmen</a:t>
            </a:r>
            <a:r>
              <a:rPr lang="en-US" dirty="0"/>
              <a:t> </a:t>
            </a:r>
            <a:r>
              <a:rPr lang="en-US" dirty="0" err="1"/>
              <a:t>uçuşa</a:t>
            </a:r>
            <a:r>
              <a:rPr lang="en-US" dirty="0"/>
              <a:t> </a:t>
            </a:r>
            <a:r>
              <a:rPr lang="en-US" dirty="0" err="1"/>
              <a:t>gelmemesi</a:t>
            </a:r>
            <a:r>
              <a:rPr lang="en-US" dirty="0"/>
              <a:t>) </a:t>
            </a:r>
            <a:r>
              <a:rPr lang="en-US" dirty="0" err="1"/>
              <a:t>etkisini</a:t>
            </a:r>
            <a:r>
              <a:rPr lang="en-US" dirty="0"/>
              <a:t> </a:t>
            </a:r>
            <a:r>
              <a:rPr lang="en-US" dirty="0" err="1"/>
              <a:t>azaltmak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yolculara</a:t>
            </a:r>
            <a:r>
              <a:rPr lang="en-US" dirty="0"/>
              <a:t> </a:t>
            </a:r>
            <a:r>
              <a:rPr lang="en-US" dirty="0" err="1"/>
              <a:t>istedikleri</a:t>
            </a:r>
            <a:r>
              <a:rPr lang="en-US" dirty="0"/>
              <a:t> </a:t>
            </a:r>
            <a:r>
              <a:rPr lang="en-US" dirty="0" err="1"/>
              <a:t>uçuşlarda</a:t>
            </a:r>
            <a:r>
              <a:rPr lang="en-US" dirty="0"/>
              <a:t> </a:t>
            </a:r>
            <a:r>
              <a:rPr lang="en-US" dirty="0" err="1"/>
              <a:t>seyahat</a:t>
            </a:r>
            <a:r>
              <a:rPr lang="en-US" dirty="0"/>
              <a:t> </a:t>
            </a:r>
            <a:r>
              <a:rPr lang="en-US" dirty="0" err="1"/>
              <a:t>etme</a:t>
            </a:r>
            <a:r>
              <a:rPr lang="en-US" dirty="0"/>
              <a:t> </a:t>
            </a:r>
            <a:r>
              <a:rPr lang="en-US" dirty="0" err="1"/>
              <a:t>imkanını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koltuk</a:t>
            </a:r>
            <a:r>
              <a:rPr lang="en-US" dirty="0"/>
              <a:t> </a:t>
            </a:r>
            <a:r>
              <a:rPr lang="en-US" dirty="0" err="1"/>
              <a:t>kapasitesinin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rezervasyon</a:t>
            </a:r>
            <a:r>
              <a:rPr lang="en-US" dirty="0"/>
              <a:t> </a:t>
            </a:r>
            <a:r>
              <a:rPr lang="en-US" dirty="0" err="1"/>
              <a:t>yapabilmektedir</a:t>
            </a:r>
            <a:r>
              <a:rPr lang="en-US" dirty="0"/>
              <a:t>.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54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Hava</a:t>
            </a:r>
            <a:r>
              <a:rPr lang="en-US" dirty="0"/>
              <a:t> </a:t>
            </a:r>
            <a:r>
              <a:rPr lang="en-US" dirty="0" err="1"/>
              <a:t>Yolları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onaylanmış</a:t>
            </a:r>
            <a:r>
              <a:rPr lang="en-US" dirty="0"/>
              <a:t> </a:t>
            </a:r>
            <a:r>
              <a:rPr lang="en-US" dirty="0" err="1"/>
              <a:t>rezervasyonu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yolcularımızın</a:t>
            </a:r>
            <a:r>
              <a:rPr lang="en-US" dirty="0"/>
              <a:t> </a:t>
            </a:r>
            <a:r>
              <a:rPr lang="en-US" dirty="0" err="1"/>
              <a:t>seyahat</a:t>
            </a:r>
            <a:r>
              <a:rPr lang="en-US" dirty="0"/>
              <a:t> </a:t>
            </a:r>
            <a:r>
              <a:rPr lang="en-US" dirty="0" err="1"/>
              <a:t>etmelerini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her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çabayı</a:t>
            </a:r>
            <a:r>
              <a:rPr lang="en-US" dirty="0"/>
              <a:t> </a:t>
            </a:r>
            <a:r>
              <a:rPr lang="en-US" dirty="0" err="1"/>
              <a:t>göstermemize</a:t>
            </a:r>
            <a:r>
              <a:rPr lang="en-US" dirty="0"/>
              <a:t> </a:t>
            </a:r>
            <a:r>
              <a:rPr lang="en-US" dirty="0" err="1"/>
              <a:t>karşın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durumlarda</a:t>
            </a:r>
            <a:r>
              <a:rPr lang="en-US" dirty="0"/>
              <a:t> </a:t>
            </a:r>
            <a:r>
              <a:rPr lang="en-US" dirty="0" err="1"/>
              <a:t>koltuk</a:t>
            </a:r>
            <a:r>
              <a:rPr lang="en-US" dirty="0"/>
              <a:t> </a:t>
            </a:r>
            <a:r>
              <a:rPr lang="en-US" dirty="0" err="1"/>
              <a:t>teminini</a:t>
            </a:r>
            <a:r>
              <a:rPr lang="en-US" dirty="0"/>
              <a:t> </a:t>
            </a:r>
            <a:r>
              <a:rPr lang="en-US" dirty="0" err="1"/>
              <a:t>garanti</a:t>
            </a:r>
            <a:r>
              <a:rPr lang="en-US" dirty="0"/>
              <a:t> </a:t>
            </a:r>
            <a:r>
              <a:rPr lang="en-US" dirty="0" err="1"/>
              <a:t>edemeyebiliyoruz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Onaylanmış</a:t>
            </a:r>
            <a:r>
              <a:rPr lang="en-US" dirty="0"/>
              <a:t> </a:t>
            </a:r>
            <a:r>
              <a:rPr lang="en-US" dirty="0" err="1"/>
              <a:t>rezervasyonu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halde</a:t>
            </a:r>
            <a:r>
              <a:rPr lang="en-US" dirty="0"/>
              <a:t> </a:t>
            </a:r>
            <a:r>
              <a:rPr lang="en-US" dirty="0" err="1"/>
              <a:t>koltuk</a:t>
            </a:r>
            <a:r>
              <a:rPr lang="en-US" dirty="0"/>
              <a:t> </a:t>
            </a:r>
            <a:r>
              <a:rPr lang="en-US" dirty="0" err="1"/>
              <a:t>kapasitesinin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</a:t>
            </a:r>
            <a:r>
              <a:rPr lang="en-US" dirty="0" err="1"/>
              <a:t>rezervasyon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uçakta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temin</a:t>
            </a:r>
            <a:r>
              <a:rPr lang="en-US" dirty="0"/>
              <a:t> </a:t>
            </a:r>
            <a:r>
              <a:rPr lang="en-US" dirty="0" err="1"/>
              <a:t>edilemeyen</a:t>
            </a:r>
            <a:r>
              <a:rPr lang="en-US" dirty="0"/>
              <a:t> </a:t>
            </a:r>
            <a:r>
              <a:rPr lang="en-US" dirty="0" err="1"/>
              <a:t>dış</a:t>
            </a:r>
            <a:r>
              <a:rPr lang="en-US" dirty="0"/>
              <a:t> hat </a:t>
            </a:r>
            <a:r>
              <a:rPr lang="en-US" dirty="0" err="1"/>
              <a:t>yolcularımıza</a:t>
            </a:r>
            <a:r>
              <a:rPr lang="en-US" dirty="0"/>
              <a:t>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Hava</a:t>
            </a:r>
            <a:r>
              <a:rPr lang="en-US" dirty="0"/>
              <a:t> </a:t>
            </a:r>
            <a:r>
              <a:rPr lang="en-US" dirty="0" err="1"/>
              <a:t>Yolları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tazminat</a:t>
            </a:r>
            <a:r>
              <a:rPr lang="en-US" dirty="0"/>
              <a:t> </a:t>
            </a:r>
            <a:r>
              <a:rPr lang="en-US" dirty="0" err="1"/>
              <a:t>ödemesi</a:t>
            </a:r>
            <a:r>
              <a:rPr lang="en-US" dirty="0"/>
              <a:t> </a:t>
            </a:r>
            <a:r>
              <a:rPr lang="en-US" dirty="0" err="1"/>
              <a:t>yapmaktayız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852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http://</a:t>
            </a:r>
            <a:r>
              <a:rPr lang="tr-TR" dirty="0" err="1"/>
              <a:t>www.turkishairlines.com</a:t>
            </a:r>
            <a:r>
              <a:rPr lang="tr-TR" dirty="0"/>
              <a:t>/tr-tr/seyahat-bilgileri/</a:t>
            </a:r>
            <a:r>
              <a:rPr lang="tr-TR" dirty="0" err="1"/>
              <a:t>sikca</a:t>
            </a:r>
            <a:r>
              <a:rPr lang="tr-TR" dirty="0"/>
              <a:t>-sorulan-sorular/rezervasyon/rezervasyon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30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Macintosh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THY ÇALIŞMA SİSTEMİ-2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 ÇALIŞMA SİSTEMİ-2</dc:title>
  <dc:creator>azade</dc:creator>
  <cp:lastModifiedBy>azade</cp:lastModifiedBy>
  <cp:revision>1</cp:revision>
  <dcterms:created xsi:type="dcterms:W3CDTF">2017-10-31T09:12:44Z</dcterms:created>
  <dcterms:modified xsi:type="dcterms:W3CDTF">2017-10-31T09:13:38Z</dcterms:modified>
</cp:coreProperties>
</file>