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tif" ContentType="image/tiff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8" r:id="rId2"/>
    <p:sldId id="279" r:id="rId3"/>
    <p:sldId id="281" r:id="rId4"/>
    <p:sldId id="278" r:id="rId5"/>
    <p:sldId id="283" r:id="rId6"/>
    <p:sldId id="282" r:id="rId7"/>
    <p:sldId id="275" r:id="rId8"/>
    <p:sldId id="276" r:id="rId9"/>
  </p:sldIdLst>
  <p:sldSz cx="15119350" cy="106918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9FFBE"/>
    <a:srgbClr val="38A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57" d="100"/>
          <a:sy n="57" d="100"/>
        </p:scale>
        <p:origin x="29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1" y="1749795"/>
            <a:ext cx="12851448" cy="3722335"/>
          </a:xfrm>
        </p:spPr>
        <p:txBody>
          <a:bodyPr anchor="b"/>
          <a:lstStyle>
            <a:lvl1pPr algn="ctr">
              <a:defRPr sz="9354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5615678"/>
            <a:ext cx="11339513" cy="2581379"/>
          </a:xfrm>
        </p:spPr>
        <p:txBody>
          <a:bodyPr/>
          <a:lstStyle>
            <a:lvl1pPr marL="0" indent="0" algn="ctr">
              <a:buNone/>
              <a:defRPr sz="3742"/>
            </a:lvl1pPr>
            <a:lvl2pPr marL="712775" indent="0" algn="ctr">
              <a:buNone/>
              <a:defRPr sz="3118"/>
            </a:lvl2pPr>
            <a:lvl3pPr marL="1425550" indent="0" algn="ctr">
              <a:buNone/>
              <a:defRPr sz="2806"/>
            </a:lvl3pPr>
            <a:lvl4pPr marL="2138324" indent="0" algn="ctr">
              <a:buNone/>
              <a:defRPr sz="2494"/>
            </a:lvl4pPr>
            <a:lvl5pPr marL="2851099" indent="0" algn="ctr">
              <a:buNone/>
              <a:defRPr sz="2494"/>
            </a:lvl5pPr>
            <a:lvl6pPr marL="3563874" indent="0" algn="ctr">
              <a:buNone/>
              <a:defRPr sz="2494"/>
            </a:lvl6pPr>
            <a:lvl7pPr marL="4276649" indent="0" algn="ctr">
              <a:buNone/>
              <a:defRPr sz="2494"/>
            </a:lvl7pPr>
            <a:lvl8pPr marL="4989424" indent="0" algn="ctr">
              <a:buNone/>
              <a:defRPr sz="2494"/>
            </a:lvl8pPr>
            <a:lvl9pPr marL="5702198" indent="0" algn="ctr">
              <a:buNone/>
              <a:defRPr sz="2494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1ACDD-4BD9-48EB-846F-D179CFCE2B47}" type="datetimeFigureOut">
              <a:rPr lang="tr-TR" smtClean="0"/>
              <a:t>21.10.2016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D9F85-9AC7-4179-B2C6-F066CF3FE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61047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1ACDD-4BD9-48EB-846F-D179CFCE2B47}" type="datetimeFigureOut">
              <a:rPr lang="tr-TR" smtClean="0"/>
              <a:t>21.10.2016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D9F85-9AC7-4179-B2C6-F066CF3FE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462587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6" y="569240"/>
            <a:ext cx="3260110" cy="9060817"/>
          </a:xfrm>
        </p:spPr>
        <p:txBody>
          <a:bodyPr vert="eaVert"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6" y="569240"/>
            <a:ext cx="9591338" cy="9060817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1ACDD-4BD9-48EB-846F-D179CFCE2B47}" type="datetimeFigureOut">
              <a:rPr lang="tr-TR" smtClean="0"/>
              <a:t>21.10.2016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D9F85-9AC7-4179-B2C6-F066CF3FE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62124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1ACDD-4BD9-48EB-846F-D179CFCE2B47}" type="datetimeFigureOut">
              <a:rPr lang="tr-TR" smtClean="0"/>
              <a:t>21.10.2016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D9F85-9AC7-4179-B2C6-F066CF3FE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4913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2" y="2665532"/>
            <a:ext cx="13040439" cy="4447496"/>
          </a:xfrm>
        </p:spPr>
        <p:txBody>
          <a:bodyPr anchor="b"/>
          <a:lstStyle>
            <a:lvl1pPr>
              <a:defRPr sz="9354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2" y="7155103"/>
            <a:ext cx="13040439" cy="2338833"/>
          </a:xfrm>
        </p:spPr>
        <p:txBody>
          <a:bodyPr/>
          <a:lstStyle>
            <a:lvl1pPr marL="0" indent="0">
              <a:buNone/>
              <a:defRPr sz="3742">
                <a:solidFill>
                  <a:schemeClr val="tx1"/>
                </a:solidFill>
              </a:defRPr>
            </a:lvl1pPr>
            <a:lvl2pPr marL="712775" indent="0">
              <a:buNone/>
              <a:defRPr sz="3118">
                <a:solidFill>
                  <a:schemeClr val="tx1">
                    <a:tint val="75000"/>
                  </a:schemeClr>
                </a:solidFill>
              </a:defRPr>
            </a:lvl2pPr>
            <a:lvl3pPr marL="1425550" indent="0">
              <a:buNone/>
              <a:defRPr sz="2806">
                <a:solidFill>
                  <a:schemeClr val="tx1">
                    <a:tint val="75000"/>
                  </a:schemeClr>
                </a:solidFill>
              </a:defRPr>
            </a:lvl3pPr>
            <a:lvl4pPr marL="21383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4pPr>
            <a:lvl5pPr marL="285109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5pPr>
            <a:lvl6pPr marL="356387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6pPr>
            <a:lvl7pPr marL="4276649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7pPr>
            <a:lvl8pPr marL="4989424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8pPr>
            <a:lvl9pPr marL="5702198" indent="0">
              <a:buNone/>
              <a:defRPr sz="249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1ACDD-4BD9-48EB-846F-D179CFCE2B47}" type="datetimeFigureOut">
              <a:rPr lang="tr-TR" smtClean="0"/>
              <a:t>21.10.2016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D9F85-9AC7-4179-B2C6-F066CF3FE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90191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5" y="2846200"/>
            <a:ext cx="6425724" cy="6783857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2846200"/>
            <a:ext cx="6425724" cy="6783857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1ACDD-4BD9-48EB-846F-D179CFCE2B47}" type="datetimeFigureOut">
              <a:rPr lang="tr-TR" smtClean="0"/>
              <a:t>21.10.2016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D9F85-9AC7-4179-B2C6-F066CF3FE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7561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569242"/>
            <a:ext cx="13040439" cy="2066590"/>
          </a:xfrm>
        </p:spPr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6" y="2620980"/>
            <a:ext cx="63961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6" y="3905482"/>
            <a:ext cx="6396193" cy="574437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2" y="2620980"/>
            <a:ext cx="6427693" cy="1284502"/>
          </a:xfrm>
        </p:spPr>
        <p:txBody>
          <a:bodyPr anchor="b"/>
          <a:lstStyle>
            <a:lvl1pPr marL="0" indent="0">
              <a:buNone/>
              <a:defRPr sz="3742" b="1"/>
            </a:lvl1pPr>
            <a:lvl2pPr marL="712775" indent="0">
              <a:buNone/>
              <a:defRPr sz="3118" b="1"/>
            </a:lvl2pPr>
            <a:lvl3pPr marL="1425550" indent="0">
              <a:buNone/>
              <a:defRPr sz="2806" b="1"/>
            </a:lvl3pPr>
            <a:lvl4pPr marL="2138324" indent="0">
              <a:buNone/>
              <a:defRPr sz="2494" b="1"/>
            </a:lvl4pPr>
            <a:lvl5pPr marL="2851099" indent="0">
              <a:buNone/>
              <a:defRPr sz="2494" b="1"/>
            </a:lvl5pPr>
            <a:lvl6pPr marL="3563874" indent="0">
              <a:buNone/>
              <a:defRPr sz="2494" b="1"/>
            </a:lvl6pPr>
            <a:lvl7pPr marL="4276649" indent="0">
              <a:buNone/>
              <a:defRPr sz="2494" b="1"/>
            </a:lvl7pPr>
            <a:lvl8pPr marL="4989424" indent="0">
              <a:buNone/>
              <a:defRPr sz="2494" b="1"/>
            </a:lvl8pPr>
            <a:lvl9pPr marL="5702198" indent="0">
              <a:buNone/>
              <a:defRPr sz="2494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2" y="3905482"/>
            <a:ext cx="6427693" cy="5744375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1ACDD-4BD9-48EB-846F-D179CFCE2B47}" type="datetimeFigureOut">
              <a:rPr lang="tr-TR" smtClean="0"/>
              <a:t>21.10.2016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D9F85-9AC7-4179-B2C6-F066CF3FE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04912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1ACDD-4BD9-48EB-846F-D179CFCE2B47}" type="datetimeFigureOut">
              <a:rPr lang="tr-TR" smtClean="0"/>
              <a:t>21.10.2016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D9F85-9AC7-4179-B2C6-F066CF3FE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2992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1ACDD-4BD9-48EB-846F-D179CFCE2B47}" type="datetimeFigureOut">
              <a:rPr lang="tr-TR" smtClean="0"/>
              <a:t>21.10.2016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D9F85-9AC7-4179-B2C6-F066CF3FE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82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1539425"/>
            <a:ext cx="7654171" cy="7598117"/>
          </a:xfrm>
        </p:spPr>
        <p:txBody>
          <a:bodyPr/>
          <a:lstStyle>
            <a:lvl1pPr>
              <a:defRPr sz="4989"/>
            </a:lvl1pPr>
            <a:lvl2pPr>
              <a:defRPr sz="4365"/>
            </a:lvl2pPr>
            <a:lvl3pPr>
              <a:defRPr sz="3742"/>
            </a:lvl3pPr>
            <a:lvl4pPr>
              <a:defRPr sz="3118"/>
            </a:lvl4pPr>
            <a:lvl5pPr>
              <a:defRPr sz="3118"/>
            </a:lvl5pPr>
            <a:lvl6pPr>
              <a:defRPr sz="3118"/>
            </a:lvl6pPr>
            <a:lvl7pPr>
              <a:defRPr sz="3118"/>
            </a:lvl7pPr>
            <a:lvl8pPr>
              <a:defRPr sz="3118"/>
            </a:lvl8pPr>
            <a:lvl9pPr>
              <a:defRPr sz="3118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1ACDD-4BD9-48EB-846F-D179CFCE2B47}" type="datetimeFigureOut">
              <a:rPr lang="tr-TR" smtClean="0"/>
              <a:t>21.10.2016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D9F85-9AC7-4179-B2C6-F066CF3FE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1455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712788"/>
            <a:ext cx="4876384" cy="2494756"/>
          </a:xfrm>
        </p:spPr>
        <p:txBody>
          <a:bodyPr anchor="b"/>
          <a:lstStyle>
            <a:lvl1pPr>
              <a:defRPr sz="4989"/>
            </a:lvl1pPr>
          </a:lstStyle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1539425"/>
            <a:ext cx="7654171" cy="7598117"/>
          </a:xfrm>
        </p:spPr>
        <p:txBody>
          <a:bodyPr anchor="t"/>
          <a:lstStyle>
            <a:lvl1pPr marL="0" indent="0">
              <a:buNone/>
              <a:defRPr sz="4989"/>
            </a:lvl1pPr>
            <a:lvl2pPr marL="712775" indent="0">
              <a:buNone/>
              <a:defRPr sz="4365"/>
            </a:lvl2pPr>
            <a:lvl3pPr marL="1425550" indent="0">
              <a:buNone/>
              <a:defRPr sz="3742"/>
            </a:lvl3pPr>
            <a:lvl4pPr marL="2138324" indent="0">
              <a:buNone/>
              <a:defRPr sz="3118"/>
            </a:lvl4pPr>
            <a:lvl5pPr marL="2851099" indent="0">
              <a:buNone/>
              <a:defRPr sz="3118"/>
            </a:lvl5pPr>
            <a:lvl6pPr marL="3563874" indent="0">
              <a:buNone/>
              <a:defRPr sz="3118"/>
            </a:lvl6pPr>
            <a:lvl7pPr marL="4276649" indent="0">
              <a:buNone/>
              <a:defRPr sz="3118"/>
            </a:lvl7pPr>
            <a:lvl8pPr marL="4989424" indent="0">
              <a:buNone/>
              <a:defRPr sz="3118"/>
            </a:lvl8pPr>
            <a:lvl9pPr marL="5702198" indent="0">
              <a:buNone/>
              <a:defRPr sz="3118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3207544"/>
            <a:ext cx="4876384" cy="5942372"/>
          </a:xfrm>
        </p:spPr>
        <p:txBody>
          <a:bodyPr/>
          <a:lstStyle>
            <a:lvl1pPr marL="0" indent="0">
              <a:buNone/>
              <a:defRPr sz="2494"/>
            </a:lvl1pPr>
            <a:lvl2pPr marL="712775" indent="0">
              <a:buNone/>
              <a:defRPr sz="2183"/>
            </a:lvl2pPr>
            <a:lvl3pPr marL="1425550" indent="0">
              <a:buNone/>
              <a:defRPr sz="1871"/>
            </a:lvl3pPr>
            <a:lvl4pPr marL="2138324" indent="0">
              <a:buNone/>
              <a:defRPr sz="1559"/>
            </a:lvl4pPr>
            <a:lvl5pPr marL="2851099" indent="0">
              <a:buNone/>
              <a:defRPr sz="1559"/>
            </a:lvl5pPr>
            <a:lvl6pPr marL="3563874" indent="0">
              <a:buNone/>
              <a:defRPr sz="1559"/>
            </a:lvl6pPr>
            <a:lvl7pPr marL="4276649" indent="0">
              <a:buNone/>
              <a:defRPr sz="1559"/>
            </a:lvl7pPr>
            <a:lvl8pPr marL="4989424" indent="0">
              <a:buNone/>
              <a:defRPr sz="1559"/>
            </a:lvl8pPr>
            <a:lvl9pPr marL="5702198" indent="0">
              <a:buNone/>
              <a:defRPr sz="1559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61ACDD-4BD9-48EB-846F-D179CFCE2B47}" type="datetimeFigureOut">
              <a:rPr lang="tr-TR" smtClean="0"/>
              <a:t>21.10.2016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6D9F85-9AC7-4179-B2C6-F066CF3FE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71340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569242"/>
            <a:ext cx="13040439" cy="20665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2846200"/>
            <a:ext cx="13040439" cy="67838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61ACDD-4BD9-48EB-846F-D179CFCE2B47}" type="datetimeFigureOut">
              <a:rPr lang="tr-TR" smtClean="0"/>
              <a:t>21.10.2016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9909729"/>
            <a:ext cx="5102781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9909729"/>
            <a:ext cx="3401854" cy="5692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7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6D9F85-9AC7-4179-B2C6-F066CF3FE2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770976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425550" rtl="0" eaLnBrk="1" latinLnBrk="0" hangingPunct="1">
        <a:lnSpc>
          <a:spcPct val="90000"/>
        </a:lnSpc>
        <a:spcBef>
          <a:spcPct val="0"/>
        </a:spcBef>
        <a:buNone/>
        <a:defRPr sz="686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56387" indent="-356387" algn="l" defTabSz="1425550" rtl="0" eaLnBrk="1" latinLnBrk="0" hangingPunct="1">
        <a:lnSpc>
          <a:spcPct val="90000"/>
        </a:lnSpc>
        <a:spcBef>
          <a:spcPts val="1559"/>
        </a:spcBef>
        <a:buFont typeface="Arial" panose="020B0604020202020204" pitchFamily="34" charset="0"/>
        <a:buChar char="•"/>
        <a:defRPr sz="4365" kern="1200">
          <a:solidFill>
            <a:schemeClr val="tx1"/>
          </a:solidFill>
          <a:latin typeface="+mn-lt"/>
          <a:ea typeface="+mn-ea"/>
          <a:cs typeface="+mn-cs"/>
        </a:defRPr>
      </a:lvl1pPr>
      <a:lvl2pPr marL="106916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742" kern="1200">
          <a:solidFill>
            <a:schemeClr val="tx1"/>
          </a:solidFill>
          <a:latin typeface="+mn-lt"/>
          <a:ea typeface="+mn-ea"/>
          <a:cs typeface="+mn-cs"/>
        </a:defRPr>
      </a:lvl2pPr>
      <a:lvl3pPr marL="178193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3118" kern="1200">
          <a:solidFill>
            <a:schemeClr val="tx1"/>
          </a:solidFill>
          <a:latin typeface="+mn-lt"/>
          <a:ea typeface="+mn-ea"/>
          <a:cs typeface="+mn-cs"/>
        </a:defRPr>
      </a:lvl3pPr>
      <a:lvl4pPr marL="2494712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3207487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92026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63303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5345811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6058586" indent="-356387" algn="l" defTabSz="1425550" rtl="0" eaLnBrk="1" latinLnBrk="0" hangingPunct="1">
        <a:lnSpc>
          <a:spcPct val="90000"/>
        </a:lnSpc>
        <a:spcBef>
          <a:spcPts val="780"/>
        </a:spcBef>
        <a:buFont typeface="Arial" panose="020B0604020202020204" pitchFamily="34" charset="0"/>
        <a:buChar char="•"/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1pPr>
      <a:lvl2pPr marL="712775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2pPr>
      <a:lvl3pPr marL="1425550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3pPr>
      <a:lvl4pPr marL="21383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4pPr>
      <a:lvl5pPr marL="285109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5pPr>
      <a:lvl6pPr marL="356387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6pPr>
      <a:lvl7pPr marL="4276649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7pPr>
      <a:lvl8pPr marL="4989424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8pPr>
      <a:lvl9pPr marL="5702198" algn="l" defTabSz="1425550" rtl="0" eaLnBrk="1" latinLnBrk="0" hangingPunct="1">
        <a:defRPr sz="280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tif"/><Relationship Id="rId13" Type="http://schemas.openxmlformats.org/officeDocument/2006/relationships/image" Target="../media/image12.tif"/><Relationship Id="rId18" Type="http://schemas.openxmlformats.org/officeDocument/2006/relationships/image" Target="../media/image17.tif"/><Relationship Id="rId3" Type="http://schemas.openxmlformats.org/officeDocument/2006/relationships/image" Target="../media/image2.tif"/><Relationship Id="rId21" Type="http://schemas.openxmlformats.org/officeDocument/2006/relationships/image" Target="../media/image20.tif"/><Relationship Id="rId7" Type="http://schemas.openxmlformats.org/officeDocument/2006/relationships/image" Target="../media/image6.tif"/><Relationship Id="rId12" Type="http://schemas.openxmlformats.org/officeDocument/2006/relationships/image" Target="../media/image11.tif"/><Relationship Id="rId17" Type="http://schemas.openxmlformats.org/officeDocument/2006/relationships/image" Target="../media/image16.tif"/><Relationship Id="rId2" Type="http://schemas.openxmlformats.org/officeDocument/2006/relationships/image" Target="../media/image1.jpg"/><Relationship Id="rId16" Type="http://schemas.openxmlformats.org/officeDocument/2006/relationships/image" Target="../media/image15.tif"/><Relationship Id="rId20" Type="http://schemas.openxmlformats.org/officeDocument/2006/relationships/image" Target="../media/image19.t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tif"/><Relationship Id="rId11" Type="http://schemas.openxmlformats.org/officeDocument/2006/relationships/image" Target="../media/image10.tif"/><Relationship Id="rId5" Type="http://schemas.openxmlformats.org/officeDocument/2006/relationships/image" Target="../media/image4.tif"/><Relationship Id="rId15" Type="http://schemas.openxmlformats.org/officeDocument/2006/relationships/image" Target="../media/image14.tif"/><Relationship Id="rId10" Type="http://schemas.openxmlformats.org/officeDocument/2006/relationships/image" Target="../media/image9.tif"/><Relationship Id="rId19" Type="http://schemas.openxmlformats.org/officeDocument/2006/relationships/image" Target="../media/image18.tif"/><Relationship Id="rId4" Type="http://schemas.openxmlformats.org/officeDocument/2006/relationships/image" Target="../media/image3.tif"/><Relationship Id="rId9" Type="http://schemas.openxmlformats.org/officeDocument/2006/relationships/image" Target="../media/image8.tif"/><Relationship Id="rId14" Type="http://schemas.openxmlformats.org/officeDocument/2006/relationships/image" Target="../media/image13.t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emf"/><Relationship Id="rId13" Type="http://schemas.openxmlformats.org/officeDocument/2006/relationships/image" Target="../media/image39.emf"/><Relationship Id="rId3" Type="http://schemas.openxmlformats.org/officeDocument/2006/relationships/image" Target="../media/image29.emf"/><Relationship Id="rId7" Type="http://schemas.openxmlformats.org/officeDocument/2006/relationships/image" Target="../media/image33.emf"/><Relationship Id="rId12" Type="http://schemas.openxmlformats.org/officeDocument/2006/relationships/image" Target="../media/image38.emf"/><Relationship Id="rId2" Type="http://schemas.openxmlformats.org/officeDocument/2006/relationships/image" Target="../media/image28.emf"/><Relationship Id="rId16" Type="http://schemas.openxmlformats.org/officeDocument/2006/relationships/image" Target="../media/image4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emf"/><Relationship Id="rId11" Type="http://schemas.openxmlformats.org/officeDocument/2006/relationships/image" Target="../media/image37.emf"/><Relationship Id="rId5" Type="http://schemas.openxmlformats.org/officeDocument/2006/relationships/image" Target="../media/image31.emf"/><Relationship Id="rId15" Type="http://schemas.openxmlformats.org/officeDocument/2006/relationships/image" Target="../media/image41.png"/><Relationship Id="rId10" Type="http://schemas.openxmlformats.org/officeDocument/2006/relationships/image" Target="../media/image36.emf"/><Relationship Id="rId4" Type="http://schemas.openxmlformats.org/officeDocument/2006/relationships/image" Target="../media/image30.emf"/><Relationship Id="rId9" Type="http://schemas.openxmlformats.org/officeDocument/2006/relationships/image" Target="../media/image35.emf"/><Relationship Id="rId14" Type="http://schemas.openxmlformats.org/officeDocument/2006/relationships/image" Target="../media/image40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gi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4323805" y="1567542"/>
            <a:ext cx="6007029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4200" b="1" dirty="0"/>
              <a:t>DÜNYA ve TÜRKİYE İKLİMİ</a:t>
            </a:r>
          </a:p>
        </p:txBody>
      </p:sp>
      <p:sp>
        <p:nvSpPr>
          <p:cNvPr id="3" name="Metin kutusu 2"/>
          <p:cNvSpPr txBox="1"/>
          <p:nvPr/>
        </p:nvSpPr>
        <p:spPr>
          <a:xfrm>
            <a:off x="10330834" y="2651761"/>
            <a:ext cx="356386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b="1" dirty="0"/>
              <a:t>Yrd. Doç. Dr. Erkan Yılmaz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992778" y="7155962"/>
            <a:ext cx="4506685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500" b="1" dirty="0"/>
              <a:t>Yer’in Rölyef Özellikleri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992778" y="7893721"/>
            <a:ext cx="3462871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b="1" dirty="0"/>
              <a:t>Buzul Örtüsü Değişimleri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992778" y="5013151"/>
            <a:ext cx="482202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b="1" dirty="0"/>
              <a:t>Gün ve Gece Sürelerindeki Değişim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992778" y="6352267"/>
            <a:ext cx="4272452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b="1" dirty="0"/>
              <a:t>Hava Kütlelerindeki Değişimler</a:t>
            </a:r>
          </a:p>
        </p:txBody>
      </p:sp>
      <p:sp>
        <p:nvSpPr>
          <p:cNvPr id="8" name="Metin kutusu 7"/>
          <p:cNvSpPr txBox="1"/>
          <p:nvPr/>
        </p:nvSpPr>
        <p:spPr>
          <a:xfrm>
            <a:off x="1031967" y="8666968"/>
            <a:ext cx="2234458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b="1" dirty="0"/>
              <a:t>Akıntı Sitemleri</a:t>
            </a:r>
          </a:p>
        </p:txBody>
      </p:sp>
      <p:sp>
        <p:nvSpPr>
          <p:cNvPr id="9" name="Metin kutusu 8"/>
          <p:cNvSpPr txBox="1"/>
          <p:nvPr/>
        </p:nvSpPr>
        <p:spPr>
          <a:xfrm>
            <a:off x="992778" y="5672876"/>
            <a:ext cx="745076" cy="4770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500" b="1" dirty="0"/>
              <a:t>ITCZ</a:t>
            </a:r>
          </a:p>
        </p:txBody>
      </p:sp>
    </p:spTree>
    <p:extLst>
      <p:ext uri="{BB962C8B-B14F-4D97-AF65-F5344CB8AC3E}">
        <p14:creationId xmlns:p14="http://schemas.microsoft.com/office/powerpoint/2010/main" val="1931582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4" y="1964016"/>
            <a:ext cx="15112676" cy="755214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650" y="8891813"/>
            <a:ext cx="3126824" cy="18000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4555" y="260445"/>
            <a:ext cx="3126824" cy="180000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71138" y="8891813"/>
            <a:ext cx="3126824" cy="18000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1200" y="260445"/>
            <a:ext cx="3126824" cy="1800000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3384" y="8891813"/>
            <a:ext cx="3126824" cy="1800000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78339" y="260445"/>
            <a:ext cx="3126824" cy="1800000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54047" y="3940086"/>
            <a:ext cx="3126824" cy="1800000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2401" y="7107287"/>
            <a:ext cx="3126824" cy="1800000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13884" y="2035920"/>
            <a:ext cx="3126824" cy="1800000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650" y="7107287"/>
            <a:ext cx="3126824" cy="1800000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4466" y="2043657"/>
            <a:ext cx="3126824" cy="1800000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2554" y="7099550"/>
            <a:ext cx="3126824" cy="1800000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6674" y="2035920"/>
            <a:ext cx="3126824" cy="1800000"/>
          </a:xfrm>
          <a:prstGeom prst="rect">
            <a:avLst/>
          </a:prstGeom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70" y="7107287"/>
            <a:ext cx="3126824" cy="1800000"/>
          </a:xfrm>
          <a:prstGeom prst="rect">
            <a:avLst/>
          </a:prstGeom>
        </p:spPr>
      </p:pic>
      <p:pic>
        <p:nvPicPr>
          <p:cNvPr id="17" name="Resim 16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33384" y="2035920"/>
            <a:ext cx="3126824" cy="1800000"/>
          </a:xfrm>
          <a:prstGeom prst="rect">
            <a:avLst/>
          </a:prstGeom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4" y="8891813"/>
            <a:ext cx="3126824" cy="1800000"/>
          </a:xfrm>
          <a:prstGeom prst="rect">
            <a:avLst/>
          </a:prstGeom>
        </p:spPr>
      </p:pic>
      <p:pic>
        <p:nvPicPr>
          <p:cNvPr id="19" name="Resim 18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9003" y="260445"/>
            <a:ext cx="3126824" cy="1800000"/>
          </a:xfrm>
          <a:prstGeom prst="rect">
            <a:avLst/>
          </a:prstGeom>
        </p:spPr>
      </p:pic>
      <p:pic>
        <p:nvPicPr>
          <p:cNvPr id="20" name="Resim 19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8162" y="8891813"/>
            <a:ext cx="3126824" cy="1800000"/>
          </a:xfrm>
          <a:prstGeom prst="rect">
            <a:avLst/>
          </a:prstGeom>
        </p:spPr>
      </p:pic>
      <p:pic>
        <p:nvPicPr>
          <p:cNvPr id="21" name="Resim 20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7642" y="260445"/>
            <a:ext cx="3126824" cy="1800000"/>
          </a:xfrm>
          <a:prstGeom prst="rect">
            <a:avLst/>
          </a:prstGeom>
        </p:spPr>
      </p:pic>
      <p:sp>
        <p:nvSpPr>
          <p:cNvPr id="22" name="Metin kutusu 21"/>
          <p:cNvSpPr txBox="1"/>
          <p:nvPr/>
        </p:nvSpPr>
        <p:spPr>
          <a:xfrm>
            <a:off x="11645976" y="3875"/>
            <a:ext cx="3514232" cy="369332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tr-TR" b="1" dirty="0"/>
              <a:t>Gün ve Gece Sürelerindeki Değişim</a:t>
            </a:r>
          </a:p>
        </p:txBody>
      </p:sp>
    </p:spTree>
    <p:extLst>
      <p:ext uri="{BB962C8B-B14F-4D97-AF65-F5344CB8AC3E}">
        <p14:creationId xmlns:p14="http://schemas.microsoft.com/office/powerpoint/2010/main" val="121782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upload.wikimedia.org/wikipedia/commons/d/d7/ITCZ_january-july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56" y="147865"/>
            <a:ext cx="8974261" cy="4476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203256" y="4624252"/>
            <a:ext cx="510248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dirty="0">
                <a:solidFill>
                  <a:srgbClr val="0070C0"/>
                </a:solidFill>
              </a:rPr>
              <a:t>https://upload.wikimedia.org/wikipedia/commons/d/d7/ITCZ_january-july.png</a:t>
            </a:r>
          </a:p>
        </p:txBody>
      </p:sp>
      <p:pic>
        <p:nvPicPr>
          <p:cNvPr id="1028" name="Picture 4" descr="General patterns of atmospheric circulation over an idealized Earth with a uniform surface (left) and the actual Earth (right). Both horizontal and vertical patterns of atmospheric circulation are depicted in the diagram of the actual Earth.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268" y="5596846"/>
            <a:ext cx="8855997" cy="4330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Dikdörtgen 2"/>
          <p:cNvSpPr/>
          <p:nvPr/>
        </p:nvSpPr>
        <p:spPr>
          <a:xfrm>
            <a:off x="0" y="9927772"/>
            <a:ext cx="469038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dirty="0">
                <a:solidFill>
                  <a:srgbClr val="0070C0"/>
                </a:solidFill>
              </a:rPr>
              <a:t>https://media1.britannica.com/eb-media/00/102500-004-FD431E88.jpg</a:t>
            </a:r>
          </a:p>
        </p:txBody>
      </p:sp>
      <p:sp>
        <p:nvSpPr>
          <p:cNvPr id="4" name="Metin kutusu 3"/>
          <p:cNvSpPr txBox="1"/>
          <p:nvPr/>
        </p:nvSpPr>
        <p:spPr>
          <a:xfrm>
            <a:off x="12167645" y="0"/>
            <a:ext cx="3036601" cy="369332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tr-TR" b="1" dirty="0" err="1"/>
              <a:t>Tropiklerarası</a:t>
            </a:r>
            <a:r>
              <a:rPr lang="tr-TR" b="1" dirty="0"/>
              <a:t> Yaklaşım Kuşağı</a:t>
            </a:r>
          </a:p>
        </p:txBody>
      </p:sp>
      <p:pic>
        <p:nvPicPr>
          <p:cNvPr id="1030" name="Picture 6" descr="http://cosscience1.pbworks.com/f/1248192499/Module7-024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7517" y="1787979"/>
            <a:ext cx="5708381" cy="3445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Dikdörtgen 4"/>
          <p:cNvSpPr/>
          <p:nvPr/>
        </p:nvSpPr>
        <p:spPr>
          <a:xfrm>
            <a:off x="9177517" y="5094774"/>
            <a:ext cx="43560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dirty="0">
                <a:solidFill>
                  <a:srgbClr val="0070C0"/>
                </a:solidFill>
              </a:rPr>
              <a:t>http://cosscience1.pbworks.com/f/1248192499/Module7-024.png</a:t>
            </a:r>
          </a:p>
        </p:txBody>
      </p:sp>
      <p:pic>
        <p:nvPicPr>
          <p:cNvPr id="1032" name="Picture 8" descr="http://cosscience1.pbworks.com/f/1248192498/Module7-023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8069" y="5596846"/>
            <a:ext cx="4867275" cy="424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ikdörtgen 5"/>
          <p:cNvSpPr/>
          <p:nvPr/>
        </p:nvSpPr>
        <p:spPr>
          <a:xfrm>
            <a:off x="9598069" y="9927772"/>
            <a:ext cx="43560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1200" dirty="0">
                <a:solidFill>
                  <a:srgbClr val="0070C0"/>
                </a:solidFill>
              </a:rPr>
              <a:t>http://cosscience1.pbworks.com/f/1248192498/Module7-023.png</a:t>
            </a:r>
          </a:p>
        </p:txBody>
      </p:sp>
    </p:spTree>
    <p:extLst>
      <p:ext uri="{BB962C8B-B14F-4D97-AF65-F5344CB8AC3E}">
        <p14:creationId xmlns:p14="http://schemas.microsoft.com/office/powerpoint/2010/main" val="24503173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39673"/>
            <a:ext cx="15112676" cy="7552140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9090" y="70759"/>
            <a:ext cx="6288566" cy="3344731"/>
          </a:xfrm>
          <a:prstGeom prst="rect">
            <a:avLst/>
          </a:prstGeom>
        </p:spPr>
      </p:pic>
      <p:pic>
        <p:nvPicPr>
          <p:cNvPr id="1026" name="Picture 2" descr="north america air masses names ile ilgili görsel sonuc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2651" y="-205058"/>
            <a:ext cx="8278870" cy="3796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Oval 3"/>
          <p:cNvSpPr/>
          <p:nvPr/>
        </p:nvSpPr>
        <p:spPr>
          <a:xfrm>
            <a:off x="6373914" y="4127862"/>
            <a:ext cx="1240678" cy="653143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İzlanda AB</a:t>
            </a:r>
          </a:p>
        </p:txBody>
      </p:sp>
      <p:sp>
        <p:nvSpPr>
          <p:cNvPr id="6" name="Oval 5"/>
          <p:cNvSpPr/>
          <p:nvPr/>
        </p:nvSpPr>
        <p:spPr>
          <a:xfrm>
            <a:off x="8707812" y="4228010"/>
            <a:ext cx="1240678" cy="6531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Asya YB</a:t>
            </a:r>
          </a:p>
        </p:txBody>
      </p:sp>
      <p:sp>
        <p:nvSpPr>
          <p:cNvPr id="7" name="Oval 6"/>
          <p:cNvSpPr/>
          <p:nvPr/>
        </p:nvSpPr>
        <p:spPr>
          <a:xfrm>
            <a:off x="1441447" y="5675916"/>
            <a:ext cx="1240678" cy="65314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/>
              <a:t>Hawai</a:t>
            </a:r>
            <a:r>
              <a:rPr lang="tr-TR" dirty="0"/>
              <a:t> YB</a:t>
            </a:r>
          </a:p>
        </p:txBody>
      </p:sp>
      <p:sp>
        <p:nvSpPr>
          <p:cNvPr id="8" name="Oval 7"/>
          <p:cNvSpPr/>
          <p:nvPr/>
        </p:nvSpPr>
        <p:spPr>
          <a:xfrm>
            <a:off x="8318666" y="5582190"/>
            <a:ext cx="1240678" cy="653143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Basra AB</a:t>
            </a:r>
          </a:p>
        </p:txBody>
      </p:sp>
      <p:sp>
        <p:nvSpPr>
          <p:cNvPr id="9" name="Oval 8"/>
          <p:cNvSpPr/>
          <p:nvPr/>
        </p:nvSpPr>
        <p:spPr>
          <a:xfrm>
            <a:off x="2505288" y="4478495"/>
            <a:ext cx="1240678" cy="653143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/>
              <a:t>Aluet</a:t>
            </a:r>
            <a:r>
              <a:rPr lang="tr-TR" dirty="0"/>
              <a:t>  AB</a:t>
            </a:r>
          </a:p>
        </p:txBody>
      </p:sp>
      <p:sp>
        <p:nvSpPr>
          <p:cNvPr id="10" name="Oval 9"/>
          <p:cNvSpPr/>
          <p:nvPr/>
        </p:nvSpPr>
        <p:spPr>
          <a:xfrm>
            <a:off x="4365872" y="4228010"/>
            <a:ext cx="1393078" cy="74893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Kanada</a:t>
            </a:r>
          </a:p>
          <a:p>
            <a:pPr algn="ctr"/>
            <a:r>
              <a:rPr lang="tr-TR" dirty="0"/>
              <a:t>(K.A.) YB</a:t>
            </a:r>
          </a:p>
        </p:txBody>
      </p:sp>
      <p:sp>
        <p:nvSpPr>
          <p:cNvPr id="11" name="Oval 10"/>
          <p:cNvSpPr/>
          <p:nvPr/>
        </p:nvSpPr>
        <p:spPr>
          <a:xfrm>
            <a:off x="11527368" y="4478494"/>
            <a:ext cx="1240678" cy="653143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/>
              <a:t>Aluet</a:t>
            </a:r>
            <a:r>
              <a:rPr lang="tr-TR" dirty="0"/>
              <a:t>  AB</a:t>
            </a:r>
          </a:p>
        </p:txBody>
      </p:sp>
      <p:sp>
        <p:nvSpPr>
          <p:cNvPr id="12" name="Oval 11"/>
          <p:cNvSpPr/>
          <p:nvPr/>
        </p:nvSpPr>
        <p:spPr>
          <a:xfrm>
            <a:off x="6126906" y="7721297"/>
            <a:ext cx="1734693" cy="80887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St. Helena YB</a:t>
            </a:r>
          </a:p>
        </p:txBody>
      </p:sp>
      <p:sp>
        <p:nvSpPr>
          <p:cNvPr id="13" name="Oval 12"/>
          <p:cNvSpPr/>
          <p:nvPr/>
        </p:nvSpPr>
        <p:spPr>
          <a:xfrm>
            <a:off x="7905537" y="7572741"/>
            <a:ext cx="1408279" cy="653143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/>
              <a:t>Kalahari</a:t>
            </a:r>
            <a:r>
              <a:rPr lang="tr-TR" dirty="0"/>
              <a:t> YB</a:t>
            </a:r>
          </a:p>
        </p:txBody>
      </p:sp>
      <p:sp>
        <p:nvSpPr>
          <p:cNvPr id="14" name="Oval 13"/>
          <p:cNvSpPr/>
          <p:nvPr/>
        </p:nvSpPr>
        <p:spPr>
          <a:xfrm>
            <a:off x="5758950" y="5582884"/>
            <a:ext cx="1240678" cy="65314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Azor YB</a:t>
            </a:r>
          </a:p>
        </p:txBody>
      </p:sp>
      <p:sp>
        <p:nvSpPr>
          <p:cNvPr id="15" name="Oval 14"/>
          <p:cNvSpPr/>
          <p:nvPr/>
        </p:nvSpPr>
        <p:spPr>
          <a:xfrm>
            <a:off x="12513760" y="5593189"/>
            <a:ext cx="1240678" cy="653143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 err="1"/>
              <a:t>Hawai</a:t>
            </a:r>
            <a:r>
              <a:rPr lang="tr-TR" dirty="0"/>
              <a:t> YB</a:t>
            </a:r>
          </a:p>
        </p:txBody>
      </p:sp>
      <p:sp>
        <p:nvSpPr>
          <p:cNvPr id="16" name="Oval 15"/>
          <p:cNvSpPr/>
          <p:nvPr/>
        </p:nvSpPr>
        <p:spPr>
          <a:xfrm>
            <a:off x="3488014" y="5639819"/>
            <a:ext cx="1240678" cy="653143"/>
          </a:xfrm>
          <a:prstGeom prst="ellipse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dirty="0"/>
              <a:t>AB</a:t>
            </a:r>
          </a:p>
        </p:txBody>
      </p:sp>
      <p:sp>
        <p:nvSpPr>
          <p:cNvPr id="17" name="Metin kutusu 16"/>
          <p:cNvSpPr txBox="1"/>
          <p:nvPr/>
        </p:nvSpPr>
        <p:spPr>
          <a:xfrm>
            <a:off x="11994065" y="0"/>
            <a:ext cx="3118611" cy="369332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tr-TR" b="1" dirty="0"/>
              <a:t>Hava Kütlelerindeki Değişimler</a:t>
            </a:r>
          </a:p>
        </p:txBody>
      </p:sp>
      <p:sp>
        <p:nvSpPr>
          <p:cNvPr id="5" name="Metin kutusu 4"/>
          <p:cNvSpPr txBox="1"/>
          <p:nvPr/>
        </p:nvSpPr>
        <p:spPr>
          <a:xfrm>
            <a:off x="11955507" y="9927771"/>
            <a:ext cx="23571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Hava gelişimine bak???</a:t>
            </a:r>
          </a:p>
        </p:txBody>
      </p:sp>
    </p:spTree>
    <p:extLst>
      <p:ext uri="{BB962C8B-B14F-4D97-AF65-F5344CB8AC3E}">
        <p14:creationId xmlns:p14="http://schemas.microsoft.com/office/powerpoint/2010/main" val="42332972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716" y="2403567"/>
            <a:ext cx="14980460" cy="8164870"/>
          </a:xfrm>
          <a:prstGeom prst="rect">
            <a:avLst/>
          </a:prstGeom>
        </p:spPr>
      </p:pic>
      <p:sp>
        <p:nvSpPr>
          <p:cNvPr id="3" name="Metin kutusu 2"/>
          <p:cNvSpPr txBox="1"/>
          <p:nvPr/>
        </p:nvSpPr>
        <p:spPr>
          <a:xfrm>
            <a:off x="12566272" y="0"/>
            <a:ext cx="2553078" cy="369332"/>
          </a:xfrm>
          <a:prstGeom prst="rect">
            <a:avLst/>
          </a:prstGeom>
          <a:solidFill>
            <a:srgbClr val="00B0F0"/>
          </a:solidFill>
        </p:spPr>
        <p:txBody>
          <a:bodyPr wrap="square" rtlCol="0">
            <a:spAutoFit/>
          </a:bodyPr>
          <a:lstStyle/>
          <a:p>
            <a:r>
              <a:rPr lang="tr-TR" b="1" dirty="0"/>
              <a:t>Yer’in Rölyef Özellikleri</a:t>
            </a:r>
          </a:p>
        </p:txBody>
      </p:sp>
    </p:spTree>
    <p:extLst>
      <p:ext uri="{BB962C8B-B14F-4D97-AF65-F5344CB8AC3E}">
        <p14:creationId xmlns:p14="http://schemas.microsoft.com/office/powerpoint/2010/main" val="25885415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969" y="2771679"/>
            <a:ext cx="14046042" cy="7920134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969" y="2771679"/>
            <a:ext cx="14046042" cy="7920134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969" y="2771679"/>
            <a:ext cx="14046042" cy="7920134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969" y="2771679"/>
            <a:ext cx="14046042" cy="7920134"/>
          </a:xfrm>
          <a:prstGeom prst="rect">
            <a:avLst/>
          </a:prstGeo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1969" y="2771679"/>
            <a:ext cx="14046042" cy="7920134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1969" y="2771679"/>
            <a:ext cx="14046042" cy="7920134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1969" y="2771679"/>
            <a:ext cx="14046042" cy="7920134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01969" y="2771679"/>
            <a:ext cx="14046042" cy="7920134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01969" y="2771679"/>
            <a:ext cx="14046042" cy="7920134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1969" y="2771679"/>
            <a:ext cx="14046042" cy="7920134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1969" y="2771679"/>
            <a:ext cx="14046042" cy="7920134"/>
          </a:xfrm>
          <a:prstGeom prst="rect">
            <a:avLst/>
          </a:prstGeom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01969" y="2771679"/>
            <a:ext cx="14046042" cy="7920134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75406" y="224422"/>
            <a:ext cx="7086911" cy="2547257"/>
          </a:xfrm>
          <a:prstGeom prst="rect">
            <a:avLst/>
          </a:prstGeom>
        </p:spPr>
      </p:pic>
      <p:pic>
        <p:nvPicPr>
          <p:cNvPr id="2050" name="Picture 2" descr="https://upload.wikimedia.org/wikipedia/commons/thumb/1/18/Albedo-e_hg.svg/800px-Albedo-e_hg.svg.pn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7691" y="224422"/>
            <a:ext cx="2952205" cy="30163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up 15"/>
          <p:cNvGrpSpPr/>
          <p:nvPr/>
        </p:nvGrpSpPr>
        <p:grpSpPr>
          <a:xfrm>
            <a:off x="0" y="5917473"/>
            <a:ext cx="6586481" cy="4774340"/>
            <a:chOff x="0" y="5917473"/>
            <a:chExt cx="6586481" cy="4774340"/>
          </a:xfrm>
        </p:grpSpPr>
        <p:pic>
          <p:nvPicPr>
            <p:cNvPr id="2052" name="Picture 4" descr="https://upload.wikimedia.org/wikipedia/commons/thumb/4/40/Ceres_2003_2004_clear_sky_total_sky_albedo.png/800px-Ceres_2003_2004_clear_sky_total_sky_albedo.png"/>
            <p:cNvPicPr>
              <a:picLocks noChangeAspect="1" noChangeArrowheads="1"/>
            </p:cNvPicPr>
            <p:nvPr/>
          </p:nvPicPr>
          <p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5917473"/>
              <a:ext cx="3443005" cy="454476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Dikdörtgen 14"/>
            <p:cNvSpPr/>
            <p:nvPr/>
          </p:nvSpPr>
          <p:spPr>
            <a:xfrm>
              <a:off x="3443005" y="9676150"/>
              <a:ext cx="3143476" cy="1015663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tr-TR" sz="1200" dirty="0">
                  <a:solidFill>
                    <a:srgbClr val="0070C0"/>
                  </a:solidFill>
                </a:rPr>
                <a:t>https://upload.wikimedia.org/wikipedia/commons/thumb/4/40/Ceres_2003_2004_clear_sky_total_sky_albedo.png/800px-Ceres_2003_2004_clear_sky_total_sky_albedo.png</a:t>
              </a:r>
            </a:p>
          </p:txBody>
        </p:sp>
      </p:grpSp>
      <p:sp>
        <p:nvSpPr>
          <p:cNvPr id="20" name="Metin kutusu 19"/>
          <p:cNvSpPr txBox="1"/>
          <p:nvPr/>
        </p:nvSpPr>
        <p:spPr>
          <a:xfrm>
            <a:off x="12579424" y="0"/>
            <a:ext cx="2539926" cy="369332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tr-TR" b="1" dirty="0"/>
              <a:t>Buzul Örtüsü Değişimleri</a:t>
            </a:r>
          </a:p>
        </p:txBody>
      </p:sp>
      <p:sp>
        <p:nvSpPr>
          <p:cNvPr id="17" name="Metin kutusu 16"/>
          <p:cNvSpPr txBox="1"/>
          <p:nvPr/>
        </p:nvSpPr>
        <p:spPr>
          <a:xfrm>
            <a:off x="13167360" y="1227909"/>
            <a:ext cx="17893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Videolara bak???</a:t>
            </a:r>
          </a:p>
        </p:txBody>
      </p:sp>
    </p:spTree>
    <p:extLst>
      <p:ext uri="{BB962C8B-B14F-4D97-AF65-F5344CB8AC3E}">
        <p14:creationId xmlns:p14="http://schemas.microsoft.com/office/powerpoint/2010/main" val="4123296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ocean currents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42858" y="526515"/>
            <a:ext cx="6838950" cy="3457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dsx.weather.com/util/image/w/ocean-3.jpg?v=ap&amp;w=980&amp;h=551&amp;api=7db9fe61-7414-47b5-9871-e17d87b8b6a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8482" y="5829038"/>
            <a:ext cx="7703246" cy="4331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dsx.weather.com/util/image/w/ocean-5.jpg?v=ap&amp;w=980&amp;h=551&amp;api=7db9fe61-7414-47b5-9871-e17d87b8b6a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8947"/>
            <a:ext cx="8272703" cy="46512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ocean currents ile ilgili görsel sonuc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817" y="5329634"/>
            <a:ext cx="6594345" cy="5329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Metin kutusu 6"/>
          <p:cNvSpPr txBox="1"/>
          <p:nvPr/>
        </p:nvSpPr>
        <p:spPr>
          <a:xfrm>
            <a:off x="13463256" y="0"/>
            <a:ext cx="1656094" cy="369332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tr-TR" b="1" dirty="0"/>
              <a:t>Akıntı Sitemleri</a:t>
            </a:r>
          </a:p>
        </p:txBody>
      </p:sp>
    </p:spTree>
    <p:extLst>
      <p:ext uri="{BB962C8B-B14F-4D97-AF65-F5344CB8AC3E}">
        <p14:creationId xmlns:p14="http://schemas.microsoft.com/office/powerpoint/2010/main" val="41432388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ocean currents 3d ile ilgili 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2995"/>
            <a:ext cx="9662571" cy="4086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ocean currents 3d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07138"/>
            <a:ext cx="5715000" cy="3724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cdn0.planetos.com/wp-content/uploads/2013/07/global_flow.jpg?_ga=1.169873248.1908037350.147497409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8107" y="4607138"/>
            <a:ext cx="8838478" cy="4424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Dikdörtgen 1"/>
          <p:cNvSpPr/>
          <p:nvPr/>
        </p:nvSpPr>
        <p:spPr>
          <a:xfrm>
            <a:off x="6698535" y="9214430"/>
            <a:ext cx="7559675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tr-TR" dirty="0"/>
              <a:t>https://cdn0.planetos.com/wp-content/uploads/2013/07/global_flow.jpg?_ga=1.169873248.1908037350.1474974091</a:t>
            </a:r>
          </a:p>
        </p:txBody>
      </p:sp>
      <p:sp>
        <p:nvSpPr>
          <p:cNvPr id="6" name="Metin kutusu 5"/>
          <p:cNvSpPr txBox="1"/>
          <p:nvPr/>
        </p:nvSpPr>
        <p:spPr>
          <a:xfrm>
            <a:off x="13463256" y="0"/>
            <a:ext cx="1656094" cy="369332"/>
          </a:xfrm>
          <a:prstGeom prst="rect">
            <a:avLst/>
          </a:prstGeom>
          <a:solidFill>
            <a:srgbClr val="00B0F0"/>
          </a:solidFill>
        </p:spPr>
        <p:txBody>
          <a:bodyPr wrap="none" rtlCol="0">
            <a:spAutoFit/>
          </a:bodyPr>
          <a:lstStyle/>
          <a:p>
            <a:r>
              <a:rPr lang="tr-TR" b="1" dirty="0"/>
              <a:t>Akıntı Sitemleri</a:t>
            </a:r>
          </a:p>
        </p:txBody>
      </p:sp>
    </p:spTree>
    <p:extLst>
      <p:ext uri="{BB962C8B-B14F-4D97-AF65-F5344CB8AC3E}">
        <p14:creationId xmlns:p14="http://schemas.microsoft.com/office/powerpoint/2010/main" val="37587306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862</TotalTime>
  <Words>105</Words>
  <Application>Microsoft Office PowerPoint</Application>
  <PresentationFormat>Özel</PresentationFormat>
  <Paragraphs>36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Erkan Yılmaz</dc:creator>
  <cp:lastModifiedBy>Erkan Yılmaz</cp:lastModifiedBy>
  <cp:revision>57</cp:revision>
  <dcterms:created xsi:type="dcterms:W3CDTF">2016-07-02T19:24:47Z</dcterms:created>
  <dcterms:modified xsi:type="dcterms:W3CDTF">2016-10-21T06:56:42Z</dcterms:modified>
</cp:coreProperties>
</file>