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79" r:id="rId3"/>
    <p:sldId id="281" r:id="rId4"/>
    <p:sldId id="278" r:id="rId5"/>
    <p:sldId id="283" r:id="rId6"/>
    <p:sldId id="282" r:id="rId7"/>
    <p:sldId id="275" r:id="rId8"/>
    <p:sldId id="276" r:id="rId9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FBE"/>
    <a:srgbClr val="38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610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625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621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91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01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56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049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99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8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145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13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709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13" Type="http://schemas.openxmlformats.org/officeDocument/2006/relationships/image" Target="../media/image12.tif"/><Relationship Id="rId18" Type="http://schemas.openxmlformats.org/officeDocument/2006/relationships/image" Target="../media/image17.tif"/><Relationship Id="rId3" Type="http://schemas.openxmlformats.org/officeDocument/2006/relationships/image" Target="../media/image2.tif"/><Relationship Id="rId21" Type="http://schemas.openxmlformats.org/officeDocument/2006/relationships/image" Target="../media/image20.tif"/><Relationship Id="rId7" Type="http://schemas.openxmlformats.org/officeDocument/2006/relationships/image" Target="../media/image6.tif"/><Relationship Id="rId12" Type="http://schemas.openxmlformats.org/officeDocument/2006/relationships/image" Target="../media/image11.tif"/><Relationship Id="rId17" Type="http://schemas.openxmlformats.org/officeDocument/2006/relationships/image" Target="../media/image16.tif"/><Relationship Id="rId2" Type="http://schemas.openxmlformats.org/officeDocument/2006/relationships/image" Target="../media/image1.jpg"/><Relationship Id="rId16" Type="http://schemas.openxmlformats.org/officeDocument/2006/relationships/image" Target="../media/image15.tif"/><Relationship Id="rId20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11" Type="http://schemas.openxmlformats.org/officeDocument/2006/relationships/image" Target="../media/image10.tif"/><Relationship Id="rId5" Type="http://schemas.openxmlformats.org/officeDocument/2006/relationships/image" Target="../media/image4.tif"/><Relationship Id="rId15" Type="http://schemas.openxmlformats.org/officeDocument/2006/relationships/image" Target="../media/image14.tif"/><Relationship Id="rId10" Type="http://schemas.openxmlformats.org/officeDocument/2006/relationships/image" Target="../media/image9.tif"/><Relationship Id="rId19" Type="http://schemas.openxmlformats.org/officeDocument/2006/relationships/image" Target="../media/image18.tif"/><Relationship Id="rId4" Type="http://schemas.openxmlformats.org/officeDocument/2006/relationships/image" Target="../media/image3.tif"/><Relationship Id="rId9" Type="http://schemas.openxmlformats.org/officeDocument/2006/relationships/image" Target="../media/image8.tif"/><Relationship Id="rId14" Type="http://schemas.openxmlformats.org/officeDocument/2006/relationships/image" Target="../media/image1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image" Target="../media/image28.emf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png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323805" y="1567542"/>
            <a:ext cx="6007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200" b="1" dirty="0"/>
              <a:t>DÜNYA ve TÜRKİYE İKLİMİ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10330834" y="2651761"/>
            <a:ext cx="35638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/>
              <a:t>Yrd. Doç. Dr. Erkan Yılmaz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992778" y="7155962"/>
            <a:ext cx="45066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/>
              <a:t>Yer’in Rölyef Özellikleri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992778" y="7893721"/>
            <a:ext cx="34628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/>
              <a:t>Buzul Örtüsü Değişimleri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992778" y="5013151"/>
            <a:ext cx="48220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/>
              <a:t>Gün ve Gece Sürelerindeki Değişim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92778" y="6352267"/>
            <a:ext cx="42724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/>
              <a:t>Hava Kütlelerindeki Değişimler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031967" y="8666968"/>
            <a:ext cx="223445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/>
              <a:t>Akıntı Sitemleri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992778" y="5672876"/>
            <a:ext cx="7450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/>
              <a:t>ITCZ</a:t>
            </a:r>
          </a:p>
        </p:txBody>
      </p:sp>
    </p:spTree>
    <p:extLst>
      <p:ext uri="{BB962C8B-B14F-4D97-AF65-F5344CB8AC3E}">
        <p14:creationId xmlns:p14="http://schemas.microsoft.com/office/powerpoint/2010/main" val="193158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1964016"/>
            <a:ext cx="15112676" cy="75521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50" y="8891813"/>
            <a:ext cx="3126824" cy="180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55" y="260445"/>
            <a:ext cx="3126824" cy="180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138" y="8891813"/>
            <a:ext cx="3126824" cy="180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200" y="260445"/>
            <a:ext cx="3126824" cy="1800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384" y="8891813"/>
            <a:ext cx="3126824" cy="1800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339" y="260445"/>
            <a:ext cx="3126824" cy="180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47" y="3940086"/>
            <a:ext cx="3126824" cy="180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01" y="7107287"/>
            <a:ext cx="3126824" cy="1800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84" y="2035920"/>
            <a:ext cx="3126824" cy="180000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50" y="7107287"/>
            <a:ext cx="3126824" cy="18000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66" y="2043657"/>
            <a:ext cx="3126824" cy="1800000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54" y="7099550"/>
            <a:ext cx="3126824" cy="1800000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74" y="2035920"/>
            <a:ext cx="3126824" cy="180000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" y="7107287"/>
            <a:ext cx="3126824" cy="180000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384" y="2035920"/>
            <a:ext cx="3126824" cy="18000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8891813"/>
            <a:ext cx="3126824" cy="180000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3" y="260445"/>
            <a:ext cx="3126824" cy="1800000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62" y="8891813"/>
            <a:ext cx="3126824" cy="1800000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42" y="260445"/>
            <a:ext cx="3126824" cy="1800000"/>
          </a:xfrm>
          <a:prstGeom prst="rect">
            <a:avLst/>
          </a:prstGeom>
        </p:spPr>
      </p:pic>
      <p:sp>
        <p:nvSpPr>
          <p:cNvPr id="22" name="Metin kutusu 21"/>
          <p:cNvSpPr txBox="1"/>
          <p:nvPr/>
        </p:nvSpPr>
        <p:spPr>
          <a:xfrm>
            <a:off x="11645976" y="3875"/>
            <a:ext cx="351423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Gün ve Gece Sürelerindeki Değişim</a:t>
            </a:r>
          </a:p>
        </p:txBody>
      </p:sp>
    </p:spTree>
    <p:extLst>
      <p:ext uri="{BB962C8B-B14F-4D97-AF65-F5344CB8AC3E}">
        <p14:creationId xmlns:p14="http://schemas.microsoft.com/office/powerpoint/2010/main" val="12178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d/d7/ITCZ_january-jul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6" y="147865"/>
            <a:ext cx="8974261" cy="44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3256" y="4624252"/>
            <a:ext cx="5102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https://upload.wikimedia.org/wikipedia/commons/d/d7/ITCZ_january-july.png</a:t>
            </a:r>
          </a:p>
        </p:txBody>
      </p:sp>
      <p:pic>
        <p:nvPicPr>
          <p:cNvPr id="1028" name="Picture 4" descr="General patterns of atmospheric circulation over an idealized Earth with a uniform surface (left) and the actual Earth (right). Both horizontal and vertical patterns of atmospheric circulation are depicted in the diagram of the actual Eart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8" y="5596846"/>
            <a:ext cx="8855997" cy="433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0" y="9927772"/>
            <a:ext cx="4690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https://media1.britannica.com/eb-media/00/102500-004-FD431E88.jpg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2167645" y="0"/>
            <a:ext cx="3036601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b="1" dirty="0" err="1"/>
              <a:t>Tropiklerarası</a:t>
            </a:r>
            <a:r>
              <a:rPr lang="tr-TR" b="1" dirty="0"/>
              <a:t> Yaklaşım Kuşağı</a:t>
            </a:r>
          </a:p>
        </p:txBody>
      </p:sp>
      <p:pic>
        <p:nvPicPr>
          <p:cNvPr id="1030" name="Picture 6" descr="http://cosscience1.pbworks.com/f/1248192499/Module7-0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517" y="1787979"/>
            <a:ext cx="5708381" cy="34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9177517" y="5094774"/>
            <a:ext cx="43560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http://cosscience1.pbworks.com/f/1248192499/Module7-024.png</a:t>
            </a:r>
          </a:p>
        </p:txBody>
      </p:sp>
      <p:pic>
        <p:nvPicPr>
          <p:cNvPr id="1032" name="Picture 8" descr="http://cosscience1.pbworks.com/f/1248192498/Module7-0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69" y="5596846"/>
            <a:ext cx="48672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9598069" y="9927772"/>
            <a:ext cx="43560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rgbClr val="0070C0"/>
                </a:solidFill>
              </a:rPr>
              <a:t>http://cosscience1.pbworks.com/f/1248192498/Module7-023.png</a:t>
            </a:r>
          </a:p>
        </p:txBody>
      </p:sp>
    </p:spTree>
    <p:extLst>
      <p:ext uri="{BB962C8B-B14F-4D97-AF65-F5344CB8AC3E}">
        <p14:creationId xmlns:p14="http://schemas.microsoft.com/office/powerpoint/2010/main" val="245031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673"/>
            <a:ext cx="15112676" cy="75521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90" y="70759"/>
            <a:ext cx="6288566" cy="3344731"/>
          </a:xfrm>
          <a:prstGeom prst="rect">
            <a:avLst/>
          </a:prstGeom>
        </p:spPr>
      </p:pic>
      <p:pic>
        <p:nvPicPr>
          <p:cNvPr id="1026" name="Picture 2" descr="north america air masses names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51" y="-205058"/>
            <a:ext cx="8278870" cy="37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373914" y="4127862"/>
            <a:ext cx="1240678" cy="6531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İzlanda AB</a:t>
            </a:r>
          </a:p>
        </p:txBody>
      </p:sp>
      <p:sp>
        <p:nvSpPr>
          <p:cNvPr id="6" name="Oval 5"/>
          <p:cNvSpPr/>
          <p:nvPr/>
        </p:nvSpPr>
        <p:spPr>
          <a:xfrm>
            <a:off x="8707812" y="4228010"/>
            <a:ext cx="1240678" cy="653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Asya YB</a:t>
            </a:r>
          </a:p>
        </p:txBody>
      </p:sp>
      <p:sp>
        <p:nvSpPr>
          <p:cNvPr id="7" name="Oval 6"/>
          <p:cNvSpPr/>
          <p:nvPr/>
        </p:nvSpPr>
        <p:spPr>
          <a:xfrm>
            <a:off x="1441447" y="5675916"/>
            <a:ext cx="1240678" cy="6531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Hawai</a:t>
            </a:r>
            <a:r>
              <a:rPr lang="tr-TR" dirty="0"/>
              <a:t> YB</a:t>
            </a:r>
          </a:p>
        </p:txBody>
      </p:sp>
      <p:sp>
        <p:nvSpPr>
          <p:cNvPr id="8" name="Oval 7"/>
          <p:cNvSpPr/>
          <p:nvPr/>
        </p:nvSpPr>
        <p:spPr>
          <a:xfrm>
            <a:off x="8318666" y="5582190"/>
            <a:ext cx="1240678" cy="6531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Basra AB</a:t>
            </a:r>
          </a:p>
        </p:txBody>
      </p:sp>
      <p:sp>
        <p:nvSpPr>
          <p:cNvPr id="9" name="Oval 8"/>
          <p:cNvSpPr/>
          <p:nvPr/>
        </p:nvSpPr>
        <p:spPr>
          <a:xfrm>
            <a:off x="2505288" y="4478495"/>
            <a:ext cx="1240678" cy="6531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Aluet</a:t>
            </a:r>
            <a:r>
              <a:rPr lang="tr-TR" dirty="0"/>
              <a:t>  AB</a:t>
            </a:r>
          </a:p>
        </p:txBody>
      </p:sp>
      <p:sp>
        <p:nvSpPr>
          <p:cNvPr id="10" name="Oval 9"/>
          <p:cNvSpPr/>
          <p:nvPr/>
        </p:nvSpPr>
        <p:spPr>
          <a:xfrm>
            <a:off x="4365872" y="4228010"/>
            <a:ext cx="1393078" cy="748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Kanada</a:t>
            </a:r>
          </a:p>
          <a:p>
            <a:pPr algn="ctr"/>
            <a:r>
              <a:rPr lang="tr-TR" dirty="0"/>
              <a:t>(K.A.) YB</a:t>
            </a:r>
          </a:p>
        </p:txBody>
      </p:sp>
      <p:sp>
        <p:nvSpPr>
          <p:cNvPr id="11" name="Oval 10"/>
          <p:cNvSpPr/>
          <p:nvPr/>
        </p:nvSpPr>
        <p:spPr>
          <a:xfrm>
            <a:off x="11527368" y="4478494"/>
            <a:ext cx="1240678" cy="6531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Aluet</a:t>
            </a:r>
            <a:r>
              <a:rPr lang="tr-TR" dirty="0"/>
              <a:t>  AB</a:t>
            </a:r>
          </a:p>
        </p:txBody>
      </p:sp>
      <p:sp>
        <p:nvSpPr>
          <p:cNvPr id="12" name="Oval 11"/>
          <p:cNvSpPr/>
          <p:nvPr/>
        </p:nvSpPr>
        <p:spPr>
          <a:xfrm>
            <a:off x="6126906" y="7721297"/>
            <a:ext cx="1734693" cy="808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St. Helena YB</a:t>
            </a:r>
          </a:p>
        </p:txBody>
      </p:sp>
      <p:sp>
        <p:nvSpPr>
          <p:cNvPr id="13" name="Oval 12"/>
          <p:cNvSpPr/>
          <p:nvPr/>
        </p:nvSpPr>
        <p:spPr>
          <a:xfrm>
            <a:off x="7905537" y="7572741"/>
            <a:ext cx="1408279" cy="653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Kalahari</a:t>
            </a:r>
            <a:r>
              <a:rPr lang="tr-TR" dirty="0"/>
              <a:t> YB</a:t>
            </a:r>
          </a:p>
        </p:txBody>
      </p:sp>
      <p:sp>
        <p:nvSpPr>
          <p:cNvPr id="14" name="Oval 13"/>
          <p:cNvSpPr/>
          <p:nvPr/>
        </p:nvSpPr>
        <p:spPr>
          <a:xfrm>
            <a:off x="5758950" y="5582884"/>
            <a:ext cx="1240678" cy="6531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Azor YB</a:t>
            </a:r>
          </a:p>
        </p:txBody>
      </p:sp>
      <p:sp>
        <p:nvSpPr>
          <p:cNvPr id="15" name="Oval 14"/>
          <p:cNvSpPr/>
          <p:nvPr/>
        </p:nvSpPr>
        <p:spPr>
          <a:xfrm>
            <a:off x="12513760" y="5593189"/>
            <a:ext cx="1240678" cy="6531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Hawai</a:t>
            </a:r>
            <a:r>
              <a:rPr lang="tr-TR" dirty="0"/>
              <a:t> YB</a:t>
            </a:r>
          </a:p>
        </p:txBody>
      </p:sp>
      <p:sp>
        <p:nvSpPr>
          <p:cNvPr id="16" name="Oval 15"/>
          <p:cNvSpPr/>
          <p:nvPr/>
        </p:nvSpPr>
        <p:spPr>
          <a:xfrm>
            <a:off x="3488014" y="5639819"/>
            <a:ext cx="1240678" cy="6531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AB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1994065" y="0"/>
            <a:ext cx="3118611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Hava Kütlelerindeki Değişimler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11955507" y="9927771"/>
            <a:ext cx="235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Hava gelişimine bak???</a:t>
            </a:r>
          </a:p>
        </p:txBody>
      </p:sp>
    </p:spTree>
    <p:extLst>
      <p:ext uri="{BB962C8B-B14F-4D97-AF65-F5344CB8AC3E}">
        <p14:creationId xmlns:p14="http://schemas.microsoft.com/office/powerpoint/2010/main" val="423329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6" y="2403567"/>
            <a:ext cx="14980460" cy="816487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2566272" y="0"/>
            <a:ext cx="255307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Yer’in Rölyef Özellikleri</a:t>
            </a:r>
          </a:p>
        </p:txBody>
      </p:sp>
    </p:spTree>
    <p:extLst>
      <p:ext uri="{BB962C8B-B14F-4D97-AF65-F5344CB8AC3E}">
        <p14:creationId xmlns:p14="http://schemas.microsoft.com/office/powerpoint/2010/main" val="258854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69" y="2771679"/>
            <a:ext cx="14046042" cy="792013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406" y="224422"/>
            <a:ext cx="7086911" cy="2547257"/>
          </a:xfrm>
          <a:prstGeom prst="rect">
            <a:avLst/>
          </a:prstGeom>
        </p:spPr>
      </p:pic>
      <p:pic>
        <p:nvPicPr>
          <p:cNvPr id="2050" name="Picture 2" descr="https://upload.wikimedia.org/wikipedia/commons/thumb/1/18/Albedo-e_hg.svg/800px-Albedo-e_hg.sv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691" y="224422"/>
            <a:ext cx="2952205" cy="30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 15"/>
          <p:cNvGrpSpPr/>
          <p:nvPr/>
        </p:nvGrpSpPr>
        <p:grpSpPr>
          <a:xfrm>
            <a:off x="0" y="5917473"/>
            <a:ext cx="6586481" cy="4774340"/>
            <a:chOff x="0" y="5917473"/>
            <a:chExt cx="6586481" cy="4774340"/>
          </a:xfrm>
        </p:grpSpPr>
        <p:pic>
          <p:nvPicPr>
            <p:cNvPr id="2052" name="Picture 4" descr="https://upload.wikimedia.org/wikipedia/commons/thumb/4/40/Ceres_2003_2004_clear_sky_total_sky_albedo.png/800px-Ceres_2003_2004_clear_sky_total_sky_albedo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17473"/>
              <a:ext cx="3443005" cy="454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Dikdörtgen 14"/>
            <p:cNvSpPr/>
            <p:nvPr/>
          </p:nvSpPr>
          <p:spPr>
            <a:xfrm>
              <a:off x="3443005" y="9676150"/>
              <a:ext cx="314347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200" dirty="0">
                  <a:solidFill>
                    <a:srgbClr val="0070C0"/>
                  </a:solidFill>
                </a:rPr>
                <a:t>https://upload.wikimedia.org/wikipedia/commons/thumb/4/40/Ceres_2003_2004_clear_sky_total_sky_albedo.png/800px-Ceres_2003_2004_clear_sky_total_sky_albedo.png</a:t>
              </a:r>
            </a:p>
          </p:txBody>
        </p:sp>
      </p:grpSp>
      <p:sp>
        <p:nvSpPr>
          <p:cNvPr id="20" name="Metin kutusu 19"/>
          <p:cNvSpPr txBox="1"/>
          <p:nvPr/>
        </p:nvSpPr>
        <p:spPr>
          <a:xfrm>
            <a:off x="12579424" y="0"/>
            <a:ext cx="253992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Buzul Örtüsü Değişimleri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3167360" y="1227909"/>
            <a:ext cx="178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Videolara bak???</a:t>
            </a:r>
          </a:p>
        </p:txBody>
      </p:sp>
    </p:spTree>
    <p:extLst>
      <p:ext uri="{BB962C8B-B14F-4D97-AF65-F5344CB8AC3E}">
        <p14:creationId xmlns:p14="http://schemas.microsoft.com/office/powerpoint/2010/main" val="41232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ean current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58" y="526515"/>
            <a:ext cx="683895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x.weather.com/util/image/w/ocean-3.jpg?v=ap&amp;w=980&amp;h=551&amp;api=7db9fe61-7414-47b5-9871-e17d87b8b6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82" y="5829038"/>
            <a:ext cx="7703246" cy="433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x.weather.com/util/image/w/ocean-5.jpg?v=ap&amp;w=980&amp;h=551&amp;api=7db9fe61-7414-47b5-9871-e17d87b8b6a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47"/>
            <a:ext cx="8272703" cy="46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cean currents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" y="5329634"/>
            <a:ext cx="6594345" cy="532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3463256" y="0"/>
            <a:ext cx="165609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Akıntı Sitemleri</a:t>
            </a:r>
          </a:p>
        </p:txBody>
      </p:sp>
    </p:spTree>
    <p:extLst>
      <p:ext uri="{BB962C8B-B14F-4D97-AF65-F5344CB8AC3E}">
        <p14:creationId xmlns:p14="http://schemas.microsoft.com/office/powerpoint/2010/main" val="414323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cean currents 3d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95"/>
            <a:ext cx="9662571" cy="408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cean currents 3d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7138"/>
            <a:ext cx="57150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0.planetos.com/wp-content/uploads/2013/07/global_flow.jpg?_ga=1.169873248.1908037350.14749740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07" y="4607138"/>
            <a:ext cx="8838478" cy="44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698535" y="9214430"/>
            <a:ext cx="755967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https://cdn0.planetos.com/wp-content/uploads/2013/07/global_flow.jpg?_ga=1.169873248.1908037350.1474974091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3463256" y="0"/>
            <a:ext cx="165609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b="1" dirty="0"/>
              <a:t>Akıntı Sitemleri</a:t>
            </a:r>
          </a:p>
        </p:txBody>
      </p:sp>
    </p:spTree>
    <p:extLst>
      <p:ext uri="{BB962C8B-B14F-4D97-AF65-F5344CB8AC3E}">
        <p14:creationId xmlns:p14="http://schemas.microsoft.com/office/powerpoint/2010/main" val="3758730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105</Words>
  <Application>Microsoft Office PowerPoint</Application>
  <PresentationFormat>Özel</PresentationFormat>
  <Paragraphs>36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 Yılmaz</cp:lastModifiedBy>
  <cp:revision>57</cp:revision>
  <dcterms:created xsi:type="dcterms:W3CDTF">2016-07-02T19:24:47Z</dcterms:created>
  <dcterms:modified xsi:type="dcterms:W3CDTF">2016-10-21T06:56:42Z</dcterms:modified>
</cp:coreProperties>
</file>