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66" r:id="rId3"/>
    <p:sldId id="263" r:id="rId4"/>
    <p:sldId id="260" r:id="rId5"/>
    <p:sldId id="261" r:id="rId6"/>
    <p:sldId id="262" r:id="rId7"/>
    <p:sldId id="264" r:id="rId8"/>
    <p:sldId id="270" r:id="rId9"/>
    <p:sldId id="265" r:id="rId10"/>
    <p:sldId id="267" r:id="rId11"/>
    <p:sldId id="27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2F1115A-CDD4-4757-8566-F0A4240EED07}">
          <p14:sldIdLst>
            <p14:sldId id="257"/>
          </p14:sldIdLst>
        </p14:section>
        <p14:section name="Untitled Section" id="{F52430D4-87AD-425C-BAF2-A46EB702E8E2}">
          <p14:sldIdLst>
            <p14:sldId id="266"/>
            <p14:sldId id="263"/>
            <p14:sldId id="260"/>
            <p14:sldId id="261"/>
            <p14:sldId id="262"/>
            <p14:sldId id="264"/>
            <p14:sldId id="270"/>
            <p14:sldId id="265"/>
            <p14:sldId id="267"/>
            <p14:sldId id="27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2/2/2020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2/2/2020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2/2/2020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2/2/2020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2/2/2020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3600" i="1" dirty="0">
                <a:solidFill>
                  <a:schemeClr val="tx1"/>
                </a:solidFill>
                <a:latin typeface="Arial" panose="020B0604020202020204" pitchFamily="34" charset="0"/>
                <a:cs typeface="Arial" panose="020B0604020202020204" pitchFamily="34" charset="0"/>
              </a:rPr>
              <a:t>ИСТОРИЯ РУССКОЙ КУЛЬТУРЫ </a:t>
            </a:r>
            <a:endParaRPr lang="en-US" sz="3600" i="1" dirty="0">
              <a:solidFill>
                <a:schemeClr val="tx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dirty="0">
                <a:solidFill>
                  <a:schemeClr val="tx1"/>
                </a:solidFill>
                <a:latin typeface="Arial" panose="020B0604020202020204" pitchFamily="34" charset="0"/>
                <a:cs typeface="Arial" panose="020B0604020202020204" pitchFamily="34" charset="0"/>
              </a:rPr>
              <a:t>Лекция 13</a:t>
            </a:r>
            <a:endParaRPr lang="en-US"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Значительное достижение в архитектуры русских парковых ансамблей связано с именем Антонио </a:t>
            </a:r>
            <a:r>
              <a:rPr lang="ru-RU" sz="2000" i="1" dirty="0" err="1">
                <a:latin typeface="Arial" panose="020B0604020202020204" pitchFamily="34" charset="0"/>
                <a:cs typeface="Arial" panose="020B0604020202020204" pitchFamily="34" charset="0"/>
              </a:rPr>
              <a:t>Ренальди</a:t>
            </a:r>
            <a:r>
              <a:rPr lang="ru-RU" sz="2000" i="1" dirty="0">
                <a:latin typeface="Arial" panose="020B0604020202020204" pitchFamily="34" charset="0"/>
                <a:cs typeface="Arial" panose="020B0604020202020204" pitchFamily="34" charset="0"/>
              </a:rPr>
              <a:t>. Среди наиболее известных работ – Мраморный дворец, </a:t>
            </a:r>
            <a:r>
              <a:rPr lang="ru-RU" sz="2000" i="1" dirty="0" err="1">
                <a:latin typeface="Arial" panose="020B0604020202020204" pitchFamily="34" charset="0"/>
                <a:cs typeface="Arial" panose="020B0604020202020204" pitchFamily="34" charset="0"/>
              </a:rPr>
              <a:t>Кагульский</a:t>
            </a:r>
            <a:r>
              <a:rPr lang="ru-RU" sz="2000" i="1" dirty="0">
                <a:latin typeface="Arial" panose="020B0604020202020204" pitchFamily="34" charset="0"/>
                <a:cs typeface="Arial" panose="020B0604020202020204" pitchFamily="34" charset="0"/>
              </a:rPr>
              <a:t> обелиск, </a:t>
            </a:r>
            <a:r>
              <a:rPr lang="ru-RU" sz="2000" i="1" dirty="0" err="1">
                <a:latin typeface="Arial" panose="020B0604020202020204" pitchFamily="34" charset="0"/>
                <a:cs typeface="Arial" panose="020B0604020202020204" pitchFamily="34" charset="0"/>
              </a:rPr>
              <a:t>Марейская</a:t>
            </a:r>
            <a:r>
              <a:rPr lang="ru-RU" sz="2000" i="1" dirty="0">
                <a:latin typeface="Arial" panose="020B0604020202020204" pitchFamily="34" charset="0"/>
                <a:cs typeface="Arial" panose="020B0604020202020204" pitchFamily="34" charset="0"/>
              </a:rPr>
              <a:t> колонна и Чесменская колонна.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8822361"/>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fontScale="90000"/>
          </a:bodyPr>
          <a:lstStyle/>
          <a:p>
            <a:r>
              <a:rPr lang="ru-RU" sz="2000" i="1" dirty="0">
                <a:latin typeface="Arial" panose="020B0604020202020204" pitchFamily="34" charset="0"/>
                <a:cs typeface="Arial" panose="020B0604020202020204" pitchFamily="34" charset="0"/>
              </a:rPr>
              <a:t>	</a:t>
            </a:r>
            <a:br>
              <a:rPr lang="ru-RU" sz="2000" i="1">
                <a:latin typeface="Arial" panose="020B0604020202020204" pitchFamily="34" charset="0"/>
                <a:cs typeface="Arial" panose="020B0604020202020204" pitchFamily="34" charset="0"/>
              </a:rPr>
            </a:br>
            <a:r>
              <a:rPr lang="ru-RU" sz="2000" i="1">
                <a:latin typeface="Arial" panose="020B0604020202020204" pitchFamily="34" charset="0"/>
                <a:cs typeface="Arial" panose="020B0604020202020204" pitchFamily="34" charset="0"/>
              </a:rPr>
              <a:t>Список </a:t>
            </a:r>
            <a:r>
              <a:rPr lang="ru-RU" sz="2000" i="1" dirty="0">
                <a:latin typeface="Arial" panose="020B0604020202020204" pitchFamily="34" charset="0"/>
                <a:cs typeface="Arial" panose="020B0604020202020204" pitchFamily="34" charset="0"/>
              </a:rPr>
              <a:t>литературы, использованный при составлении слайдов:</a:t>
            </a:r>
            <a:br>
              <a:rPr lang="ru-RU" sz="2000" i="1" dirty="0">
                <a:latin typeface="Arial" panose="020B0604020202020204" pitchFamily="34" charset="0"/>
                <a:cs typeface="Arial" panose="020B0604020202020204" pitchFamily="34" charset="0"/>
              </a:rPr>
            </a:br>
            <a:br>
              <a:rPr lang="ru-RU" sz="20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Александров, В.Н. (2009). История русского искусства. Минск. </a:t>
            </a:r>
            <a:r>
              <a:rPr lang="ru-RU" sz="1800" i="1" dirty="0" err="1">
                <a:latin typeface="Arial" panose="020B0604020202020204" pitchFamily="34" charset="0"/>
                <a:cs typeface="Arial" panose="020B0604020202020204" pitchFamily="34" charset="0"/>
              </a:rPr>
              <a:t>Харвест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Бутромеев</a:t>
            </a:r>
            <a:r>
              <a:rPr lang="ru-RU" sz="1800" i="1" dirty="0">
                <a:latin typeface="Arial" panose="020B0604020202020204" pitchFamily="34" charset="0"/>
                <a:cs typeface="Arial" panose="020B0604020202020204" pitchFamily="34" charset="0"/>
              </a:rPr>
              <a:t>, В.П. и др.(2007). Россия державная. Москва. Белый город.</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Горелов, А.А. (2015). История русской культуры. Москва. </a:t>
            </a:r>
            <a:r>
              <a:rPr lang="ru-RU" sz="1800" i="1" dirty="0" err="1">
                <a:latin typeface="Arial" panose="020B0604020202020204" pitchFamily="34" charset="0"/>
                <a:cs typeface="Arial" panose="020B0604020202020204" pitchFamily="34" charset="0"/>
              </a:rPr>
              <a:t>Юрайт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Забылин</a:t>
            </a:r>
            <a:r>
              <a:rPr lang="ru-RU" sz="1800" i="1" dirty="0">
                <a:latin typeface="Arial" panose="020B0604020202020204" pitchFamily="34" charset="0"/>
                <a:cs typeface="Arial" panose="020B0604020202020204" pitchFamily="34" charset="0"/>
              </a:rPr>
              <a:t>, М.М. (2008). Праздники, обряды и обычаи русского народа.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Короткова, М.В. (2008). Традиции русского быта.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Костомаров, Н. (2011). Быт и нравы русского народа. Москва. Русич.</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Пархоменко, Т. (2010). Культура без цензуры. Москва. Книжный клуб.</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Стахорский</a:t>
            </a:r>
            <a:r>
              <a:rPr lang="ru-RU" sz="1800" i="1" dirty="0">
                <a:latin typeface="Arial" panose="020B0604020202020204" pitchFamily="34" charset="0"/>
                <a:cs typeface="Arial" panose="020B0604020202020204" pitchFamily="34" charset="0"/>
              </a:rPr>
              <a:t>, С. (2006). Русская культура.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Терехова, А. и др. (2007). История русской культуры.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  </a:t>
            </a: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0376931"/>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Во второй половине 18 века искусство и архитектура достигают значительного развития, небывалый размах приобретает строительство дворцовых резиденций, широко распространяется стиль барокко. Ведущим жанром в живописи становятся протрет, исторические картины и пейзаж. Культурный рост России требовал произведений, отвечающих передовым общественным явлениям. Для их создания требовались квалифицированные мастера. Вопрос воспитания специалистов становится задачей государственного масштаба. В начале 18 века была выдвинута идея учреждения Академии живописи.  Она была открыта при активном участии И.И. Шувалова. Академия художеств при подготовке специалистов опиралась на общемировые идеи и техники. В обучении отдельное внимание уделялось изучению произведений искусств прошлого. .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825639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Важное значение в развитии русского градостроительства имела деятельность комиссии каменного строения в Петербурге и в Москве. Первый генеральный план Петербурга был разработан именно этой комиссией. Генеральные планы Петербурга и Москвы предусматривали строительство не только зданий, но и дорог, магистралей и парков, а также каналов.    </a:t>
            </a:r>
            <a:br>
              <a:rPr lang="ru-RU" sz="2000" i="1" dirty="0">
                <a:solidFill>
                  <a:schemeClr val="tx1">
                    <a:lumMod val="75000"/>
                    <a:lumOff val="25000"/>
                  </a:schemeClr>
                </a:solidFill>
                <a:latin typeface="Arial" panose="020B060402020202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0033145"/>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Во второй половине 18 века развивается гражданское строительство, складывается характерный тип усадеб с прямой аллеей от ворот к парадному входу. На смену искусственным садам приходят природные парки. Наиболее крупные постройки этого периода – дворцовые и церковные сооружения. Они должны были выделяться как по размерам, так и по пышности среди окружающих их строений, именно поэтому складывается характерное стремление к замкнутости дворцовых и церковных ансамблей. Масштабы новых сооружений требовали новых технических решений, в частности, остро встает вопрос перекрытия широких пролетов. Декоративные приемы этого периода характеризуются пышностью и использованием многочисленных рельефов..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a:t>
            </a:r>
            <a:br>
              <a:rPr lang="ru-RU" sz="2000" i="1" dirty="0">
                <a:latin typeface="Arial" panose="020B060402020202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6851295"/>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 Крупнейшим зодчим второй половины 18 века был Варфоломей Растрелли. Среди выдающихся работ архитектора можно отметить дворец Воронцовых, Екатерининский дворец, Зимний дворец и Смольный дворец.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7983103"/>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Другим крупным архитектором этого периода был А.Ф. </a:t>
            </a:r>
            <a:r>
              <a:rPr lang="ru-RU" sz="2000" i="1" dirty="0" err="1">
                <a:latin typeface="Arial" panose="020B0604020202020204" pitchFamily="34" charset="0"/>
                <a:cs typeface="Arial" panose="020B0604020202020204" pitchFamily="34" charset="0"/>
              </a:rPr>
              <a:t>Кокоринов</a:t>
            </a:r>
            <a:r>
              <a:rPr lang="ru-RU" sz="2000" i="1" dirty="0">
                <a:latin typeface="Arial" panose="020B0604020202020204" pitchFamily="34" charset="0"/>
                <a:cs typeface="Arial" panose="020B0604020202020204" pitchFamily="34" charset="0"/>
              </a:rPr>
              <a:t>. Он учился Москве сначала у Коробова, а затем у Ухтомского</a:t>
            </a:r>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В 1750 годы он переезжает в Петербург и вся последующая его деятельность будет связана с этим городом. Среди выдающихся памятников этого архитектора – Академия Художеств, именно здесь раскрываются основные приемы классицизма. В проектировании фасадов здания Академии Художеств наряду с Кокориным активное участие принимал Жан </a:t>
            </a:r>
            <a:r>
              <a:rPr lang="ru-RU" sz="2000" i="1" dirty="0" err="1">
                <a:latin typeface="Arial" panose="020B0604020202020204" pitchFamily="34" charset="0"/>
                <a:cs typeface="Arial" panose="020B0604020202020204" pitchFamily="34" charset="0"/>
              </a:rPr>
              <a:t>Деламот</a:t>
            </a:r>
            <a:r>
              <a:rPr lang="ru-RU" sz="2000" i="1" dirty="0">
                <a:latin typeface="Arial" panose="020B0604020202020204" pitchFamily="34" charset="0"/>
                <a:cs typeface="Arial" panose="020B0604020202020204" pitchFamily="34" charset="0"/>
              </a:rPr>
              <a:t>. Малый Эрмитаж – одна из наиболее известных его работ.</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4368889"/>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С Академией Художеств связана деятельность и Юрия Фельтена. Своим образованием Фельтен обязан Растрелли, помощником которого он был долгие годы. Большие работы были проделаны Фельтеном по обустройству прилегающих территории Зимнего дворца.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В Московской архитектуре можно отметить деятельность Карла Бланка. Крупнейшей постройкой этого архитектора было здание Академии Артиллерийских наук.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7051020"/>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Значительная роль в развитии архитектуры того времени принадлежит М.Ф. Казакову, И. Е. Старову и В.И. Баженову.                                              .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Вся деятельность Баженова была пронизана идеей вернуть Москве былое величие. Среди наиболее знаменитых его работ – проект Кремлевского дворца и создание ансамбля дворца в Царицыне под Москвой. В 1755 г на Ходынском поле были построены увеселительные строения, проект был создан в честь заключения Мирного договора с Турцией. Самой крупной постройкой Баженова является дом Пашкова.                                             .           </a:t>
            </a:r>
            <a:br>
              <a:rPr lang="ru-RU" sz="2200" i="1" dirty="0">
                <a:latin typeface="Arial" panose="020B0604020202020204" pitchFamily="34" charset="0"/>
                <a:cs typeface="Arial" panose="020B0604020202020204" pitchFamily="34" charset="0"/>
              </a:rPr>
            </a:br>
            <a:endParaRPr lang="en-US" sz="22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8721771"/>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Ярким представителем классицизма был крупный московский архитектор Матвей Казаков. Он был учеником Баженова и активно помогал ему в строительстве Ходынских сооружений. Крупнейшим сооружением Казакова является здание Присутственных мест в Московском Кремле. В 1786 г. по проекту Казакова было построено здание Московского университета. Среди других значительных работ этого архитектора – здание Сената в Кремле, Петровский подъездной дворец, </a:t>
            </a:r>
            <a:r>
              <a:rPr lang="ru-RU" sz="2000" i="1" dirty="0" err="1">
                <a:latin typeface="Arial" panose="020B0604020202020204" pitchFamily="34" charset="0"/>
                <a:cs typeface="Arial" panose="020B0604020202020204" pitchFamily="34" charset="0"/>
              </a:rPr>
              <a:t>Голицынская</a:t>
            </a:r>
            <a:r>
              <a:rPr lang="ru-RU" sz="2000" i="1" dirty="0">
                <a:latin typeface="Arial" panose="020B0604020202020204" pitchFamily="34" charset="0"/>
                <a:cs typeface="Arial" panose="020B0604020202020204" pitchFamily="34" charset="0"/>
              </a:rPr>
              <a:t> больница, дом Демидова  в Гороховом переулке и многое другое.                                               .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Много прекрасных архитектурных памятников оставил Иван Старов – Таврический дворец – одна из его блестящих работ. В конце 18 века в Петербурге работал еще один видный представитель классицизма Джакомо Кваренги, по его проекту был построен Эрмитажный театр.</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4687795"/>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917</Words>
  <Application>Microsoft Office PowerPoint</Application>
  <PresentationFormat>Widescreen</PresentationFormat>
  <Paragraphs>12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Avenir Next LT Pro</vt:lpstr>
      <vt:lpstr>Avenir Next LT Pro Light</vt:lpstr>
      <vt:lpstr>Garamond</vt:lpstr>
      <vt:lpstr>SavonVTI</vt:lpstr>
      <vt:lpstr>ИСТОРИЯ РУССКОЙ КУЛЬТУРЫ </vt:lpstr>
      <vt:lpstr> Во второй половине 18 века искусство и архитектура достигают значительного развития, небывалый размах приобретает строительство дворцовых резиденций, широко распространяется стиль барокко. Ведущим жанром в живописи становятся протрет, исторические картины и пейзаж. Культурный рост России требовал произведений, отвечающих передовым общественным явлениям. Для их создания требовались квалифицированные мастера. Вопрос воспитания специалистов становится задачей государственного масштаба. В начале 18 века была выдвинута идея учреждения Академии живописи.  Она была открыта при активном участии И.И. Шувалова. Академия художеств при подготовке специалистов опиралась на общемировые идеи и техники. В обучении отдельное внимание уделялось изучению произведений искусств прошлого. . </vt:lpstr>
      <vt:lpstr> Важное значение в развитии русского градостроительства имела деятельность комиссии каменного строения в Петербурге и в Москве. Первый генеральный план Петербурга был разработан именно этой комиссией. Генеральные планы Петербурга и Москвы предусматривали строительство не только зданий, но и дорог, магистралей и парков, а также каналов.     </vt:lpstr>
      <vt:lpstr> Во второй половине 18 века развивается гражданское строительство, складывается характерный тип усадеб с прямой аллеей от ворот к парадному входу. На смену искусственным садам приходят природные парки. Наиболее крупные постройки этого периода – дворцовые и церковные сооружения. Они должны были выделяться как по размерам, так и по пышности среди окружающих их строений, именно поэтому складывается характерное стремление к замкнутости дворцовых и церковных ансамблей. Масштабы новых сооружений требовали новых технических решений, в частности, остро встает вопрос перекрытия широких пролетов. Декоративные приемы этого периода характеризуются пышностью и использованием многочисленных рельефов..       </vt:lpstr>
      <vt:lpstr>  Крупнейшим зодчим второй половины 18 века был Варфоломей Растрелли. Среди выдающихся работ архитектора можно отметить дворец Воронцовых, Екатерининский дворец, Зимний дворец и Смольный дворец. </vt:lpstr>
      <vt:lpstr>  Другим крупным архитектором этого периода был А.Ф. Кокоринов. Он учился Москве сначала у Коробова, а затем у Ухтомского. В 1750 годы он переезжает в Петербург и вся последующая его деятельность будет связана с этим городом. Среди выдающихся памятников этого архитектора – Академия Художеств, именно здесь раскрываются основные приемы классицизма. В проектировании фасадов здания Академии Художеств наряду с Кокориным активное участие принимал Жан Деламот. Малый Эрмитаж – одна из наиболее известных его работ.</vt:lpstr>
      <vt:lpstr> С Академией Художеств связана деятельность и Юрия Фельтена. Своим образованием Фельтен обязан Растрелли, помощником которого он был долгие годы. Большие работы были проделаны Фельтеном по обустройству прилегающих территории Зимнего дворца.   В Московской архитектуре можно отметить деятельность Карла Бланка. Крупнейшей постройкой этого архитектора было здание Академии Артиллерийских наук. </vt:lpstr>
      <vt:lpstr> Значительная роль в развитии архитектуры того времени принадлежит М.Ф. Казакову, И. Е. Старову и В.И. Баженову.                                              .   Вся деятельность Баженова была пронизана идеей вернуть Москве былое величие. Среди наиболее знаменитых его работ – проект Кремлевского дворца и создание ансамбля дворца в Царицыне под Москвой. В 1755 г на Ходынском поле были построены увеселительные строения, проект был создан в честь заключения Мирного договора с Турцией. Самой крупной постройкой Баженова является дом Пашкова.                                             .            </vt:lpstr>
      <vt:lpstr>   Ярким представителем классицизма был крупный московский архитектор Матвей Казаков. Он был учеником Баженова и активно помогал ему в строительстве Ходынских сооружений. Крупнейшим сооружением Казакова является здание Присутственных мест в Московском Кремле. В 1786 г. по проекту Казакова было построено здание Московского университета. Среди других значительных работ этого архитектора – здание Сената в Кремле, Петровский подъездной дворец, Голицынская больница, дом Демидова  в Гороховом переулке и многое другое.                                               .   Много прекрасных архитектурных памятников оставил Иван Старов – Таврический дворец – одна из его блестящих работ. В конце 18 века в Петербурге работал еще один видный представитель классицизма Джакомо Кваренги, по его проекту был построен Эрмитажный театр.</vt:lpstr>
      <vt:lpstr>   Значительное достижение в архитектуры русских парковых ансамблей связано с именем Антонио Ренальди. Среди наиболее известных работ – Мраморный дворец, Кагульский обелиск, Марейская колонна и Чесменская колонна.  </vt:lpstr>
      <vt:lpstr>  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2019-12-24T19:39:16Z</dcterms:created>
  <dcterms:modified xsi:type="dcterms:W3CDTF">2020-02-02T17:38:18Z</dcterms:modified>
</cp:coreProperties>
</file>