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C917D-52FC-4E25-9BDB-E884269F69C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771AF-CC00-4146-ABD9-60111B6324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1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0D07-C346-4C2F-A5C1-DC2626CD6573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39F0-306E-47BD-A12A-3F1CBDA021D9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3586-D36C-476D-969C-E9F0CFB565C1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1935-3C53-4CB1-96C1-B2CAE9DEFC42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8799-0EEA-4AF7-BFF0-EB211017A2B5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9D87-69B9-40C9-B46D-8E6B50D44454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DEE7-9A43-4875-9B2C-3361C8FA5E76}" type="datetime1">
              <a:rPr lang="tr-TR" smtClean="0"/>
              <a:t>18.12.2019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063CB-E9B7-454C-9B3E-2CF16168C1DF}" type="datetime1">
              <a:rPr lang="tr-TR" smtClean="0"/>
              <a:t>18.12.2019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899DC-F7F3-4BFA-A8BB-5C3D82B64786}" type="datetime1">
              <a:rPr lang="tr-TR" smtClean="0"/>
              <a:t>18.12.2019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47FC4-2D25-40BC-BECE-CCF4A2D0A24F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4EE4-874C-46C0-B743-B05E5E406746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FD2B9-3074-40F2-BECF-AA5E19B8B1E4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2 İçerik Yer Tutucusu"/>
          <p:cNvSpPr>
            <a:spLocks noGrp="1"/>
          </p:cNvSpPr>
          <p:nvPr>
            <p:ph idx="1"/>
          </p:nvPr>
        </p:nvSpPr>
        <p:spPr>
          <a:xfrm>
            <a:off x="0" y="-31750"/>
            <a:ext cx="8229600" cy="14446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altLang="tr-TR" b="1" dirty="0" smtClean="0"/>
              <a:t> </a:t>
            </a:r>
            <a:r>
              <a:rPr lang="tr-TR" altLang="tr-TR" sz="2000" b="1" dirty="0" err="1" smtClean="0">
                <a:latin typeface="Times New Roman" pitchFamily="18" charset="0"/>
                <a:cs typeface="Times New Roman" pitchFamily="18" charset="0"/>
              </a:rPr>
              <a:t>Phylum</a:t>
            </a:r>
            <a:r>
              <a:rPr lang="tr-TR" altLang="tr-TR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                  :  </a:t>
            </a:r>
            <a:r>
              <a:rPr lang="tr-TR" altLang="tr-TR" sz="2000" dirty="0" err="1" smtClean="0">
                <a:latin typeface="Times New Roman" pitchFamily="18" charset="0"/>
                <a:cs typeface="Times New Roman" pitchFamily="18" charset="0"/>
              </a:rPr>
              <a:t>Protozoa</a:t>
            </a:r>
            <a:endParaRPr lang="tr-TR" alt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tr-TR" altLang="tr-T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dirty="0" err="1" smtClean="0">
                <a:latin typeface="Times New Roman" pitchFamily="18" charset="0"/>
                <a:cs typeface="Times New Roman" pitchFamily="18" charset="0"/>
              </a:rPr>
              <a:t>Classis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tr-TR" alt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 err="1" smtClean="0">
                <a:latin typeface="Times New Roman" pitchFamily="18" charset="0"/>
                <a:cs typeface="Times New Roman" pitchFamily="18" charset="0"/>
              </a:rPr>
              <a:t>Sporozoa</a:t>
            </a:r>
            <a:endParaRPr lang="tr-TR" alt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tr-TR" altLang="tr-TR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altLang="tr-TR" sz="2000" b="1" dirty="0" err="1" smtClean="0"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tr-TR" altLang="tr-TR" sz="2000" i="1" dirty="0" smtClean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tr-TR" alt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alt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i="1" dirty="0" err="1" smtClean="0">
                <a:latin typeface="Times New Roman" pitchFamily="18" charset="0"/>
                <a:cs typeface="Times New Roman" pitchFamily="18" charset="0"/>
              </a:rPr>
              <a:t>Toxoplasma</a:t>
            </a:r>
            <a:r>
              <a:rPr lang="tr-TR" alt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i="1" dirty="0" err="1" smtClean="0">
                <a:latin typeface="Times New Roman" pitchFamily="18" charset="0"/>
                <a:cs typeface="Times New Roman" pitchFamily="18" charset="0"/>
              </a:rPr>
              <a:t>gondii</a:t>
            </a:r>
            <a:endParaRPr lang="tr-TR" altLang="tr-TR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1" name="Rectangle 1"/>
          <p:cNvSpPr>
            <a:spLocks noChangeArrowheads="1"/>
          </p:cNvSpPr>
          <p:nvPr/>
        </p:nvSpPr>
        <p:spPr bwMode="auto">
          <a:xfrm rot="10800000" flipV="1">
            <a:off x="70757" y="1410355"/>
            <a:ext cx="8893175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Genellikle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hilal veya badem şeklinde olabilen bu tür, oval ya da yuvarlak da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olabilir.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Bir ucu sivri diğer ucu küttür.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Giemsa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Wright boyasıyla boyandığında sitoplazma mavi, çekirdek ise </a:t>
            </a:r>
            <a:r>
              <a:rPr lang="de-DE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lang="de-DE" altLang="tr-TR" sz="2000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pembe</a:t>
            </a:r>
            <a:r>
              <a:rPr lang="de-DE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ya </a:t>
            </a:r>
            <a:r>
              <a:rPr lang="de-DE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da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kırmızı </a:t>
            </a:r>
            <a:r>
              <a:rPr lang="de-DE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renkte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görülür. Konağın türüne ve hastalık dönemine göre değişik yaşam şekli ve yapısal özellik gösterir. Buna göre </a:t>
            </a: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trophozoit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, doku kisti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ve </a:t>
            </a: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ookist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olmak üzere 3 şekilde bulunur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İnsanda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, birçok memeli türünde ve kanatlılarda </a:t>
            </a:r>
            <a:r>
              <a:rPr lang="de-DE" altLang="tr-TR" sz="2000" b="1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Toxoplasmose</a:t>
            </a:r>
            <a:r>
              <a:rPr lang="de-DE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hastalığının etkenidir. Kedi dışkısıyla doğaya yayılan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ookistler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, ağız yoluyla bütün hayvanlar ve bu arada insanı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enfekte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eder. Bu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ookistlerle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bulaşmış otları yiyen sığır ve koyun gibi hayvanlarda enfeksiyon oluşur ve kaslarda oluşan bu doku kistleri insana, bu hayvanların etini yemekle bulaşır.</a:t>
            </a:r>
            <a:endParaRPr lang="tr-TR" altLang="tr-TR" sz="2400" dirty="0">
              <a:ea typeface="Courier New" pitchFamily="49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tr-TR" alt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Kediye giren parazitin evrimini tamamlaması için gerekli süre hayvanın aldığı parazitin formuna bağlıdır. Yapılan deneylerin sonuçlarına göre kedi olgun kistleri sindirim yoluyla aldığı zaman 3 hafta, kist bulunan fareleri yediğinde  3-5 gün,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takizoit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bulunan fareleri yediğinde 10 gün sonra dışkısı ile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ookist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çıkarmaya başlar ve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ookistlerin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atılması 1-2 hafta sürer. Aynı kedi paraziti tekrar sindirim yoluyla alırsa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ookist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çıkarmaz. Enfeksiyonun yayılmasında doku kistleri ve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ookistler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etkindir.</a:t>
            </a:r>
            <a:endParaRPr lang="tr-TR" altLang="tr-TR" sz="2000" dirty="0">
              <a:latin typeface="Arial" charset="0"/>
              <a:ea typeface="Courier New" pitchFamily="49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 dirty="0">
              <a:latin typeface="Arial" charset="0"/>
              <a:cs typeface="Arial" charset="0"/>
            </a:endParaRPr>
          </a:p>
        </p:txBody>
      </p:sp>
      <p:sp>
        <p:nvSpPr>
          <p:cNvPr id="53252" name="AutoShape 9" descr="toxoplasma ookis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tr-TR" sz="1800">
              <a:latin typeface="Arial" charset="0"/>
            </a:endParaRPr>
          </a:p>
        </p:txBody>
      </p:sp>
      <p:sp>
        <p:nvSpPr>
          <p:cNvPr id="53253" name="AutoShape 13" descr="toxoplasma ookist ile ilgili görsel sonucu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tr-TR" sz="1800">
              <a:latin typeface="Arial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0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ChangeArrowheads="1"/>
          </p:cNvSpPr>
          <p:nvPr/>
        </p:nvSpPr>
        <p:spPr bwMode="auto">
          <a:xfrm>
            <a:off x="0" y="47625"/>
            <a:ext cx="3708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400" b="1">
                <a:latin typeface="Times New Roman" pitchFamily="18" charset="0"/>
                <a:cs typeface="Times New Roman" pitchFamily="18" charset="0"/>
              </a:rPr>
              <a:t>Phylum</a:t>
            </a:r>
            <a:r>
              <a:rPr lang="tr-TR" altLang="tr-TR" sz="2400" b="1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Times New Roman" pitchFamily="18" charset="0"/>
                <a:cs typeface="Times New Roman" pitchFamily="18" charset="0"/>
              </a:rPr>
              <a:t>Classis</a:t>
            </a:r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0" y="962025"/>
            <a:ext cx="3563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dirty="0" err="1">
                <a:latin typeface="Times New Roman" pitchFamily="18" charset="0"/>
                <a:cs typeface="Times New Roman" pitchFamily="18" charset="0"/>
              </a:rPr>
              <a:t>Subclassis</a:t>
            </a:r>
            <a:endParaRPr lang="tr-TR" altLang="tr-T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s-ES" altLang="tr-TR" sz="2400" b="1" dirty="0">
                <a:latin typeface="Times New Roman" pitchFamily="18" charset="0"/>
                <a:cs typeface="Times New Roman" pitchFamily="18" charset="0"/>
              </a:rPr>
              <a:t>Ordo</a:t>
            </a:r>
            <a:endParaRPr lang="tr-TR" altLang="tr-T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r-TR" sz="2400" b="1" dirty="0">
                <a:latin typeface="Times New Roman" pitchFamily="18" charset="0"/>
                <a:cs typeface="Times New Roman" pitchFamily="18" charset="0"/>
              </a:rPr>
              <a:t>Species</a:t>
            </a:r>
          </a:p>
        </p:txBody>
      </p:sp>
      <p:sp>
        <p:nvSpPr>
          <p:cNvPr id="57348" name="Rectangle 3"/>
          <p:cNvSpPr>
            <a:spLocks noChangeArrowheads="1"/>
          </p:cNvSpPr>
          <p:nvPr/>
        </p:nvSpPr>
        <p:spPr bwMode="auto">
          <a:xfrm>
            <a:off x="1331913" y="0"/>
            <a:ext cx="1800225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tr-TR" sz="2400">
                <a:latin typeface="Times New Roman" pitchFamily="18" charset="0"/>
                <a:cs typeface="Times New Roman" pitchFamily="18" charset="0"/>
              </a:rPr>
              <a:t>Protozoa</a:t>
            </a:r>
            <a:endParaRPr lang="tr-TR" altLang="tr-TR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4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400">
                <a:latin typeface="Times New Roman" pitchFamily="18" charset="0"/>
                <a:cs typeface="Times New Roman" pitchFamily="18" charset="0"/>
              </a:rPr>
              <a:t>Sporozoa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1476375" y="974725"/>
            <a:ext cx="1655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tr-TR" sz="2400">
                <a:latin typeface="Times New Roman" pitchFamily="18" charset="0"/>
                <a:cs typeface="Times New Roman" pitchFamily="18" charset="0"/>
              </a:rPr>
              <a:t>Telesporia</a:t>
            </a:r>
            <a:endParaRPr lang="tr-TR" altLang="tr-TR" sz="2400">
              <a:solidFill>
                <a:srgbClr val="000000"/>
              </a:solidFill>
              <a:latin typeface="Times New Roman" pitchFamily="18" charset="0"/>
              <a:ea typeface="Courier New" pitchFamily="49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: Coccidia</a:t>
            </a: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7350" name="6 Dikdörtgen"/>
          <p:cNvSpPr>
            <a:spLocks noChangeArrowheads="1"/>
          </p:cNvSpPr>
          <p:nvPr/>
        </p:nvSpPr>
        <p:spPr bwMode="auto">
          <a:xfrm>
            <a:off x="1403350" y="1700213"/>
            <a:ext cx="2736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 i="1"/>
              <a:t>  : </a:t>
            </a: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Plasmodium sp</a:t>
            </a:r>
            <a:r>
              <a:rPr lang="tr-TR" altLang="tr-TR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7351" name="7 Dikdörtgen"/>
          <p:cNvSpPr>
            <a:spLocks noChangeArrowheads="1"/>
          </p:cNvSpPr>
          <p:nvPr/>
        </p:nvSpPr>
        <p:spPr bwMode="auto">
          <a:xfrm>
            <a:off x="250825" y="2413000"/>
            <a:ext cx="85693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   Memeli hayvanlarda, kuşlarda ve sürüngenlerde parazit olarak yaşayan, Anofel cinsi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   Dişi sivrisineklerle taşınarak sıtma hastalığının oluşumunu sağlayan </a:t>
            </a: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Plasmodium</a:t>
            </a:r>
            <a:r>
              <a:rPr lang="tr-TR" altLang="tr-TR" sz="2400" b="1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ların insanda yaşayan 4 önemli türü vardır.  </a:t>
            </a:r>
          </a:p>
        </p:txBody>
      </p:sp>
      <p:sp>
        <p:nvSpPr>
          <p:cNvPr id="57352" name="8 Dikdörtgen"/>
          <p:cNvSpPr>
            <a:spLocks noChangeArrowheads="1"/>
          </p:cNvSpPr>
          <p:nvPr/>
        </p:nvSpPr>
        <p:spPr bwMode="auto">
          <a:xfrm>
            <a:off x="755650" y="4005263"/>
            <a:ext cx="4572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altLang="tr-TR" sz="2400" b="1" i="1">
                <a:latin typeface="Times New Roman" pitchFamily="18" charset="0"/>
                <a:cs typeface="Times New Roman" pitchFamily="18" charset="0"/>
              </a:rPr>
              <a:t>Plasmodium </a:t>
            </a: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ovale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tr-TR" sz="2400" b="1" i="1">
                <a:latin typeface="Times New Roman" pitchFamily="18" charset="0"/>
                <a:cs typeface="Times New Roman" pitchFamily="18" charset="0"/>
              </a:rPr>
              <a:t>Plasmodium </a:t>
            </a: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malariae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altLang="tr-TR" sz="2400" b="1" i="1">
                <a:latin typeface="Times New Roman" pitchFamily="18" charset="0"/>
                <a:cs typeface="Times New Roman" pitchFamily="18" charset="0"/>
              </a:rPr>
              <a:t>Plasmodium falciparum</a:t>
            </a:r>
            <a:endParaRPr lang="tr-TR" altLang="tr-TR" sz="2400" b="1" i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 i="1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altLang="tr-TR" sz="2400" b="1" i="1">
                <a:latin typeface="Times New Roman" pitchFamily="18" charset="0"/>
                <a:cs typeface="Times New Roman" pitchFamily="18" charset="0"/>
              </a:rPr>
              <a:t>Plasmodium vivax</a:t>
            </a:r>
            <a:endParaRPr lang="tr-TR" altLang="tr-TR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53" name="9 Dikdörtgen"/>
          <p:cNvSpPr>
            <a:spLocks noChangeArrowheads="1"/>
          </p:cNvSpPr>
          <p:nvPr/>
        </p:nvSpPr>
        <p:spPr bwMode="auto">
          <a:xfrm>
            <a:off x="250825" y="5445125"/>
            <a:ext cx="83534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 Hastalıklı bir sivrisinek sağlam bir insanı ısırırsa, açtığı yaraya tükürükle beraber</a:t>
            </a:r>
            <a:r>
              <a:rPr lang="tr-TR" altLang="tr-T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tr-TR" sz="2400" b="1" i="1">
                <a:latin typeface="Times New Roman" pitchFamily="18" charset="0"/>
                <a:cs typeface="Times New Roman" pitchFamily="18" charset="0"/>
              </a:rPr>
              <a:t>Plasmodium</a:t>
            </a:r>
            <a:r>
              <a:rPr lang="fr-FR" altLang="tr-TR" sz="2400" b="1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tr-TR" altLang="tr-TR" sz="2400">
                <a:latin typeface="Times New Roman" pitchFamily="18" charset="0"/>
                <a:cs typeface="Times New Roman" pitchFamily="18" charset="0"/>
              </a:rPr>
              <a:t>un sporozoitlerini de aktarır. 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11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3 Dikdörtgen"/>
          <p:cNvSpPr>
            <a:spLocks noChangeArrowheads="1"/>
          </p:cNvSpPr>
          <p:nvPr/>
        </p:nvSpPr>
        <p:spPr bwMode="auto">
          <a:xfrm>
            <a:off x="250825" y="188913"/>
            <a:ext cx="8497888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Dolaşım sistemine giren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sporozoitlerin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her biri alyuvara yerleşir. Eşeysiz çoğalma yani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şizogoni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insan kanında meydana gelir. Alyuvar içine giren parazit önce büyür, bunu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nukleusun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arka arkaya birkaç defa bölünmesi takip eder. Bu safhaya </a:t>
            </a:r>
            <a:r>
              <a:rPr lang="tr-TR" altLang="tr-TR" sz="2000" b="1" dirty="0" err="1">
                <a:latin typeface="Times New Roman" pitchFamily="18" charset="0"/>
                <a:cs typeface="Times New Roman" pitchFamily="18" charset="0"/>
              </a:rPr>
              <a:t>şizogoni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denir.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Şizogoni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safhasında 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şizont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bölünerek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merozoitleri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meydana getirir.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Alyuvarların parçalanması ile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merozoitler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kan plazmasına dökülür ve her biri bir alyuvara girer. Alyuvarların parçalanıp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merozoitlerin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kana karıştığı anda vücut ısısı yükselir.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Kandaki bu devrenin süresi farklı </a:t>
            </a:r>
            <a:r>
              <a:rPr lang="de-DE" altLang="tr-TR" sz="2000" b="1" i="1" dirty="0">
                <a:latin typeface="Times New Roman" pitchFamily="18" charset="0"/>
                <a:cs typeface="Times New Roman" pitchFamily="18" charset="0"/>
              </a:rPr>
              <a:t>Plasmodium</a:t>
            </a:r>
            <a:r>
              <a:rPr lang="de-DE" alt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türlerinde farklıdır. </a:t>
            </a:r>
            <a:r>
              <a:rPr lang="de-DE" altLang="tr-TR" sz="2000" b="1" i="1" dirty="0"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de-DE" altLang="tr-TR" sz="2000" b="1" i="1" dirty="0" err="1">
                <a:latin typeface="Times New Roman" pitchFamily="18" charset="0"/>
                <a:cs typeface="Times New Roman" pitchFamily="18" charset="0"/>
              </a:rPr>
              <a:t>vivax</a:t>
            </a:r>
            <a:r>
              <a:rPr lang="de-DE" alt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altLang="tr-TR" sz="2000" dirty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şizogoni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48 saat sürer ve sebep olduğu hastalığa </a:t>
            </a:r>
            <a:r>
              <a:rPr lang="de-DE" altLang="tr-TR" sz="2000" b="1" dirty="0">
                <a:latin typeface="Times New Roman" pitchFamily="18" charset="0"/>
                <a:cs typeface="Times New Roman" pitchFamily="18" charset="0"/>
              </a:rPr>
              <a:t>Tertiana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Sıtması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denir. </a:t>
            </a:r>
            <a:r>
              <a:rPr lang="en-US" altLang="tr-TR" sz="2000" b="1" i="1" dirty="0">
                <a:latin typeface="Times New Roman" pitchFamily="18" charset="0"/>
                <a:cs typeface="Times New Roman" pitchFamily="18" charset="0"/>
              </a:rPr>
              <a:t>P. malaria'</a:t>
            </a:r>
            <a:r>
              <a:rPr lang="de-DE" altLang="tr-TR" sz="2000" i="1" dirty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merozoitlerin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gelişmesi ve kan sıvısı içine dökülmesi için geçen süre 72 saattir ve sebep olduğu hastalığa </a:t>
            </a:r>
            <a:r>
              <a:rPr lang="en-US" altLang="tr-TR" sz="2000" b="1" dirty="0" err="1">
                <a:latin typeface="Times New Roman" pitchFamily="18" charset="0"/>
                <a:cs typeface="Times New Roman" pitchFamily="18" charset="0"/>
              </a:rPr>
              <a:t>Quartana</a:t>
            </a:r>
            <a:r>
              <a:rPr lang="en-US" alt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Sıtması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adı verilir. </a:t>
            </a:r>
            <a:r>
              <a:rPr lang="en-US" altLang="tr-TR" sz="2000" i="1" dirty="0"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de-DE" altLang="tr-TR" sz="2000" i="1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de-DE" altLang="tr-TR" sz="2000" b="1" i="1" dirty="0" err="1">
                <a:latin typeface="Times New Roman" pitchFamily="18" charset="0"/>
                <a:cs typeface="Times New Roman" pitchFamily="18" charset="0"/>
              </a:rPr>
              <a:t>alciparum'</a:t>
            </a:r>
            <a:r>
              <a:rPr lang="de-DE" altLang="tr-TR" sz="2000" i="1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bu süre 24-36 saattir ve sebep olduğu hastalığa </a:t>
            </a:r>
            <a:r>
              <a:rPr lang="tr-TR" altLang="tr-TR" sz="2000" b="1" dirty="0">
                <a:latin typeface="Times New Roman" pitchFamily="18" charset="0"/>
                <a:cs typeface="Times New Roman" pitchFamily="18" charset="0"/>
              </a:rPr>
              <a:t>Tropik Sıtma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denir. </a:t>
            </a:r>
            <a:r>
              <a:rPr lang="de-DE" altLang="tr-TR" sz="2000" b="1" i="1" dirty="0">
                <a:latin typeface="Times New Roman" pitchFamily="18" charset="0"/>
                <a:cs typeface="Times New Roman" pitchFamily="18" charset="0"/>
              </a:rPr>
              <a:t>P. ovale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'de ise süre 48 saattir. Her bir tür için verilen bu sürelerin sonunda sıtma nöbetleri meydana gelir.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3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ChangeArrowheads="1"/>
          </p:cNvSpPr>
          <p:nvPr/>
        </p:nvSpPr>
        <p:spPr bwMode="auto">
          <a:xfrm>
            <a:off x="350367" y="260648"/>
            <a:ext cx="8424936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3683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Eşeyli çoğalma sivrisinekte geçer. Eğer bir dişi sivrisinek sıtmalı bir hastayı ısırırsa, parazitli alyuvarlar sindirim kanalı yolu ile sineğin bağırsağına geçerek bağırsakta ve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gametogenez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ile iki tip hücre meydana getirir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 Büyük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hücreler dişi gametler, küçük hücreler erkek gametlerdir. İki gametin birleşmesi sonucu zigot meydana gelir. Daha sonra zigot barsak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epitelini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delerek barsak kasına yerleşir ve burada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sporokist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yapısına dönüşür. </a:t>
            </a:r>
            <a:endParaRPr lang="tr-TR" alt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tr-TR" altLang="tr-TR" sz="2000" dirty="0" err="1" smtClean="0">
                <a:latin typeface="Times New Roman" pitchFamily="18" charset="0"/>
                <a:cs typeface="Times New Roman" pitchFamily="18" charset="0"/>
              </a:rPr>
              <a:t>Sporokist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birbirini takip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eden bölünmelerle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çok sayıda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sporozoit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meydana getirir.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Sporokistin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parçalanması ile vücut sıvısına dökülen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sporozoitlerin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bir kısmı tükürük bezine yerleşir. Böyle bir sineğin, bir insanı ısırması ile </a:t>
            </a:r>
            <a:r>
              <a:rPr lang="tr-TR" altLang="tr-TR" sz="2000" dirty="0" err="1">
                <a:latin typeface="Times New Roman" pitchFamily="18" charset="0"/>
                <a:cs typeface="Times New Roman" pitchFamily="18" charset="0"/>
              </a:rPr>
              <a:t>sporozoitler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 bu insanın dolaşım sistemine geçerler ve hayat döngüsü tekrar başlamış olur. </a:t>
            </a:r>
          </a:p>
          <a:p>
            <a:pPr>
              <a:spcBef>
                <a:spcPct val="0"/>
              </a:spcBef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tr-TR" sz="2000" dirty="0">
                <a:latin typeface="Times New Roman" pitchFamily="18" charset="0"/>
                <a:cs typeface="Times New Roman" pitchFamily="18" charset="0"/>
              </a:rPr>
              <a:t>Plasmodium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laboratuvarda hazır preparatta incelenecektir. Mikroskobun en büyük objektifinde netleştirildiğinde görüntüde alyuvarlar (eritrositler) içerisinde </a:t>
            </a:r>
            <a:r>
              <a:rPr lang="tr-TR" altLang="tr-TR" sz="2000" b="1" i="1" dirty="0" err="1" smtClean="0">
                <a:latin typeface="Times New Roman" pitchFamily="18" charset="0"/>
                <a:cs typeface="Times New Roman" pitchFamily="18" charset="0"/>
              </a:rPr>
              <a:t>Plasmodium</a:t>
            </a:r>
            <a:r>
              <a:rPr lang="tr-TR" altLang="tr-TR" sz="2000" dirty="0" err="1" smtClean="0">
                <a:latin typeface="Times New Roman" pitchFamily="18" charset="0"/>
                <a:cs typeface="Times New Roman" pitchFamily="18" charset="0"/>
              </a:rPr>
              <a:t>’ları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mor-pembe renkte çoklu gruplar halimle görmek 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mümkündür. </a:t>
            </a:r>
            <a:r>
              <a:rPr lang="tr-TR" altLang="tr-TR" sz="2000" dirty="0">
                <a:latin typeface="Times New Roman" pitchFamily="18" charset="0"/>
                <a:cs typeface="Times New Roman" pitchFamily="18" charset="0"/>
              </a:rPr>
              <a:t>Çalışma sırasında ışık ayarını özellikle iyi yapınız.</a:t>
            </a:r>
          </a:p>
          <a:p>
            <a:pPr>
              <a:spcBef>
                <a:spcPct val="0"/>
              </a:spcBef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8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613</Words>
  <Application>Microsoft Office PowerPoint</Application>
  <PresentationFormat>Ekran Gösterisi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Eray</dc:creator>
  <cp:lastModifiedBy>Eray</cp:lastModifiedBy>
  <cp:revision>2</cp:revision>
  <dcterms:created xsi:type="dcterms:W3CDTF">2019-12-18T07:30:20Z</dcterms:created>
  <dcterms:modified xsi:type="dcterms:W3CDTF">2019-12-18T07:35:21Z</dcterms:modified>
</cp:coreProperties>
</file>