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sldIdLst>
    <p:sldId id="256" r:id="rId2"/>
    <p:sldId id="257" r:id="rId3"/>
    <p:sldId id="262" r:id="rId4"/>
    <p:sldId id="258" r:id="rId5"/>
    <p:sldId id="259" r:id="rId6"/>
    <p:sldId id="260" r:id="rId7"/>
    <p:sldId id="261" r:id="rId8"/>
    <p:sldId id="26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1AFD"/>
    <a:srgbClr val="1488FF"/>
    <a:srgbClr val="3A911A"/>
    <a:srgbClr val="54FF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55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7"/>
          <p:cNvSpPr>
            <a:spLocks noChangeAspect="1" noEditPoints="1"/>
          </p:cNvSpPr>
          <p:nvPr/>
        </p:nvSpPr>
        <p:spPr bwMode="auto">
          <a:xfrm>
            <a:off x="1117600" y="1762090"/>
            <a:ext cx="3362368"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Subtitle 2"/>
          <p:cNvSpPr>
            <a:spLocks noGrp="1"/>
          </p:cNvSpPr>
          <p:nvPr>
            <p:ph type="subTitle" idx="1"/>
          </p:nvPr>
        </p:nvSpPr>
        <p:spPr>
          <a:xfrm>
            <a:off x="4991097" y="3721473"/>
            <a:ext cx="6827520" cy="1581150"/>
          </a:xfrm>
        </p:spPr>
        <p:txBody>
          <a:bodyPr>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655300" y="6429375"/>
            <a:ext cx="1168400" cy="292100"/>
          </a:xfrm>
        </p:spPr>
        <p:txBody>
          <a:bodyPr/>
          <a:lstStyle/>
          <a:p>
            <a:fld id="{DF28FB93-0A08-4E7D-8E63-9EFA29F1E093}" type="slidenum">
              <a:rPr lang="en-US" smtClean="0"/>
              <a:pPr/>
              <a:t>‹#›</a:t>
            </a:fld>
            <a:endParaRPr lang="en-US"/>
          </a:p>
        </p:txBody>
      </p:sp>
      <p:sp>
        <p:nvSpPr>
          <p:cNvPr id="9" name="Freeform 7"/>
          <p:cNvSpPr>
            <a:spLocks noChangeAspect="1" noEditPoints="1"/>
          </p:cNvSpPr>
          <p:nvPr/>
        </p:nvSpPr>
        <p:spPr bwMode="auto">
          <a:xfrm>
            <a:off x="1117600" y="1762090"/>
            <a:ext cx="3362368"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Title 9"/>
          <p:cNvSpPr>
            <a:spLocks noGrp="1"/>
          </p:cNvSpPr>
          <p:nvPr>
            <p:ph type="title"/>
          </p:nvPr>
        </p:nvSpPr>
        <p:spPr>
          <a:xfrm>
            <a:off x="4986528" y="1417320"/>
            <a:ext cx="6827520" cy="2304288"/>
          </a:xfrm>
        </p:spPr>
        <p:txBody>
          <a:bodyPr>
            <a:normAutofit/>
          </a:bodyPr>
          <a:lstStyle>
            <a:lvl1pPr>
              <a:defRPr sz="4000" cap="all" baseline="0"/>
            </a:lvl1pPr>
          </a:lstStyle>
          <a:p>
            <a:r>
              <a:rPr lang="tr-TR"/>
              <a:t>Click to edit Master title style</a:t>
            </a:r>
            <a:endParaRPr lang="en-US" dirty="0"/>
          </a:p>
        </p:txBody>
      </p:sp>
      <p:sp>
        <p:nvSpPr>
          <p:cNvPr id="13" name="Freeform 7"/>
          <p:cNvSpPr>
            <a:spLocks noChangeAspect="1" noEditPoints="1"/>
          </p:cNvSpPr>
          <p:nvPr/>
        </p:nvSpPr>
        <p:spPr bwMode="auto">
          <a:xfrm>
            <a:off x="1117600" y="1762090"/>
            <a:ext cx="3362368"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Freeform 8"/>
          <p:cNvSpPr>
            <a:spLocks noChangeAspect="1" noEditPoints="1"/>
          </p:cNvSpPr>
          <p:nvPr/>
        </p:nvSpPr>
        <p:spPr bwMode="auto">
          <a:xfrm>
            <a:off x="7319512" y="0"/>
            <a:ext cx="4525024" cy="6858000"/>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10"/>
          </p:nvPr>
        </p:nvSpPr>
        <p:spPr/>
        <p:txBody>
          <a:body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
        <p:nvSpPr>
          <p:cNvPr id="25" name="Title Placeholder 1"/>
          <p:cNvSpPr>
            <a:spLocks noGrp="1"/>
          </p:cNvSpPr>
          <p:nvPr>
            <p:ph type="title"/>
          </p:nvPr>
        </p:nvSpPr>
        <p:spPr>
          <a:xfrm>
            <a:off x="368300" y="228601"/>
            <a:ext cx="11455400" cy="1066801"/>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31" name="Content Placeholder 30"/>
          <p:cNvSpPr>
            <a:spLocks noGrp="1"/>
          </p:cNvSpPr>
          <p:nvPr>
            <p:ph sz="quarter" idx="13"/>
          </p:nvPr>
        </p:nvSpPr>
        <p:spPr>
          <a:xfrm>
            <a:off x="365760" y="1298448"/>
            <a:ext cx="11460480" cy="4937760"/>
          </a:xfrm>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
        <p:nvSpPr>
          <p:cNvPr id="15" name="Subtitle 2"/>
          <p:cNvSpPr>
            <a:spLocks noGrp="1"/>
          </p:cNvSpPr>
          <p:nvPr>
            <p:ph type="subTitle" idx="1"/>
          </p:nvPr>
        </p:nvSpPr>
        <p:spPr>
          <a:xfrm>
            <a:off x="4991099" y="1400175"/>
            <a:ext cx="6827520" cy="1476375"/>
          </a:xfrm>
        </p:spPr>
        <p:txBody>
          <a:bodyPr anchor="b" anchorCtr="0">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dirty="0"/>
          </a:p>
        </p:txBody>
      </p:sp>
      <p:sp>
        <p:nvSpPr>
          <p:cNvPr id="10" name="Freeform 7"/>
          <p:cNvSpPr>
            <a:spLocks noChangeAspect="1" noEditPoints="1"/>
          </p:cNvSpPr>
          <p:nvPr/>
        </p:nvSpPr>
        <p:spPr bwMode="auto">
          <a:xfrm>
            <a:off x="45720" y="136642"/>
            <a:ext cx="4434865" cy="6721359"/>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Title 11"/>
          <p:cNvSpPr>
            <a:spLocks noGrp="1"/>
          </p:cNvSpPr>
          <p:nvPr>
            <p:ph type="title"/>
          </p:nvPr>
        </p:nvSpPr>
        <p:spPr>
          <a:xfrm>
            <a:off x="4978401" y="2895600"/>
            <a:ext cx="6839391" cy="2667001"/>
          </a:xfrm>
        </p:spPr>
        <p:txBody>
          <a:bodyPr anchor="t">
            <a:normAutofit/>
          </a:bodyPr>
          <a:lstStyle>
            <a:lvl1pPr>
              <a:defRPr kumimoji="0" lang="en-US" sz="4000" b="0" i="0" u="none" strike="noStrike" kern="1200" cap="all" spc="0" normalizeH="0" baseline="0" noProof="0" dirty="0" smtClean="0">
                <a:ln>
                  <a:noFill/>
                </a:ln>
                <a:solidFill>
                  <a:schemeClr val="tx2"/>
                </a:solidFill>
                <a:effectLst/>
                <a:uLnTx/>
                <a:uFillTx/>
                <a:latin typeface="+mj-lt"/>
                <a:ea typeface="+mj-ea"/>
                <a:cs typeface="Tunga" pitchFamily="2"/>
              </a:defRPr>
            </a:lvl1pPr>
          </a:lstStyle>
          <a:p>
            <a:r>
              <a:rPr lang="tr-TR"/>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9525CDC-DD23-446B-8DCB-A021F58E002C}"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53780F-8666-40FE-95A0-81027AA6D061}" type="slidenum">
              <a:rPr lang="tr-TR" smtClean="0"/>
              <a:pPr/>
              <a:t>‹#›</a:t>
            </a:fld>
            <a:endParaRPr lang="tr-TR"/>
          </a:p>
        </p:txBody>
      </p:sp>
      <p:sp>
        <p:nvSpPr>
          <p:cNvPr id="9"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12" name="Content Placeholder 11"/>
          <p:cNvSpPr>
            <a:spLocks noGrp="1"/>
          </p:cNvSpPr>
          <p:nvPr>
            <p:ph sz="quarter" idx="13"/>
          </p:nvPr>
        </p:nvSpPr>
        <p:spPr>
          <a:xfrm>
            <a:off x="368300" y="1298448"/>
            <a:ext cx="5669280" cy="4937760"/>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13" name="Content Placeholder 11"/>
          <p:cNvSpPr>
            <a:spLocks noGrp="1"/>
          </p:cNvSpPr>
          <p:nvPr>
            <p:ph sz="quarter" idx="14"/>
          </p:nvPr>
        </p:nvSpPr>
        <p:spPr>
          <a:xfrm>
            <a:off x="6154420" y="1298448"/>
            <a:ext cx="5669280" cy="4937760"/>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9525CDC-DD23-446B-8DCB-A021F58E002C}"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A53780F-8666-40FE-95A0-81027AA6D061}" type="slidenum">
              <a:rPr lang="tr-TR" smtClean="0"/>
              <a:pPr/>
              <a:t>‹#›</a:t>
            </a:fld>
            <a:endParaRPr lang="tr-TR"/>
          </a:p>
        </p:txBody>
      </p:sp>
      <p:sp>
        <p:nvSpPr>
          <p:cNvPr id="12"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14" name="Content Placeholder 11"/>
          <p:cNvSpPr>
            <a:spLocks noGrp="1"/>
          </p:cNvSpPr>
          <p:nvPr>
            <p:ph sz="quarter" idx="13"/>
          </p:nvPr>
        </p:nvSpPr>
        <p:spPr>
          <a:xfrm>
            <a:off x="368300" y="1810512"/>
            <a:ext cx="5669280" cy="4425696"/>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dirty="0"/>
          </a:p>
        </p:txBody>
      </p:sp>
      <p:sp>
        <p:nvSpPr>
          <p:cNvPr id="15" name="Content Placeholder 11"/>
          <p:cNvSpPr>
            <a:spLocks noGrp="1"/>
          </p:cNvSpPr>
          <p:nvPr>
            <p:ph sz="quarter" idx="14"/>
          </p:nvPr>
        </p:nvSpPr>
        <p:spPr>
          <a:xfrm>
            <a:off x="6154420" y="1810512"/>
            <a:ext cx="5669280" cy="4425696"/>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20" name="Text Placeholder 3"/>
          <p:cNvSpPr>
            <a:spLocks noGrp="1"/>
          </p:cNvSpPr>
          <p:nvPr>
            <p:ph type="body" sz="half" idx="2"/>
          </p:nvPr>
        </p:nvSpPr>
        <p:spPr>
          <a:xfrm>
            <a:off x="368300" y="1298449"/>
            <a:ext cx="5664200" cy="509587"/>
          </a:xfrm>
        </p:spPr>
        <p:txBody>
          <a:bodyPr anchor="ctr">
            <a:normAutofit/>
          </a:bodyPr>
          <a:lstStyle>
            <a:lvl1pPr marL="0" indent="0" algn="l">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21" name="Text Placeholder 3"/>
          <p:cNvSpPr>
            <a:spLocks noGrp="1"/>
          </p:cNvSpPr>
          <p:nvPr>
            <p:ph type="body" sz="half" idx="15"/>
          </p:nvPr>
        </p:nvSpPr>
        <p:spPr>
          <a:xfrm>
            <a:off x="6154420" y="1298449"/>
            <a:ext cx="5664200" cy="509587"/>
          </a:xfrm>
        </p:spPr>
        <p:txBody>
          <a:bodyPr anchor="ctr">
            <a:normAutofit/>
          </a:bodyPr>
          <a:lstStyle>
            <a:lvl1pPr marL="0" indent="0">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2"/>
                </a:solidFill>
              </a:defRPr>
            </a:lvl1pPr>
          </a:lstStyle>
          <a:p>
            <a:fld id="{89525CDC-DD23-446B-8DCB-A021F58E002C}"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A53780F-8666-40FE-95A0-81027AA6D061}" type="slidenum">
              <a:rPr lang="tr-TR" smtClean="0"/>
              <a:pPr/>
              <a:t>‹#›</a:t>
            </a:fld>
            <a:endParaRPr lang="tr-TR"/>
          </a:p>
        </p:txBody>
      </p:sp>
      <p:sp>
        <p:nvSpPr>
          <p:cNvPr id="17"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525CDC-DD23-446B-8DCB-A021F58E002C}"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A53780F-8666-40FE-95A0-81027AA6D0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1"/>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53780F-8666-40FE-95A0-81027AA6D061}" type="slidenum">
              <a:rPr lang="tr-TR" smtClean="0"/>
              <a:pPr/>
              <a:t>‹#›</a:t>
            </a:fld>
            <a:endParaRPr lang="tr-TR"/>
          </a:p>
        </p:txBody>
      </p:sp>
      <p:sp>
        <p:nvSpPr>
          <p:cNvPr id="9" name="Title Placeholder 1"/>
          <p:cNvSpPr>
            <a:spLocks noGrp="1"/>
          </p:cNvSpPr>
          <p:nvPr>
            <p:ph type="title"/>
          </p:nvPr>
        </p:nvSpPr>
        <p:spPr>
          <a:xfrm>
            <a:off x="368300" y="228601"/>
            <a:ext cx="3779520" cy="1298448"/>
          </a:xfrm>
          <a:prstGeom prst="rect">
            <a:avLst/>
          </a:prstGeom>
        </p:spPr>
        <p:txBody>
          <a:bodyPr vert="horz" lIns="91440" tIns="45720" rIns="91440" bIns="45720" rtlCol="0" anchor="b" anchorCtr="0">
            <a:normAutofit/>
          </a:bodyPr>
          <a:lstStyle>
            <a:lvl1pPr>
              <a:defRPr sz="2400">
                <a:solidFill>
                  <a:schemeClr val="bg2"/>
                </a:solidFill>
              </a:defRPr>
            </a:lvl1pPr>
          </a:lstStyle>
          <a:p>
            <a:r>
              <a:rPr lang="tr-TR"/>
              <a:t>Click to edit Master title style</a:t>
            </a:r>
            <a:endParaRPr lang="en-US" dirty="0"/>
          </a:p>
        </p:txBody>
      </p:sp>
      <p:sp>
        <p:nvSpPr>
          <p:cNvPr id="10" name="Content Placeholder 11"/>
          <p:cNvSpPr>
            <a:spLocks noGrp="1"/>
          </p:cNvSpPr>
          <p:nvPr>
            <p:ph sz="quarter" idx="14"/>
          </p:nvPr>
        </p:nvSpPr>
        <p:spPr>
          <a:xfrm>
            <a:off x="5034580" y="533400"/>
            <a:ext cx="6751021" cy="5702808"/>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dirty="0"/>
          </a:p>
        </p:txBody>
      </p:sp>
      <p:sp>
        <p:nvSpPr>
          <p:cNvPr id="11" name="Text Placeholder 3"/>
          <p:cNvSpPr>
            <a:spLocks noGrp="1"/>
          </p:cNvSpPr>
          <p:nvPr>
            <p:ph type="body" sz="half" idx="2"/>
          </p:nvPr>
        </p:nvSpPr>
        <p:spPr>
          <a:xfrm>
            <a:off x="368299" y="1539240"/>
            <a:ext cx="3779520" cy="4709160"/>
          </a:xfrm>
        </p:spPr>
        <p:txBody>
          <a:bodyPr>
            <a:normAutofit/>
          </a:bodyPr>
          <a:lstStyle>
            <a:lvl1pPr marL="0" indent="0">
              <a:buNone/>
              <a:defRPr lang="en-US" sz="1600" b="0" i="0" kern="1200" cap="none" spc="30" baseline="0" dirty="0" smtClean="0">
                <a:solidFill>
                  <a:schemeClr val="bg2"/>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600"/>
              </a:spcBef>
              <a:spcAft>
                <a:spcPts val="0"/>
              </a:spcAft>
              <a:buClr>
                <a:schemeClr val="accent1"/>
              </a:buClr>
              <a:buFont typeface="Arial" pitchFamily="34" charset="0"/>
              <a:buNone/>
            </a:pPr>
            <a:r>
              <a:rPr lang="tr-TR"/>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Rectangle 12"/>
          <p:cNvSpPr/>
          <p:nvPr/>
        </p:nvSpPr>
        <p:spPr>
          <a:xfrm>
            <a:off x="0" y="-1"/>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546600" y="0"/>
            <a:ext cx="7645400" cy="6858000"/>
          </a:xfrm>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Drag picture to placeholder or click icon to add</a:t>
            </a: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53780F-8666-40FE-95A0-81027AA6D061}" type="slidenum">
              <a:rPr lang="tr-TR" smtClean="0"/>
              <a:pPr/>
              <a:t>‹#›</a:t>
            </a:fld>
            <a:endParaRPr lang="tr-TR"/>
          </a:p>
        </p:txBody>
      </p:sp>
      <p:sp>
        <p:nvSpPr>
          <p:cNvPr id="21" name="Title Placeholder 1"/>
          <p:cNvSpPr>
            <a:spLocks noGrp="1"/>
          </p:cNvSpPr>
          <p:nvPr>
            <p:ph type="title"/>
          </p:nvPr>
        </p:nvSpPr>
        <p:spPr>
          <a:xfrm>
            <a:off x="368299" y="228600"/>
            <a:ext cx="3779520" cy="1295399"/>
          </a:xfrm>
          <a:prstGeom prst="rect">
            <a:avLst/>
          </a:prstGeom>
        </p:spPr>
        <p:txBody>
          <a:bodyPr vert="horz" lIns="91440" tIns="45720" rIns="91440" bIns="45720" rtlCol="0" anchor="b" anchorCtr="0">
            <a:normAutofit/>
          </a:bodyPr>
          <a:lstStyle>
            <a:lvl1pPr>
              <a:defRPr sz="2400">
                <a:solidFill>
                  <a:schemeClr val="bg2"/>
                </a:solidFill>
              </a:defRPr>
            </a:lvl1pPr>
          </a:lstStyle>
          <a:p>
            <a:r>
              <a:rPr lang="tr-TR"/>
              <a:t>Click to edit Master title style</a:t>
            </a:r>
            <a:endParaRPr lang="en-US" dirty="0"/>
          </a:p>
        </p:txBody>
      </p:sp>
      <p:sp>
        <p:nvSpPr>
          <p:cNvPr id="25" name="Text Placeholder 24"/>
          <p:cNvSpPr>
            <a:spLocks noGrp="1"/>
          </p:cNvSpPr>
          <p:nvPr>
            <p:ph type="body" sz="quarter" idx="13"/>
          </p:nvPr>
        </p:nvSpPr>
        <p:spPr>
          <a:xfrm>
            <a:off x="365760" y="1536192"/>
            <a:ext cx="3779520" cy="4712208"/>
          </a:xfrm>
        </p:spPr>
        <p:txBody>
          <a:bodyPr>
            <a:normAutofit/>
          </a:bodyPr>
          <a:lstStyle>
            <a:lvl1pPr marL="0" indent="0">
              <a:buNone/>
              <a:defRPr sz="1600">
                <a:solidFill>
                  <a:schemeClr val="bg2"/>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tr-TR"/>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3" name="Text Placeholder 2"/>
          <p:cNvSpPr>
            <a:spLocks noGrp="1"/>
          </p:cNvSpPr>
          <p:nvPr>
            <p:ph type="body" idx="1"/>
          </p:nvPr>
        </p:nvSpPr>
        <p:spPr>
          <a:xfrm>
            <a:off x="368300" y="1295401"/>
            <a:ext cx="11455400" cy="4933949"/>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dirty="0"/>
          </a:p>
        </p:txBody>
      </p:sp>
      <p:sp>
        <p:nvSpPr>
          <p:cNvPr id="4" name="Date Placeholder 3"/>
          <p:cNvSpPr>
            <a:spLocks noGrp="1"/>
          </p:cNvSpPr>
          <p:nvPr>
            <p:ph type="dt" sz="half" idx="2"/>
          </p:nvPr>
        </p:nvSpPr>
        <p:spPr>
          <a:xfrm>
            <a:off x="368300" y="6429375"/>
            <a:ext cx="2844800" cy="292100"/>
          </a:xfrm>
          <a:prstGeom prst="rect">
            <a:avLst/>
          </a:prstGeom>
        </p:spPr>
        <p:txBody>
          <a:bodyPr vert="horz" lIns="91440" tIns="45720" rIns="91440" bIns="45720" rtlCol="0" anchor="ctr">
            <a:normAutofit/>
          </a:bodyPr>
          <a:lstStyle>
            <a:lvl1pPr algn="l">
              <a:defRPr sz="1050" b="1">
                <a:solidFill>
                  <a:schemeClr val="tx2"/>
                </a:solidFill>
              </a:defRPr>
            </a:lvl1pPr>
          </a:lstStyle>
          <a:p>
            <a:fld id="{89525CDC-DD23-446B-8DCB-A021F58E002C}" type="datetimeFigureOut">
              <a:rPr lang="tr-TR" smtClean="0"/>
              <a:pPr/>
              <a:t>4.05.2020</a:t>
            </a:fld>
            <a:endParaRPr lang="tr-TR"/>
          </a:p>
        </p:txBody>
      </p:sp>
      <p:sp>
        <p:nvSpPr>
          <p:cNvPr id="5" name="Footer Placeholder 4"/>
          <p:cNvSpPr>
            <a:spLocks noGrp="1"/>
          </p:cNvSpPr>
          <p:nvPr>
            <p:ph type="ftr" sz="quarter" idx="3"/>
          </p:nvPr>
        </p:nvSpPr>
        <p:spPr>
          <a:xfrm>
            <a:off x="4991099" y="6429375"/>
            <a:ext cx="5448300" cy="292100"/>
          </a:xfrm>
          <a:prstGeom prst="rect">
            <a:avLst/>
          </a:prstGeom>
        </p:spPr>
        <p:txBody>
          <a:bodyPr vert="horz" lIns="91440" tIns="45720" rIns="91440" bIns="45720" rtlCol="0" anchor="ctr">
            <a:normAutofit/>
          </a:bodyPr>
          <a:lstStyle>
            <a:lvl1pPr algn="l">
              <a:defRPr sz="1050" b="1">
                <a:solidFill>
                  <a:schemeClr val="tx2"/>
                </a:solidFill>
              </a:defRPr>
            </a:lvl1pPr>
          </a:lstStyle>
          <a:p>
            <a:endParaRPr lang="tr-TR"/>
          </a:p>
        </p:txBody>
      </p:sp>
      <p:sp>
        <p:nvSpPr>
          <p:cNvPr id="6" name="Slide Number Placeholder 5"/>
          <p:cNvSpPr>
            <a:spLocks noGrp="1"/>
          </p:cNvSpPr>
          <p:nvPr>
            <p:ph type="sldNum" sz="quarter" idx="4"/>
          </p:nvPr>
        </p:nvSpPr>
        <p:spPr>
          <a:xfrm>
            <a:off x="10655300" y="6429375"/>
            <a:ext cx="1168400" cy="292100"/>
          </a:xfrm>
          <a:prstGeom prst="rect">
            <a:avLst/>
          </a:prstGeom>
        </p:spPr>
        <p:txBody>
          <a:bodyPr vert="horz" lIns="91440" tIns="45720" rIns="91440" bIns="45720" rtlCol="0" anchor="ctr">
            <a:normAutofit/>
          </a:bodyPr>
          <a:lstStyle>
            <a:lvl1pPr algn="r">
              <a:defRPr sz="1600" b="1">
                <a:solidFill>
                  <a:schemeClr val="tx2"/>
                </a:solidFill>
              </a:defRPr>
            </a:lvl1pPr>
          </a:lstStyle>
          <a:p>
            <a:fld id="{8A53780F-8666-40FE-95A0-81027AA6D0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txStyles>
    <p:titleStyle>
      <a:lvl1pPr algn="l" defTabSz="914400" rtl="0" eaLnBrk="1" latinLnBrk="0" hangingPunct="1">
        <a:spcBef>
          <a:spcPts val="400"/>
        </a:spcBef>
        <a:buNone/>
        <a:defRPr sz="3600" b="0" kern="1200" cap="none" spc="0" baseline="0">
          <a:solidFill>
            <a:schemeClr val="tx2"/>
          </a:solidFill>
          <a:latin typeface="+mj-lt"/>
          <a:ea typeface="+mj-ea"/>
          <a:cs typeface="Tunga" pitchFamily="2"/>
        </a:defRPr>
      </a:lvl1pPr>
    </p:titleStyle>
    <p:bodyStyle>
      <a:lvl1pPr marL="171450" indent="-173736" algn="l" defTabSz="914400" rtl="0" eaLnBrk="1" latinLnBrk="0" hangingPunct="1">
        <a:spcBef>
          <a:spcPts val="600"/>
        </a:spcBef>
        <a:spcAft>
          <a:spcPts val="0"/>
        </a:spcAft>
        <a:buClr>
          <a:schemeClr val="accent1"/>
        </a:buClr>
        <a:buFont typeface="Arial" pitchFamily="34" charset="0"/>
        <a:buChar char="•"/>
        <a:defRPr sz="2200" b="0" i="0" kern="1200" cap="none" spc="30" baseline="0">
          <a:solidFill>
            <a:schemeClr val="tx2"/>
          </a:solidFill>
          <a:latin typeface="+mn-lt"/>
          <a:ea typeface="+mn-ea"/>
          <a:cs typeface="Tahoma" pitchFamily="34" charset="0"/>
        </a:defRPr>
      </a:lvl1pPr>
      <a:lvl2pPr marL="344488" indent="-173736" algn="l" defTabSz="914400" rtl="0" eaLnBrk="1" latinLnBrk="0" hangingPunct="1">
        <a:spcBef>
          <a:spcPts val="600"/>
        </a:spcBef>
        <a:buClr>
          <a:schemeClr val="accent1"/>
        </a:buClr>
        <a:buFont typeface="Arial" pitchFamily="34" charset="0"/>
        <a:buChar char="•"/>
        <a:defRPr sz="2000" kern="1200">
          <a:solidFill>
            <a:schemeClr val="tx2"/>
          </a:solidFill>
          <a:latin typeface="+mn-lt"/>
          <a:ea typeface="+mn-ea"/>
          <a:cs typeface="Tahoma" pitchFamily="34" charset="0"/>
        </a:defRPr>
      </a:lvl2pPr>
      <a:lvl3pPr marL="515938" indent="-173736" algn="l" defTabSz="914400" rtl="0" eaLnBrk="1" latinLnBrk="0" hangingPunct="1">
        <a:spcBef>
          <a:spcPts val="600"/>
        </a:spcBef>
        <a:buClr>
          <a:schemeClr val="accent1"/>
        </a:buClr>
        <a:buFont typeface="Arial" pitchFamily="34" charset="0"/>
        <a:buChar char="•"/>
        <a:defRPr sz="1800" kern="1200">
          <a:solidFill>
            <a:schemeClr val="tx2"/>
          </a:solidFill>
          <a:latin typeface="+mn-lt"/>
          <a:ea typeface="+mn-ea"/>
          <a:cs typeface="Tahoma" pitchFamily="34" charset="0"/>
        </a:defRPr>
      </a:lvl3pPr>
      <a:lvl4pPr marL="688975" indent="-173736" algn="l" defTabSz="914400" rtl="0" eaLnBrk="1" latinLnBrk="0" hangingPunct="1">
        <a:spcBef>
          <a:spcPts val="600"/>
        </a:spcBef>
        <a:buClr>
          <a:schemeClr val="accent1"/>
        </a:buClr>
        <a:buFont typeface="Arial" pitchFamily="34" charset="0"/>
        <a:buChar char="•"/>
        <a:defRPr sz="1600" kern="1200">
          <a:solidFill>
            <a:schemeClr val="tx2"/>
          </a:solidFill>
          <a:latin typeface="+mn-lt"/>
          <a:ea typeface="+mn-ea"/>
          <a:cs typeface="Tahoma" pitchFamily="34" charset="0"/>
        </a:defRPr>
      </a:lvl4pPr>
      <a:lvl5pPr marL="860425" indent="-173736" algn="l" defTabSz="914400" rtl="0" eaLnBrk="1" latinLnBrk="0" hangingPunct="1">
        <a:spcBef>
          <a:spcPts val="600"/>
        </a:spcBef>
        <a:buClr>
          <a:schemeClr val="accent1"/>
        </a:buClr>
        <a:buFont typeface="Arial" pitchFamily="34" charset="0"/>
        <a:buChar char="•"/>
        <a:defRPr sz="1600" kern="1200" baseline="0">
          <a:solidFill>
            <a:schemeClr val="tx2"/>
          </a:solidFill>
          <a:latin typeface="+mn-lt"/>
          <a:ea typeface="+mn-ea"/>
          <a:cs typeface="Tahoma" pitchFamily="34" charset="0"/>
        </a:defRPr>
      </a:lvl5pPr>
      <a:lvl6pPr marL="105156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123444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141732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8pPr>
      <a:lvl9pPr marL="160020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a:bodyPr>
          <a:lstStyle/>
          <a:p>
            <a:pPr algn="ctr"/>
            <a:endParaRPr lang="tr-TR" sz="4000" dirty="0"/>
          </a:p>
        </p:txBody>
      </p:sp>
      <p:sp>
        <p:nvSpPr>
          <p:cNvPr id="2" name="Unvan 1"/>
          <p:cNvSpPr>
            <a:spLocks noGrp="1"/>
          </p:cNvSpPr>
          <p:nvPr>
            <p:ph type="title"/>
          </p:nvPr>
        </p:nvSpPr>
        <p:spPr>
          <a:xfrm>
            <a:off x="4986528" y="1417320"/>
            <a:ext cx="6827520" cy="1452880"/>
          </a:xfrm>
        </p:spPr>
        <p:txBody>
          <a:bodyPr>
            <a:normAutofit/>
          </a:bodyPr>
          <a:lstStyle/>
          <a:p>
            <a:r>
              <a:rPr lang="tr-TR" sz="3600" dirty="0"/>
              <a:t>ÇOCUĞU TANIMA VE DEĞERLENDİRME TEKNİKLERİ</a:t>
            </a:r>
          </a:p>
        </p:txBody>
      </p:sp>
    </p:spTree>
    <p:extLst>
      <p:ext uri="{BB962C8B-B14F-4D97-AF65-F5344CB8AC3E}">
        <p14:creationId xmlns:p14="http://schemas.microsoft.com/office/powerpoint/2010/main" val="3066745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BAŞARI TESTLERİ</a:t>
            </a:r>
          </a:p>
        </p:txBody>
      </p:sp>
      <p:sp>
        <p:nvSpPr>
          <p:cNvPr id="3" name="İçerik Yer Tutucusu 2"/>
          <p:cNvSpPr>
            <a:spLocks noGrp="1"/>
          </p:cNvSpPr>
          <p:nvPr>
            <p:ph sz="quarter" idx="13"/>
          </p:nvPr>
        </p:nvSpPr>
        <p:spPr>
          <a:xfrm>
            <a:off x="976894" y="2135382"/>
            <a:ext cx="10849345" cy="4100825"/>
          </a:xfrm>
        </p:spPr>
        <p:txBody>
          <a:bodyPr>
            <a:normAutofit/>
          </a:bodyPr>
          <a:lstStyle/>
          <a:p>
            <a:pPr>
              <a:lnSpc>
                <a:spcPct val="140000"/>
              </a:lnSpc>
            </a:pPr>
            <a:r>
              <a:rPr lang="tr-TR" sz="2800" dirty="0"/>
              <a:t>Başarı Testleri: bireyin eğitim süreci içinde ya da belirli çevre koşulları altında ne kadar öğrendiğini ölçen testler</a:t>
            </a:r>
          </a:p>
          <a:p>
            <a:pPr marL="0" indent="0">
              <a:lnSpc>
                <a:spcPct val="140000"/>
              </a:lnSpc>
              <a:buNone/>
            </a:pPr>
            <a:br>
              <a:rPr lang="tr-TR" sz="2800" dirty="0"/>
            </a:br>
            <a:endParaRPr lang="tr-TR" sz="2800" dirty="0"/>
          </a:p>
        </p:txBody>
      </p:sp>
    </p:spTree>
    <p:extLst>
      <p:ext uri="{BB962C8B-B14F-4D97-AF65-F5344CB8AC3E}">
        <p14:creationId xmlns:p14="http://schemas.microsoft.com/office/powerpoint/2010/main" val="4241944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BAŞARI TESTLERİ</a:t>
            </a:r>
            <a:endParaRPr lang="en-US" dirty="0"/>
          </a:p>
        </p:txBody>
      </p:sp>
      <p:sp>
        <p:nvSpPr>
          <p:cNvPr id="3" name="Content Placeholder 2"/>
          <p:cNvSpPr>
            <a:spLocks noGrp="1"/>
          </p:cNvSpPr>
          <p:nvPr>
            <p:ph sz="quarter" idx="13"/>
          </p:nvPr>
        </p:nvSpPr>
        <p:spPr>
          <a:xfrm>
            <a:off x="460536" y="1423588"/>
            <a:ext cx="11365704" cy="4812619"/>
          </a:xfrm>
        </p:spPr>
        <p:txBody>
          <a:bodyPr/>
          <a:lstStyle/>
          <a:p>
            <a:endParaRPr lang="tr-TR" sz="2400" dirty="0"/>
          </a:p>
          <a:p>
            <a:pPr>
              <a:lnSpc>
                <a:spcPct val="140000"/>
              </a:lnSpc>
            </a:pPr>
            <a:r>
              <a:rPr lang="tr-TR" sz="2400" dirty="0"/>
              <a:t>Başarı testleri, herhangi bir eğitim ya da öğretimin etkisini ölçmek amacıyla kullanılırlar. Başka bir ifadeyle başarı testleri, bireyin bilgi düzeyini, öğrenme düzeyini veya öğrenme eksikliklerini görmek amacıyla hazırlanmış   testlerdir.</a:t>
            </a:r>
          </a:p>
          <a:p>
            <a:endParaRPr lang="en-US" dirty="0"/>
          </a:p>
        </p:txBody>
      </p:sp>
    </p:spTree>
    <p:extLst>
      <p:ext uri="{BB962C8B-B14F-4D97-AF65-F5344CB8AC3E}">
        <p14:creationId xmlns:p14="http://schemas.microsoft.com/office/powerpoint/2010/main" val="396781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BAŞARI TESTLERİ</a:t>
            </a:r>
            <a:endParaRPr lang="tr-TR" dirty="0"/>
          </a:p>
        </p:txBody>
      </p:sp>
      <p:sp>
        <p:nvSpPr>
          <p:cNvPr id="3" name="İçerik Yer Tutucusu 2"/>
          <p:cNvSpPr>
            <a:spLocks noGrp="1"/>
          </p:cNvSpPr>
          <p:nvPr>
            <p:ph sz="quarter" idx="13"/>
          </p:nvPr>
        </p:nvSpPr>
        <p:spPr>
          <a:xfrm>
            <a:off x="365760" y="2030506"/>
            <a:ext cx="11460480" cy="4205702"/>
          </a:xfrm>
        </p:spPr>
        <p:txBody>
          <a:bodyPr>
            <a:normAutofit/>
          </a:bodyPr>
          <a:lstStyle/>
          <a:p>
            <a:pPr>
              <a:lnSpc>
                <a:spcPct val="140000"/>
              </a:lnSpc>
            </a:pPr>
            <a:r>
              <a:rPr lang="tr-TR" sz="2800" dirty="0"/>
              <a:t>Başarı testleri maksimum performans ölçen testlerdendir. </a:t>
            </a:r>
          </a:p>
          <a:p>
            <a:pPr marL="0" indent="0">
              <a:lnSpc>
                <a:spcPct val="140000"/>
              </a:lnSpc>
              <a:buNone/>
            </a:pPr>
            <a:endParaRPr lang="tr-TR" sz="2800" dirty="0"/>
          </a:p>
          <a:p>
            <a:pPr>
              <a:lnSpc>
                <a:spcPct val="140000"/>
              </a:lnSpc>
            </a:pPr>
            <a:r>
              <a:rPr lang="tr-TR" sz="2800" dirty="0"/>
              <a:t>Başarı testleri esas olarak bireyin ileride ne kadar öğrenebileceğinin değil, geçmişte ne kadar öğrendiğinin belirlenmesinde kullanılır. Başarı testlerinin öğretmen yapımı başarı testleri ve standart başarı testleri olmak üzere iki türü vardır.</a:t>
            </a:r>
          </a:p>
          <a:p>
            <a:endParaRPr lang="tr-TR" sz="2800" dirty="0"/>
          </a:p>
        </p:txBody>
      </p:sp>
    </p:spTree>
    <p:extLst>
      <p:ext uri="{BB962C8B-B14F-4D97-AF65-F5344CB8AC3E}">
        <p14:creationId xmlns:p14="http://schemas.microsoft.com/office/powerpoint/2010/main" val="1611559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BAŞARI TESTLERİ</a:t>
            </a:r>
            <a:endParaRPr lang="tr-TR" dirty="0"/>
          </a:p>
        </p:txBody>
      </p:sp>
      <p:sp>
        <p:nvSpPr>
          <p:cNvPr id="3" name="İçerik Yer Tutucusu 2"/>
          <p:cNvSpPr>
            <a:spLocks noGrp="1"/>
          </p:cNvSpPr>
          <p:nvPr>
            <p:ph sz="quarter" idx="13"/>
          </p:nvPr>
        </p:nvSpPr>
        <p:spPr>
          <a:xfrm>
            <a:off x="365760" y="2274276"/>
            <a:ext cx="11460480" cy="3961931"/>
          </a:xfrm>
        </p:spPr>
        <p:txBody>
          <a:bodyPr>
            <a:noAutofit/>
          </a:bodyPr>
          <a:lstStyle/>
          <a:p>
            <a:pPr>
              <a:lnSpc>
                <a:spcPct val="140000"/>
              </a:lnSpc>
            </a:pPr>
            <a:r>
              <a:rPr lang="tr-TR" sz="2800" dirty="0"/>
              <a:t>Genellikle çocuğun eğitim aldığı alanda elde ettiği bilgilerin ne kadarını aldığını ya da belirli bir beceriye ne derece sahip olduğunu ölçmek için tasarlanır.</a:t>
            </a:r>
          </a:p>
          <a:p>
            <a:pPr>
              <a:lnSpc>
                <a:spcPct val="140000"/>
              </a:lnSpc>
            </a:pPr>
            <a:r>
              <a:rPr lang="tr-TR" sz="2800" dirty="0" err="1"/>
              <a:t>Metropolitan</a:t>
            </a:r>
            <a:r>
              <a:rPr lang="tr-TR" sz="2800" dirty="0"/>
              <a:t> </a:t>
            </a:r>
            <a:r>
              <a:rPr lang="tr-TR" sz="2800" dirty="0" err="1"/>
              <a:t>Hazırbulunuşluk</a:t>
            </a:r>
            <a:r>
              <a:rPr lang="tr-TR" sz="2800" dirty="0"/>
              <a:t> Testleri, </a:t>
            </a:r>
          </a:p>
          <a:p>
            <a:pPr>
              <a:lnSpc>
                <a:spcPct val="140000"/>
              </a:lnSpc>
            </a:pPr>
            <a:r>
              <a:rPr lang="tr-TR" sz="2800" dirty="0" err="1"/>
              <a:t>Woodcock</a:t>
            </a:r>
            <a:r>
              <a:rPr lang="tr-TR" sz="2800" dirty="0"/>
              <a:t>-Johnson Testleri </a:t>
            </a:r>
          </a:p>
        </p:txBody>
      </p:sp>
    </p:spTree>
    <p:extLst>
      <p:ext uri="{BB962C8B-B14F-4D97-AF65-F5344CB8AC3E}">
        <p14:creationId xmlns:p14="http://schemas.microsoft.com/office/powerpoint/2010/main" val="4056103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BAŞARI TESTLERİ</a:t>
            </a:r>
            <a:endParaRPr lang="tr-TR" dirty="0"/>
          </a:p>
        </p:txBody>
      </p:sp>
      <p:sp>
        <p:nvSpPr>
          <p:cNvPr id="3" name="2 İçerik Yer Tutucusu"/>
          <p:cNvSpPr>
            <a:spLocks noGrp="1"/>
          </p:cNvSpPr>
          <p:nvPr>
            <p:ph sz="quarter" idx="13"/>
          </p:nvPr>
        </p:nvSpPr>
        <p:spPr>
          <a:xfrm>
            <a:off x="365760" y="2274276"/>
            <a:ext cx="11460480" cy="3961931"/>
          </a:xfrm>
        </p:spPr>
        <p:txBody>
          <a:bodyPr/>
          <a:lstStyle/>
          <a:p>
            <a:pPr>
              <a:lnSpc>
                <a:spcPct val="140000"/>
              </a:lnSpc>
            </a:pPr>
            <a:r>
              <a:rPr lang="tr-TR" sz="3200" dirty="0"/>
              <a:t>En önemli sınırlılıkları esnek olmamaları; özel ve güncel ihtiyaçlar, yerel durumlar ya da özel bir çalışma alanı için adapte edilememeleridir.</a:t>
            </a:r>
          </a:p>
          <a:p>
            <a:pPr>
              <a:lnSpc>
                <a:spcPct val="140000"/>
              </a:lnSpc>
            </a:pPr>
            <a:r>
              <a:rPr lang="tr-TR" sz="3200" dirty="0"/>
              <a:t>Genellikle o an itibariyle neyin öğrenildiği veya başarıldığını ölçmek için kullanılır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BAŞARI TESTLERİ</a:t>
            </a:r>
            <a:endParaRPr lang="tr-TR" dirty="0"/>
          </a:p>
        </p:txBody>
      </p:sp>
      <p:sp>
        <p:nvSpPr>
          <p:cNvPr id="3" name="2 İçerik Yer Tutucusu"/>
          <p:cNvSpPr>
            <a:spLocks noGrp="1"/>
          </p:cNvSpPr>
          <p:nvPr>
            <p:ph sz="quarter" idx="13"/>
          </p:nvPr>
        </p:nvSpPr>
        <p:spPr>
          <a:xfrm>
            <a:off x="365760" y="2239108"/>
            <a:ext cx="11460480" cy="3997100"/>
          </a:xfrm>
        </p:spPr>
        <p:txBody>
          <a:bodyPr/>
          <a:lstStyle/>
          <a:p>
            <a:r>
              <a:rPr lang="tr-TR" sz="3600" dirty="0"/>
              <a:t>Başarı testleri okul öncesi dönem çocukları için uygun mudur? Neden?</a:t>
            </a:r>
          </a:p>
          <a:p>
            <a:endParaRPr lang="tr-TR" sz="3600" dirty="0"/>
          </a:p>
          <a:p>
            <a:r>
              <a:rPr lang="tr-TR" sz="3600" dirty="0"/>
              <a:t>Okul öncesi dönemde başarı testlerine alternatif </a:t>
            </a:r>
            <a:r>
              <a:rPr lang="tr-TR" sz="3600"/>
              <a:t>uygulamalar nelerdir?</a:t>
            </a:r>
            <a:endParaRPr lang="tr-TR" sz="3600" dirty="0"/>
          </a:p>
          <a:p>
            <a:endParaRPr lang="tr-TR"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2F38CC8-9D0F-4CFF-9DEB-7F060BC399AA}"/>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B6C04B1E-20F6-4D37-A77C-18D33AF08243}"/>
              </a:ext>
            </a:extLst>
          </p:cNvPr>
          <p:cNvSpPr>
            <a:spLocks noGrp="1"/>
          </p:cNvSpPr>
          <p:nvPr>
            <p:ph sz="quarter" idx="13"/>
          </p:nvPr>
        </p:nvSpPr>
        <p:spPr/>
        <p:txBody>
          <a:bodyPr>
            <a:normAutofit fontScale="70000" lnSpcReduction="20000"/>
          </a:bodyPr>
          <a:lstStyle/>
          <a:p>
            <a:r>
              <a:rPr lang="tr-TR" dirty="0"/>
              <a:t>o	</a:t>
            </a:r>
            <a:r>
              <a:rPr lang="tr-TR" dirty="0" err="1"/>
              <a:t>Axline</a:t>
            </a:r>
            <a:r>
              <a:rPr lang="tr-TR" dirty="0"/>
              <a:t>, Virginia. (1986). Benliğini Arayan Çocuk. Panama Yayıncılık. İstanbul. </a:t>
            </a:r>
          </a:p>
          <a:p>
            <a:r>
              <a:rPr lang="tr-TR" dirty="0"/>
              <a:t>o	Eriş, Bahar. (2018). Gölgedeki Yıldızlar-</a:t>
            </a:r>
            <a:r>
              <a:rPr lang="tr-TR" dirty="0" err="1"/>
              <a:t>Disleksinin</a:t>
            </a:r>
            <a:r>
              <a:rPr lang="tr-TR" dirty="0"/>
              <a:t> Gizli Yetenekleri. Alfa Basım Yayım Dağıtım San. ve Tic. AŞ. </a:t>
            </a:r>
            <a:r>
              <a:rPr lang="tr-TR" dirty="0" err="1"/>
              <a:t>İtanbul</a:t>
            </a:r>
            <a:r>
              <a:rPr lang="tr-TR" dirty="0"/>
              <a:t>. </a:t>
            </a:r>
          </a:p>
          <a:p>
            <a:r>
              <a:rPr lang="tr-TR" dirty="0"/>
              <a:t>o	Çocuktur Geçer</a:t>
            </a:r>
          </a:p>
          <a:p>
            <a:r>
              <a:rPr lang="tr-TR" dirty="0"/>
              <a:t>o	Bayhan, Pınar (Ed.). (2017). Okul Öncesinde Alternatif Değerlendirme. Hedef Yayıncılık. Ankara. </a:t>
            </a:r>
          </a:p>
          <a:p>
            <a:r>
              <a:rPr lang="tr-TR" dirty="0"/>
              <a:t>o	Kumtepe, Alper Tolga (Ed.). (2017). Çocuğu Tanıma ve Değerlendirme. Anadolu Üniversitesi Yayınları. Eskişehir.</a:t>
            </a:r>
          </a:p>
          <a:p>
            <a:r>
              <a:rPr lang="tr-TR" dirty="0"/>
              <a:t>o	</a:t>
            </a:r>
            <a:r>
              <a:rPr lang="tr-TR" dirty="0" err="1"/>
              <a:t>Bredekamp</a:t>
            </a:r>
            <a:r>
              <a:rPr lang="tr-TR" dirty="0"/>
              <a:t>, </a:t>
            </a:r>
            <a:r>
              <a:rPr lang="tr-TR" dirty="0" err="1"/>
              <a:t>Sue</a:t>
            </a:r>
            <a:r>
              <a:rPr lang="tr-TR" dirty="0"/>
              <a:t>. (2015).  Erken Çocukluk Eğitiminde Etkili uygulamalar. ve Eğitim Danışmanlık Tic. </a:t>
            </a:r>
            <a:r>
              <a:rPr lang="tr-TR" dirty="0" err="1"/>
              <a:t>Ltd.Şti</a:t>
            </a:r>
            <a:r>
              <a:rPr lang="tr-TR" dirty="0"/>
              <a:t>. Ankara. </a:t>
            </a:r>
          </a:p>
          <a:p>
            <a:r>
              <a:rPr lang="tr-TR" dirty="0"/>
              <a:t>o	</a:t>
            </a:r>
            <a:r>
              <a:rPr lang="tr-TR" dirty="0" err="1"/>
              <a:t>Mc</a:t>
            </a:r>
            <a:r>
              <a:rPr lang="tr-TR" dirty="0"/>
              <a:t> </a:t>
            </a:r>
            <a:r>
              <a:rPr lang="tr-TR" dirty="0" err="1"/>
              <a:t>Afee</a:t>
            </a:r>
            <a:r>
              <a:rPr lang="tr-TR" dirty="0"/>
              <a:t>, </a:t>
            </a:r>
            <a:r>
              <a:rPr lang="tr-TR" dirty="0" err="1"/>
              <a:t>Oralie</a:t>
            </a:r>
            <a:r>
              <a:rPr lang="tr-TR" dirty="0"/>
              <a:t> ve </a:t>
            </a:r>
            <a:r>
              <a:rPr lang="tr-TR" dirty="0" err="1"/>
              <a:t>Leong</a:t>
            </a:r>
            <a:r>
              <a:rPr lang="tr-TR" dirty="0"/>
              <a:t>, </a:t>
            </a:r>
            <a:r>
              <a:rPr lang="tr-TR" dirty="0" err="1"/>
              <a:t>Deborah</a:t>
            </a:r>
            <a:r>
              <a:rPr lang="tr-TR" dirty="0"/>
              <a:t> J. (2015). Erken Çocukluk Döneminde Gelişim ve Öğrenmenin Değerlendirilmesi ve Desteklenmesi. ve Eğitim Danışmanlık Tic. </a:t>
            </a:r>
            <a:r>
              <a:rPr lang="tr-TR" dirty="0" err="1"/>
              <a:t>Ltd.Şti</a:t>
            </a:r>
            <a:r>
              <a:rPr lang="tr-TR" dirty="0"/>
              <a:t>. Ankara. </a:t>
            </a:r>
          </a:p>
          <a:p>
            <a:r>
              <a:rPr lang="tr-TR" dirty="0"/>
              <a:t>o	Yıldız Bıçakçı, M. (2017). Çocuğun Değerlendirilmesi. Erken Çocukluk Döneminde Gelişim I (Ed. Aysel Köksal Akyol). Anı Yayıncılık. Ankara.</a:t>
            </a:r>
          </a:p>
          <a:p>
            <a:r>
              <a:rPr lang="tr-TR" dirty="0"/>
              <a:t>o	Yıldız Bıçakçı, M. (2017). Çocuğun Değerlendirilmesi. Erken Çocukluk Döneminde Gelişim II (Ed. Aysel Köksal Akyol). Anı Yayıncılık. Ankara.</a:t>
            </a:r>
          </a:p>
          <a:p>
            <a:r>
              <a:rPr lang="tr-TR" dirty="0"/>
              <a:t>o	Karaaslan, Tuğba. (2018). “Okul Öncesi Dönem (3-5 Yaş) Çocuklarının Gelişimsel Özelliklerinin Değerlendirilmesi”. Okul Öncesinde ve İlkokulda Rehberlik ve Psikolojik Danışma (Ed. Zeynep Hamamcı). Nobel Akademik Yayıncılık ve Eğitim Danışmanlık Tic. </a:t>
            </a:r>
            <a:r>
              <a:rPr lang="tr-TR" dirty="0" err="1"/>
              <a:t>Ltd.Şti</a:t>
            </a:r>
            <a:r>
              <a:rPr lang="tr-TR" dirty="0"/>
              <a:t>. Ankara. </a:t>
            </a:r>
          </a:p>
          <a:p>
            <a:r>
              <a:rPr lang="tr-TR" dirty="0"/>
              <a:t>o	Emre </a:t>
            </a:r>
            <a:r>
              <a:rPr lang="tr-TR" dirty="0" err="1"/>
              <a:t>Bolatbaş</a:t>
            </a:r>
            <a:r>
              <a:rPr lang="tr-TR" dirty="0"/>
              <a:t>, Didem ve Yıldız Bıçakçı, </a:t>
            </a:r>
            <a:r>
              <a:rPr lang="tr-TR" dirty="0" err="1"/>
              <a:t>Müdriye</a:t>
            </a:r>
            <a:r>
              <a:rPr lang="tr-TR" dirty="0"/>
              <a:t>. (2018). Çocuk Gelişimini Değerlendirmede Biçimsel Olmayan Yöntemler (Standardize Olmayan Yöntemler). . </a:t>
            </a:r>
          </a:p>
          <a:p>
            <a:r>
              <a:rPr lang="tr-TR" dirty="0"/>
              <a:t>o	</a:t>
            </a:r>
            <a:r>
              <a:rPr lang="tr-TR" dirty="0" err="1"/>
              <a:t>Nitko</a:t>
            </a:r>
            <a:r>
              <a:rPr lang="tr-TR" dirty="0"/>
              <a:t>, </a:t>
            </a:r>
            <a:r>
              <a:rPr lang="tr-TR" dirty="0" err="1"/>
              <a:t>Anthony</a:t>
            </a:r>
            <a:r>
              <a:rPr lang="tr-TR" dirty="0"/>
              <a:t> J. ve </a:t>
            </a:r>
            <a:r>
              <a:rPr lang="tr-TR" dirty="0" err="1"/>
              <a:t>Brookhart</a:t>
            </a:r>
            <a:r>
              <a:rPr lang="tr-TR" dirty="0"/>
              <a:t>, Susan M. (2016). Öğrencilerin Eğitsel Değerlendirilmesi. Nobel Akademik Yayıncılık). Ankara.</a:t>
            </a:r>
          </a:p>
          <a:p>
            <a:r>
              <a:rPr lang="tr-TR" dirty="0"/>
              <a:t>o	 Önder, Alev. (Ed.) (2014). Okul Öncesi Dönemde Çocukları Değerlendirme ve Tanıma. </a:t>
            </a:r>
            <a:r>
              <a:rPr lang="tr-TR" dirty="0" err="1"/>
              <a:t>Pegem</a:t>
            </a:r>
            <a:r>
              <a:rPr lang="tr-TR" dirty="0"/>
              <a:t> Akademi. Ankara.</a:t>
            </a:r>
          </a:p>
          <a:p>
            <a:endParaRPr lang="tr-TR" dirty="0"/>
          </a:p>
        </p:txBody>
      </p:sp>
    </p:spTree>
    <p:extLst>
      <p:ext uri="{BB962C8B-B14F-4D97-AF65-F5344CB8AC3E}">
        <p14:creationId xmlns:p14="http://schemas.microsoft.com/office/powerpoint/2010/main" val="9415283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ho">
  <a:themeElements>
    <a:clrScheme name="SOHO">
      <a:dk1>
        <a:srgbClr val="2E2224"/>
      </a:dk1>
      <a:lt1>
        <a:sysClr val="window" lastClr="FFFFFF"/>
      </a:lt1>
      <a:dk2>
        <a:srgbClr val="48231E"/>
      </a:dk2>
      <a:lt2>
        <a:srgbClr val="CBD8DD"/>
      </a:lt2>
      <a:accent1>
        <a:srgbClr val="61625E"/>
      </a:accent1>
      <a:accent2>
        <a:srgbClr val="964D2C"/>
      </a:accent2>
      <a:accent3>
        <a:srgbClr val="66553E"/>
      </a:accent3>
      <a:accent4>
        <a:srgbClr val="848058"/>
      </a:accent4>
      <a:accent5>
        <a:srgbClr val="AFA14B"/>
      </a:accent5>
      <a:accent6>
        <a:srgbClr val="AD7D4D"/>
      </a:accent6>
      <a:hlink>
        <a:srgbClr val="FFDE66"/>
      </a:hlink>
      <a:folHlink>
        <a:srgbClr val="C0AEBC"/>
      </a:folHlink>
    </a:clrScheme>
    <a:fontScheme name="SOHO">
      <a:maj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H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7000"/>
                <a:satMod val="150000"/>
              </a:schemeClr>
            </a:gs>
            <a:gs pos="30000">
              <a:schemeClr val="phClr">
                <a:shade val="94000"/>
                <a:satMod val="130000"/>
              </a:schemeClr>
            </a:gs>
            <a:gs pos="45000">
              <a:schemeClr val="phClr">
                <a:shade val="100000"/>
                <a:satMod val="120000"/>
              </a:schemeClr>
            </a:gs>
            <a:gs pos="55000">
              <a:schemeClr val="phClr">
                <a:shade val="100000"/>
                <a:satMod val="118000"/>
              </a:schemeClr>
            </a:gs>
            <a:gs pos="73000">
              <a:schemeClr val="phClr">
                <a:shade val="94000"/>
                <a:satMod val="130000"/>
              </a:schemeClr>
            </a:gs>
            <a:gs pos="100000">
              <a:schemeClr val="phClr">
                <a:shade val="67000"/>
                <a:satMod val="15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2700000" algn="br" rotWithShape="0">
              <a:srgbClr val="000000">
                <a:alpha val="40000"/>
              </a:srgbClr>
            </a:outerShdw>
          </a:effectLst>
        </a:effectStyle>
        <a:effectStyle>
          <a:effectLst>
            <a:outerShdw blurRad="50800" dist="38100" dir="2700000" algn="br" rotWithShape="0">
              <a:srgbClr val="000000">
                <a:alpha val="40000"/>
              </a:srgbClr>
            </a:outerShdw>
          </a:effectLst>
        </a:effectStyle>
        <a:effectStyle>
          <a:effectLst>
            <a:outerShdw blurRad="50800" dist="38100" dir="2700000" algn="br" rotWithShape="0">
              <a:srgbClr val="000000">
                <a:alpha val="40000"/>
              </a:srgbClr>
            </a:outerShdw>
          </a:effectLst>
          <a:scene3d>
            <a:camera prst="orthographicFront">
              <a:rot lat="0" lon="0" rev="0"/>
            </a:camera>
            <a:lightRig rig="threePt" dir="t">
              <a:rot lat="0" lon="0" rev="2700000"/>
            </a:lightRig>
          </a:scene3d>
          <a:sp3d contourW="19050">
            <a:bevelT w="31750" h="38100"/>
            <a:contourClr>
              <a:schemeClr val="phClr">
                <a:shade val="15000"/>
                <a:satMod val="110000"/>
              </a:schemeClr>
            </a:contourClr>
          </a:sp3d>
        </a:effectStyle>
      </a:effectStyleLst>
      <a:bgFillStyleLst>
        <a:solidFill>
          <a:schemeClr val="phClr"/>
        </a:solidFill>
        <a:gradFill rotWithShape="1">
          <a:gsLst>
            <a:gs pos="0">
              <a:schemeClr val="phClr">
                <a:tint val="64000"/>
                <a:satMod val="210000"/>
              </a:schemeClr>
            </a:gs>
            <a:gs pos="40000">
              <a:schemeClr val="phClr">
                <a:tint val="72000"/>
                <a:shade val="99000"/>
                <a:satMod val="200000"/>
              </a:schemeClr>
            </a:gs>
            <a:gs pos="100000">
              <a:schemeClr val="phClr">
                <a:tint val="100000"/>
                <a:shade val="30000"/>
                <a:alpha val="100000"/>
                <a:satMod val="175000"/>
                <a:lumMod val="100000"/>
              </a:schemeClr>
            </a:gs>
          </a:gsLst>
          <a:path path="circle">
            <a:fillToRect l="50000" t="-80000" r="50000" b="180000"/>
          </a:path>
        </a:gradFill>
        <a:blipFill rotWithShape="1">
          <a:blip xmlns:r="http://schemas.openxmlformats.org/officeDocument/2006/relationships" r:embed="rId1">
            <a:duotone>
              <a:schemeClr val="phClr">
                <a:tint val="86000"/>
                <a:alpha val="90000"/>
              </a:schemeClr>
              <a:schemeClr val="phClr">
                <a:shade val="49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SOHO.thmx</Template>
  <TotalTime>515</TotalTime>
  <Words>541</Words>
  <Application>Microsoft Office PowerPoint</Application>
  <PresentationFormat>Geniş ekran</PresentationFormat>
  <Paragraphs>36</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Candara</vt:lpstr>
      <vt:lpstr>Tahoma</vt:lpstr>
      <vt:lpstr>Tunga</vt:lpstr>
      <vt:lpstr>Soho</vt:lpstr>
      <vt:lpstr>ÇOCUĞU TANIMA VE DEĞERLENDİRME TEKNİKLERİ</vt:lpstr>
      <vt:lpstr>BAŞARI TESTLERİ</vt:lpstr>
      <vt:lpstr>BAŞARI TESTLERİ</vt:lpstr>
      <vt:lpstr>BAŞARI TESTLERİ</vt:lpstr>
      <vt:lpstr>BAŞARI TESTLERİ</vt:lpstr>
      <vt:lpstr>BAŞARI TESTLERİ</vt:lpstr>
      <vt:lpstr>BAŞARI TESTLERİ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Emin Demir</cp:lastModifiedBy>
  <cp:revision>98</cp:revision>
  <dcterms:created xsi:type="dcterms:W3CDTF">2017-09-25T14:40:04Z</dcterms:created>
  <dcterms:modified xsi:type="dcterms:W3CDTF">2020-05-03T23:03:12Z</dcterms:modified>
</cp:coreProperties>
</file>