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03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4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7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96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10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81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8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05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69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55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4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65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9457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Deniz balıklarının hemen hepsi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ovipar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olup, external fertilizasyon (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dış döllenme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) görülür.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1 Yaşında gonadlar gelişir.(Kültür şartlarında 9 ayda). 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13-15. aylarda testislerde ve ovaryumlar da farklılaşma başlar.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Doğal şartlar altında levrekler hayatlarının ikinci yılında sperma verebilirler. Ancak 3. yılda dölverimi yüksek sperma üretebilirler. </a:t>
            </a:r>
          </a:p>
        </p:txBody>
      </p:sp>
    </p:spTree>
    <p:extLst>
      <p:ext uri="{BB962C8B-B14F-4D97-AF65-F5344CB8AC3E}">
        <p14:creationId xmlns:p14="http://schemas.microsoft.com/office/powerpoint/2010/main" val="2893118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5601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25602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Çipurada ise yumurta büyüklüğü ortalama 0,9-1 mm çapında ve saydamdır. </a:t>
            </a:r>
          </a:p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Pelajik özelliği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, sahip olduğu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yağ damlasından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kaynaklanmaktadır.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Normalde tek bir yağ damlası içerir</a:t>
            </a:r>
          </a:p>
        </p:txBody>
      </p:sp>
    </p:spTree>
    <p:extLst>
      <p:ext uri="{BB962C8B-B14F-4D97-AF65-F5344CB8AC3E}">
        <p14:creationId xmlns:p14="http://schemas.microsoft.com/office/powerpoint/2010/main" val="393646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0481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Ovaryumlardaki farklılaşma, erkeklerde olduğu gibi 13-15 aylar arasında başlar ve nispeten daha uzun sürer. </a:t>
            </a:r>
          </a:p>
          <a:p>
            <a:pPr>
              <a:lnSpc>
                <a:spcPct val="90000"/>
              </a:lnSpc>
            </a:pP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Erkek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bireyler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2, Dişiler 3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yaşında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pubertaya ulaşırlar (canlı ağırlığa bağlıdır). </a:t>
            </a:r>
          </a:p>
          <a:p>
            <a:pPr>
              <a:lnSpc>
                <a:spcPct val="9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Akdeniz'de erkekler 2-3 yaş 25-30 cm boyda, dişiler 3-5 yaş, 30-40 cm boyda cinsel olgunluğa ulaşırlar. </a:t>
            </a:r>
          </a:p>
          <a:p>
            <a:pPr>
              <a:lnSpc>
                <a:spcPct val="9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Akdeniz' de Ocak-Mart ayları arasında yumurta bırakırlar.</a:t>
            </a:r>
          </a:p>
          <a:p>
            <a:pPr>
              <a:lnSpc>
                <a:spcPct val="90000"/>
              </a:lnSpc>
            </a:pPr>
            <a:endParaRPr lang="tr-TR" altLang="tr-TR" sz="27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238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150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Sperma üretimini etkileyen esas nedenler; çevresel etkilerden </a:t>
            </a:r>
            <a:r>
              <a:rPr lang="tr-TR" altLang="tr-TR" sz="27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ışık süresi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sz="27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 sıcaklığıdır.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Akdenizin’in farklı kuluçkahanelerinde üretilen levreklerin </a:t>
            </a:r>
            <a:r>
              <a:rPr lang="tr-TR" altLang="tr-TR" sz="27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%70-90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oranında </a:t>
            </a:r>
            <a:r>
              <a:rPr lang="tr-TR" altLang="tr-TR" sz="27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erkek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olduğunu bilinmektedir.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Balıklar 10-15 kg/m</a:t>
            </a:r>
            <a:r>
              <a:rPr lang="tr-TR" altLang="tr-TR" sz="27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olacak şekilde stoklanır.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Dişi erkek oranı anaç balığın durumuna göre 1:1, 1:2 veya 2:3 kg olacak şekilde ayarlanır.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Tanklara saatte %10-20 arası debi uygulanır.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Su sıcaklığı levrekte 14-15˚C olmalıdır.</a:t>
            </a:r>
          </a:p>
          <a:p>
            <a:pPr>
              <a:lnSpc>
                <a:spcPct val="80000"/>
              </a:lnSpc>
            </a:pPr>
            <a:endParaRPr lang="tr-TR" altLang="tr-TR" sz="27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469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9457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Üreme yönünden, protandurus (ilkin erkek olma hali) </a:t>
            </a:r>
            <a:r>
              <a:rPr lang="tr-TR" altLang="tr-TR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hermafrodit</a:t>
            </a: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, asenkronize ovaryum gelişimi ve çoklu günlük yumurtlama görülür.</a:t>
            </a:r>
          </a:p>
          <a:p>
            <a:pPr>
              <a:lnSpc>
                <a:spcPct val="80000"/>
              </a:lnSpc>
            </a:pPr>
            <a:r>
              <a:rPr lang="tr-TR" altLang="tr-TR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ayda</a:t>
            </a: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gonadlarda </a:t>
            </a:r>
            <a:r>
              <a:rPr lang="tr-TR" altLang="tr-TR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topoğrafik farklılaşma</a:t>
            </a: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başlar. </a:t>
            </a:r>
          </a:p>
          <a:p>
            <a:pPr>
              <a:lnSpc>
                <a:spcPct val="80000"/>
              </a:lnSpc>
            </a:pP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Bu kısmın </a:t>
            </a:r>
            <a:r>
              <a:rPr lang="tr-TR" altLang="tr-TR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dorsalinde ovaryum</a:t>
            </a: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tr-TR" altLang="tr-TR" sz="24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ventralinde testiküllerin</a:t>
            </a: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oluşumu başlayacaktır. </a:t>
            </a:r>
          </a:p>
          <a:p>
            <a:pPr>
              <a:lnSpc>
                <a:spcPct val="80000"/>
              </a:lnSpc>
            </a:pP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Gonadın ventralinde 5 aylık balığa göre daha fazla spermatogonium vardır. </a:t>
            </a:r>
          </a:p>
          <a:p>
            <a:pPr>
              <a:lnSpc>
                <a:spcPct val="80000"/>
              </a:lnSpc>
            </a:pP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8. ayda gonadın dorsal kısmı genç bir ovaryum görünümündedir.</a:t>
            </a:r>
          </a:p>
          <a:p>
            <a:pPr>
              <a:lnSpc>
                <a:spcPct val="80000"/>
              </a:lnSpc>
            </a:pPr>
            <a:r>
              <a:rPr lang="tr-TR" altLang="tr-T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9. ayda ovagaröz lamelerin içleri, oogonia dejenerasyonu sonucu boşalmıştır.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altLang="tr-TR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539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0481" name="1 Başlık"/>
          <p:cNvSpPr>
            <a:spLocks noGrp="1"/>
          </p:cNvSpPr>
          <p:nvPr>
            <p:ph type="title" idx="4294967295"/>
          </p:nvPr>
        </p:nvSpPr>
        <p:spPr>
          <a:xfrm>
            <a:off x="1847850" y="333375"/>
            <a:ext cx="8229600" cy="1384300"/>
          </a:xfrm>
        </p:spPr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12. ay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üremenin </a:t>
            </a: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ilk sezonudur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tr-TR" altLang="tr-TR" sz="2800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Populasyonun tüm bireyleri erkek özelliği gösterir</a:t>
            </a:r>
            <a:r>
              <a:rPr lang="tr-TR" altLang="tr-TR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tr-TR" altLang="tr-TR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</a:pP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Gonadın </a:t>
            </a: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ventral kısmında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olgun bir </a:t>
            </a: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testikül 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vardır. </a:t>
            </a:r>
          </a:p>
          <a:p>
            <a:pPr>
              <a:lnSpc>
                <a:spcPct val="80000"/>
              </a:lnSpc>
            </a:pP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13-16.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aylar arasında </a:t>
            </a: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cinsiyet dönüşümü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başlar. </a:t>
            </a:r>
          </a:p>
          <a:p>
            <a:pPr>
              <a:lnSpc>
                <a:spcPct val="80000"/>
              </a:lnSpc>
            </a:pPr>
            <a:r>
              <a:rPr lang="tr-TR" altLang="tr-TR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16. ayda ovaryum gonadın %80'lik</a:t>
            </a: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bölümünü kaplar. </a:t>
            </a:r>
          </a:p>
          <a:p>
            <a:pPr>
              <a:lnSpc>
                <a:spcPct val="80000"/>
              </a:lnSpc>
            </a:pPr>
            <a:r>
              <a:rPr lang="tr-TR" altLang="tr-T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17. ayda bazı bireylerde gametogenezin yönü değişir. </a:t>
            </a:r>
          </a:p>
          <a:p>
            <a:pPr>
              <a:lnSpc>
                <a:spcPct val="80000"/>
              </a:lnSpc>
            </a:pPr>
            <a:r>
              <a:rPr lang="tr-TR" altLang="tr-TR" sz="2800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Bireylerin yaklaşık %80’i dişileşme yönünde cinsiyet değişimini sürdürür</a:t>
            </a:r>
            <a:r>
              <a:rPr lang="tr-TR" altLang="tr-TR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897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150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21506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23-24.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aylarda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ikinci üreme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sezonu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na girerler.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Populasyonun %20’lik kısmında cinsel değişim durur ve gonadın dorsal kısmında previtellogenezis safhasındaki oositler hızla atreziye uğrar.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İkinci yaştan sonra takip eden yıllarda dişiler fonksiyonel olarak görev yapmaya devam eder.</a:t>
            </a:r>
          </a:p>
          <a:p>
            <a:pPr>
              <a:buFontTx/>
              <a:buNone/>
            </a:pPr>
            <a:endParaRPr lang="tr-TR" altLang="tr-TR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61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2529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22530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Doğal koşullarda iki yaşında dişi özelliği gösteren anaçlar üç yaşında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intersex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özelliği taşıyabilmektedir.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Bu bireylere hormon müdahalesi yapılırsa erkek olarak görev yaparlar.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Aksi halde 4 yaşında dişi özelliği gösterirler.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Çipura erkeklerinden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Ekim ve Mart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ayları arasında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sperma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almak mümkündür</a:t>
            </a:r>
          </a:p>
        </p:txBody>
      </p:sp>
    </p:spTree>
    <p:extLst>
      <p:ext uri="{BB962C8B-B14F-4D97-AF65-F5344CB8AC3E}">
        <p14:creationId xmlns:p14="http://schemas.microsoft.com/office/powerpoint/2010/main" val="351935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3553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23554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Yumurtlama olgunluğuna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u="sng">
                <a:effectLst>
                  <a:outerShdw blurRad="38100" dist="38100" dir="2700000" algn="tl">
                    <a:srgbClr val="C0C0C0"/>
                  </a:outerShdw>
                </a:effectLst>
              </a:rPr>
              <a:t>gelmiş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damızlıklarda, morfolojik olarak dişilerin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karın kısmında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belirgin bir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şişlik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, karında </a:t>
            </a:r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sarı-yeşil bir bant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görülür. 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Bu bant yumurtlama yaklaştıkça koyulaşır. </a:t>
            </a:r>
          </a:p>
          <a:p>
            <a:r>
              <a:rPr lang="tr-TR" altLang="tr-TR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Erkek balıklarda bu bant sarıdır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u="sng">
                <a:effectLst>
                  <a:outerShdw blurRad="38100" dist="38100" dir="2700000" algn="tl">
                    <a:srgbClr val="C0C0C0"/>
                  </a:outerShdw>
                </a:effectLst>
              </a:rPr>
              <a:t>karın sıvazlandığında süt gelir.</a:t>
            </a:r>
          </a:p>
        </p:txBody>
      </p:sp>
    </p:spTree>
    <p:extLst>
      <p:ext uri="{BB962C8B-B14F-4D97-AF65-F5344CB8AC3E}">
        <p14:creationId xmlns:p14="http://schemas.microsoft.com/office/powerpoint/2010/main" val="410208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4577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Çipurada Üreme Fizyolojisi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ve 3 yaşındaki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balıklar denizdeki kafeslerinde kendiliğinden üreyebilmektedir.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Yıl boyunca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vücut ağırlığının 0,5-2,0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arasında yumurta bırakabilirler.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3-4 aylık yumurtlama periyodunda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ortalama yumurta veriminin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20-30 bin yumurta/kg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anaç/gün olabileceği yani </a:t>
            </a:r>
            <a:r>
              <a:rPr lang="tr-TR" altLang="tr-TR" u="sng">
                <a:effectLst>
                  <a:outerShdw blurRad="38100" dist="38100" dir="2700000" algn="tl">
                    <a:srgbClr val="C0C0C0"/>
                  </a:outerShdw>
                </a:effectLst>
              </a:rPr>
              <a:t>bir üreme sezonunda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2-3 milyon yumurta/kg canlı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ağırlığa ulaşabilirler. </a:t>
            </a:r>
          </a:p>
        </p:txBody>
      </p:sp>
    </p:spTree>
    <p:extLst>
      <p:ext uri="{BB962C8B-B14F-4D97-AF65-F5344CB8AC3E}">
        <p14:creationId xmlns:p14="http://schemas.microsoft.com/office/powerpoint/2010/main" val="8718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Geniş ekran</PresentationFormat>
  <Paragraphs>62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Arial</vt:lpstr>
      <vt:lpstr>Varsayılan Tasarım</vt:lpstr>
      <vt:lpstr>Üreme Fizyolojisi</vt:lpstr>
      <vt:lpstr>Üreme Fizyolojisi</vt:lpstr>
      <vt:lpstr>Üreme Fizyolojisi</vt:lpstr>
      <vt:lpstr>Çipurada Üreme Fizyolojisi</vt:lpstr>
      <vt:lpstr>Çipurada Üreme Fizyolojisi</vt:lpstr>
      <vt:lpstr>Çipurada Üreme Fizyolojisi</vt:lpstr>
      <vt:lpstr>Çipurada Üreme Fizyolojisi</vt:lpstr>
      <vt:lpstr>Çipurada Üreme Fizyolojisi</vt:lpstr>
      <vt:lpstr>Çipurada Üreme Fizyolojisi</vt:lpstr>
      <vt:lpstr>Çipurada Üreme Fizyolojisi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Üreme Fizyolojisi</dc:title>
  <dc:creator>Akcay</dc:creator>
  <cp:lastModifiedBy>Akcay</cp:lastModifiedBy>
  <cp:revision>1</cp:revision>
  <dcterms:created xsi:type="dcterms:W3CDTF">2019-09-05T07:59:34Z</dcterms:created>
  <dcterms:modified xsi:type="dcterms:W3CDTF">2019-09-05T07:59:53Z</dcterms:modified>
</cp:coreProperties>
</file>