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5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93C4F-71F8-4835-ACF2-4E9921720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6A041-3914-48F4-A7A5-001792784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4CCCE-7D84-46F4-9FEE-0FC213659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3AF01-54AD-49AD-B654-9CD167A22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D8763-93AF-4852-8042-1627F6C6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38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8010A-749A-42B4-BF21-F697619C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BD6FA5-475D-400B-A8F8-157422719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E68A9-CE61-442B-ADAA-AB98CE681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17576-8AA7-44A8-9DE4-31E5206C9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46F4E-9B37-4CA7-A6B5-558F73F62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1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75F4D4-7230-4B2D-AF71-BEA1EF223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F290E-2241-47EF-8BB7-DE22738B3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A0154-6474-429F-B14B-C65A37BE6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85FC2-49A7-48B6-9950-84DFE34DF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69AA8-8547-488A-B9B0-7F92EFFD4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0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DC4C3-5B25-4797-A542-5484E9A01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2F9A6-BC2E-4C2A-9C43-5473FAAFD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2F1C4-2B95-4C31-8A26-245511A1E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56C68-FFE0-443A-8C96-0FD0A56B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8F277-6E25-4713-9222-DDDC1EA6F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2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CB7BB-1EB7-4074-8C57-70765906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BE14B-2DFB-4322-9100-B986B188B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08B6F-8CF9-4278-B488-CD213D97D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303F4-0366-431F-8101-70C5AF1C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BE353-3A48-48CD-9E36-C2A0D38D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95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5A55-F105-4E26-953F-B028E0C6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EB8B3-5599-4A40-94C8-DDAF172B6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92B4B-156F-44E3-BC32-C53D04F0B5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E6787-1DA4-46CA-B845-5EF598C24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66424-ED49-4691-A84B-798CBABC2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CE81A-579A-461F-8A28-E7C09CB7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2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3C1E0-C427-4D8A-BABC-75F7BB8A4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650E1-BCF8-484B-8C4E-D84D851E7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CA968-8CAA-4BB4-B24B-1226F7BDA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C67ACC-FE1B-40DA-B9DD-59D107CF3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2592DC-F4D5-4185-831E-AB7A51A2C1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450C19-0A51-45B6-A0A0-5AC48629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05D1BA-D7EC-4A8C-83BD-6CBDB6E0B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55686A-B2CB-4E1E-B58F-8E48399F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8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C3FD4-1875-4A79-94E1-2ADD35B3C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337557-751E-49F2-AE20-37B608B18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C5D21-8178-44C5-9A01-F07D205A7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79972E-1D27-4965-9A50-C8AB64752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26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15E7E7-6CF8-4BD7-84C4-A8AF87DE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7A1B27-4751-4D38-B6DD-2866ACD1F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1CCA31-72F0-4A18-869F-46278C9CB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51014-4E24-4E06-B1EA-BAED54A6E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67888-6E91-40FC-8454-D929B1EE8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2B7F21-57C1-49F0-99FC-98D91B46C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34325-64E1-4839-857F-B16A3AEA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2A4EF0-304B-4299-86DD-65BBBF9D0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4C50A-AB9F-4C1A-9918-0E71AF79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15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75021-73F0-4FD4-A63F-94B5281E9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83C266-C0D0-4107-82A8-3FE90CB90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52D9E-3D92-4642-9C37-7EBB02FD6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71E8E9-89B9-4087-8C18-A98254287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42DA2-5D87-4CD2-B280-9D0D32D49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CEEBF0-9C26-4002-B4F9-7762BE2F3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0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A9BC11-9FFD-49A4-B8D3-0DE759B6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3B42-947A-47E2-8BC8-8A75E43F9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EBC61-378C-45DA-A349-268502444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126A1-E469-4C33-AA0C-FDEE910E3AA9}" type="datetimeFigureOut">
              <a:rPr lang="en-US" smtClean="0"/>
              <a:t>19-Nov-19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8DF96-E33D-4367-A6C0-4F8B4E6528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39E21-0699-441E-BE17-6CECE5330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2A12B-9BE1-47C7-8AFF-18AD1D1FE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9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C6970-285A-4384-BD53-3316458ABD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Operator Overloading</a:t>
            </a:r>
            <a:br>
              <a:rPr lang="tr-TR" dirty="0"/>
            </a:br>
            <a:r>
              <a:rPr lang="tr-TR"/>
              <a:t>Part </a:t>
            </a:r>
            <a:r>
              <a:rPr lang="tr-TR" dirty="0"/>
              <a:t>3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31DDBFA-2105-44BE-9EC5-EF20A24E87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3988"/>
            <a:ext cx="9144000" cy="1103811"/>
          </a:xfrm>
        </p:spPr>
        <p:txBody>
          <a:bodyPr/>
          <a:lstStyle/>
          <a:p>
            <a:r>
              <a:rPr lang="tr-TR" dirty="0"/>
              <a:t>Dr. Hacer Yalım Keleş</a:t>
            </a:r>
          </a:p>
        </p:txBody>
      </p:sp>
    </p:spTree>
    <p:extLst>
      <p:ext uri="{BB962C8B-B14F-4D97-AF65-F5344CB8AC3E}">
        <p14:creationId xmlns:p14="http://schemas.microsoft.com/office/powerpoint/2010/main" val="9129717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3" y="1844824"/>
            <a:ext cx="8040223" cy="236253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FA07063-DE65-4ABD-97D9-FA31373B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381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2" y="332656"/>
            <a:ext cx="7560841" cy="6011419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D703C1D-1885-4A64-A2FD-8C557AFA2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811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1556792"/>
            <a:ext cx="8229600" cy="239127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5BF6610-E95B-4A99-A9D1-D5F14766E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4193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3" y="1484785"/>
            <a:ext cx="7754433" cy="250542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8FC5790-BCB0-43A9-B1FB-2FB59D8A9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572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528" y="620688"/>
            <a:ext cx="8501960" cy="489654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D3027E-8B4D-4004-A54B-4571BC93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595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505" y="908720"/>
            <a:ext cx="8879631" cy="396044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7B226F9-0D24-4FBB-99A9-AA2E5334D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347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2132856"/>
            <a:ext cx="8229600" cy="196102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B6D1555-256F-47E1-9D2D-75D7C70CE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887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1" y="1052736"/>
            <a:ext cx="7716327" cy="4220164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A87C382-CBA0-44D9-B2F5-79D893149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062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3" y="332656"/>
            <a:ext cx="7954577" cy="5688632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4AD635-FEDA-4111-B6B6-CA9A4330E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74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13" y="980728"/>
            <a:ext cx="8887101" cy="4104456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915F6F-33EE-42FD-A43E-6049B2450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48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1340768"/>
            <a:ext cx="7220958" cy="327705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0606294-A716-4843-BD31-E4D662AA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1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2" y="1916833"/>
            <a:ext cx="8229600" cy="238449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ABD648B-F24C-4AF0-8537-A1BF8CE15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2292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61" y="764705"/>
            <a:ext cx="7652143" cy="4525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3A0308AB-2723-4C0D-B41B-2C8729FA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818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577" y="1484785"/>
            <a:ext cx="7602011" cy="325800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5AFCE05-B516-4270-ABBC-B33E6165B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68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2" y="1844824"/>
            <a:ext cx="8183118" cy="293411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2" name="TextBox 1"/>
          <p:cNvSpPr txBox="1"/>
          <p:nvPr/>
        </p:nvSpPr>
        <p:spPr>
          <a:xfrm>
            <a:off x="2135561" y="5013176"/>
            <a:ext cx="75318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Either allocate the memory (for result) from free store and return its reference</a:t>
            </a:r>
          </a:p>
          <a:p>
            <a:r>
              <a:rPr lang="tr-TR" dirty="0"/>
              <a:t>OR </a:t>
            </a:r>
          </a:p>
          <a:p>
            <a:r>
              <a:rPr lang="tr-TR" dirty="0"/>
              <a:t>Do not return a reference, just copy the object to be returned!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E7CB25-E042-4EC5-9B43-89D80A5F7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83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552" y="1124744"/>
            <a:ext cx="8229600" cy="378577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897EE-8830-42C5-A1D9-AEF906B4926C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49F5236-343F-4756-9D44-0F5FF1EB0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 Book: “The C++ Programming Language”, Bjarne Stroustrup.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3806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</Words>
  <Application>Microsoft Office PowerPoint</Application>
  <PresentationFormat>Widescreen</PresentationFormat>
  <Paragraphs>37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Operator Overloading Part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Operator Overloading Part 3</dc:title>
  <dc:creator>hacer</dc:creator>
  <cp:lastModifiedBy>hacer</cp:lastModifiedBy>
  <cp:revision>1</cp:revision>
  <dcterms:created xsi:type="dcterms:W3CDTF">2019-11-19T09:38:06Z</dcterms:created>
  <dcterms:modified xsi:type="dcterms:W3CDTF">2019-11-19T09:39:03Z</dcterms:modified>
</cp:coreProperties>
</file>