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6" r:id="rId3"/>
    <p:sldId id="277" r:id="rId4"/>
    <p:sldId id="278" r:id="rId5"/>
    <p:sldId id="285" r:id="rId6"/>
    <p:sldId id="286" r:id="rId7"/>
    <p:sldId id="287" r:id="rId8"/>
    <p:sldId id="288" r:id="rId9"/>
    <p:sldId id="289" r:id="rId10"/>
    <p:sldId id="290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1652" autoAdjust="0"/>
  </p:normalViewPr>
  <p:slideViewPr>
    <p:cSldViewPr>
      <p:cViewPr varScale="1">
        <p:scale>
          <a:sx n="106" d="100"/>
          <a:sy n="106" d="100"/>
        </p:scale>
        <p:origin x="177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F9BCBA-D182-4258-98FB-2F92148C12AD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60826-4FC3-4267-AF64-5F9C489B87A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692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FD1976-81E6-4AF3-BBB9-03E4301223A1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963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AFC5B-D03A-479B-A73F-3951E76DAB4B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421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FF5F7-057F-4E98-92FF-50F99ADD359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797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B41CEE-BF90-4F21-8A42-C81FBDB8D336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3931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3FCB3D-227F-4A66-88A9-9EA4B0016412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0319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31A5CB-874C-4796-932E-79764A4A7EE7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8447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7AA59-548C-457A-B655-830E9CAEEA80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6769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F275A0-E99F-4DC2-8A95-C5B31104CF5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36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C0D43F-AB27-48FA-A40A-6BCF6B96A92E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3744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FFD82-91E9-485B-AB69-EF2DBFCB35B5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2080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0858C-0B65-450B-A9A2-306C136F0B87}" type="slidenum">
              <a:rPr lang="tr-TR">
                <a:solidFill>
                  <a:srgbClr val="000000"/>
                </a:solidFill>
              </a:rPr>
              <a:pPr/>
              <a:t>‹#›</a:t>
            </a:fld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49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BB22C41-B5CD-4C61-8765-73541A484464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64A2B994-2CA8-4287-9993-5317DA251190}" type="datetimeFigureOut">
              <a:rPr lang="tr-TR" smtClean="0"/>
              <a:t>1.06.2018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98CFB62-C774-402F-A9D6-8CEEC43DA8EB}" type="slidenum">
              <a:rPr lang="tr-T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23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1668016"/>
          </a:xfrm>
        </p:spPr>
        <p:txBody>
          <a:bodyPr/>
          <a:lstStyle/>
          <a:p>
            <a:r>
              <a:rPr lang="tr-TR" dirty="0" smtClean="0"/>
              <a:t>   İLETİŞİM</a:t>
            </a:r>
            <a:endParaRPr lang="tr-TR" dirty="0"/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953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/>
              <a:t>Danışman Kişilik (şefkatli ve Cömert)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19872" y="1600200"/>
            <a:ext cx="5266928" cy="4525963"/>
          </a:xfrm>
        </p:spPr>
        <p:txBody>
          <a:bodyPr/>
          <a:lstStyle/>
          <a:p>
            <a:pPr algn="ctr"/>
            <a:r>
              <a:rPr lang="tr-TR" dirty="0" smtClean="0"/>
              <a:t>Bu kişilerle iyi iletişim kurabilmek için onlara değer verildiği hissettirilmeli, eleştiriler nazikçe yapılmalı, takım çalışmasında iletişim konusundaki yetenekleri değerlendirilmelidir.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2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84784"/>
            <a:ext cx="3168352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898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Başarıcı Kişilik (Etkin ve Hırslı)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63888" y="1600200"/>
            <a:ext cx="5122912" cy="4525963"/>
          </a:xfrm>
        </p:spPr>
        <p:txBody>
          <a:bodyPr/>
          <a:lstStyle/>
          <a:p>
            <a:pPr algn="ctr"/>
            <a:r>
              <a:rPr lang="tr-TR" dirty="0" smtClean="0"/>
              <a:t>Bu kişilerle iletişim kurabilmek için işlerini yaparken rahatsız etmemeli, geribildirim verirken gereksiz yargılama ve eleştiri yapmamalı, onların başarılarıyla gurur duyulduğu söylenmeli ve bilgilendirilmelidir.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3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06" y="1556792"/>
            <a:ext cx="4014526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52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Tasarımcı Kişilik(Bireysel- Duyarlı)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63888" y="1600200"/>
            <a:ext cx="5122912" cy="4525963"/>
          </a:xfrm>
        </p:spPr>
        <p:txBody>
          <a:bodyPr/>
          <a:lstStyle/>
          <a:p>
            <a:pPr algn="ctr"/>
            <a:r>
              <a:rPr lang="tr-TR" sz="2800" dirty="0" smtClean="0"/>
              <a:t>Bu kişilerle iletişim kurabilmek için, kendilerince anlamlar katabilecekleri işlerde çalıştırılmalı, desteklenmeli kendilerine değer vermeleri sağlanmalı, yaratıcılıkları ve mizah yeteneklerini kullanmaları sağlanmalı; eleştirilmemelidirler.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4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17" y="2132856"/>
            <a:ext cx="3719116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695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Araştırıcı (Ketum ve Entelektüel)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95936" y="1600200"/>
            <a:ext cx="4690864" cy="4525963"/>
          </a:xfrm>
        </p:spPr>
        <p:txBody>
          <a:bodyPr/>
          <a:lstStyle/>
          <a:p>
            <a:pPr algn="ctr"/>
            <a:endParaRPr lang="tr-TR" sz="2800" dirty="0" smtClean="0"/>
          </a:p>
          <a:p>
            <a:pPr algn="ctr"/>
            <a:r>
              <a:rPr lang="tr-TR" sz="2800" dirty="0" smtClean="0"/>
              <a:t>Sözler dolandırılmadan kısaca söylenmeli; meşgul edilmemeli, kalabalık ve gürültülü ortamlarda bulundurulmamalı; aşırı samimi davranılmamalı, kişisel alanlarına girilmemelidir.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5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265" y="2204864"/>
            <a:ext cx="3947655" cy="394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69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Sorun Çözücü Kişilik</a:t>
            </a:r>
            <a:br>
              <a:rPr lang="tr-TR" sz="4000" dirty="0" smtClean="0"/>
            </a:br>
            <a:r>
              <a:rPr lang="tr-TR" sz="4000" dirty="0" smtClean="0"/>
              <a:t>(Korunaklı- Üstlenici)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51920" y="1600200"/>
            <a:ext cx="4834880" cy="4525963"/>
          </a:xfrm>
        </p:spPr>
        <p:txBody>
          <a:bodyPr/>
          <a:lstStyle/>
          <a:p>
            <a:pPr algn="ctr"/>
            <a:endParaRPr lang="tr-TR" sz="2800" dirty="0" smtClean="0"/>
          </a:p>
          <a:p>
            <a:pPr algn="ctr"/>
            <a:endParaRPr lang="tr-TR" sz="2800" dirty="0"/>
          </a:p>
          <a:p>
            <a:pPr algn="ctr"/>
            <a:r>
              <a:rPr lang="tr-TR" sz="2800" dirty="0" smtClean="0"/>
              <a:t>Endişeli olduğu zamanlarda yargılanmamalı, doğru ve net ifadeler kullanmalı, dikkatle dinlenmeli ve baskılanmamalıdırlar.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6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48880"/>
            <a:ext cx="4005125" cy="2999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12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Hevesli Kişilik </a:t>
            </a:r>
            <a:br>
              <a:rPr lang="tr-TR" sz="4000" dirty="0" smtClean="0"/>
            </a:br>
            <a:r>
              <a:rPr lang="tr-TR" sz="4000" dirty="0" smtClean="0"/>
              <a:t>(Meşgul ve Eğlenceyi Seven)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44008" y="1600200"/>
            <a:ext cx="4042792" cy="4525963"/>
          </a:xfrm>
        </p:spPr>
        <p:txBody>
          <a:bodyPr/>
          <a:lstStyle/>
          <a:p>
            <a:pPr algn="ctr"/>
            <a:endParaRPr lang="tr-TR" sz="2800" dirty="0" smtClean="0"/>
          </a:p>
          <a:p>
            <a:pPr algn="ctr"/>
            <a:endParaRPr lang="tr-TR" sz="2800" dirty="0"/>
          </a:p>
          <a:p>
            <a:pPr algn="ctr"/>
            <a:r>
              <a:rPr lang="tr-TR" sz="2800" dirty="0" smtClean="0"/>
              <a:t>Tarzları değiştirilmeye çalışılmamalı, ne yapacakları söylenmemeli, hikayeleri dinlenmeli ve anlattıklarına tepki verilmelidir.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7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611" y="2204864"/>
            <a:ext cx="4212749" cy="356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9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Meydan Okuyan </a:t>
            </a:r>
            <a:br>
              <a:rPr lang="tr-TR" sz="4000" dirty="0" smtClean="0"/>
            </a:br>
            <a:r>
              <a:rPr lang="tr-TR" sz="4000" dirty="0" smtClean="0"/>
              <a:t>(Lider ve Kararlı)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35896" y="1600200"/>
            <a:ext cx="5050904" cy="4525963"/>
          </a:xfrm>
        </p:spPr>
        <p:txBody>
          <a:bodyPr/>
          <a:lstStyle/>
          <a:p>
            <a:pPr algn="ctr"/>
            <a:endParaRPr lang="tr-TR" sz="2800" dirty="0" smtClean="0"/>
          </a:p>
          <a:p>
            <a:pPr marL="0" indent="0" algn="ctr">
              <a:buNone/>
            </a:pPr>
            <a:r>
              <a:rPr lang="tr-TR" sz="2800" dirty="0" smtClean="0"/>
              <a:t>Haklarında dedikodu yapılmamalı, güvenleri sarsılamamalıdır, yardımları takdir edilmeli, ne yapacakları ve yapabilecekleri söylenmemelidir.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8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0848"/>
            <a:ext cx="3391452" cy="352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282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/>
              <a:t>Uzlaşmacı (Rahat ve Kendini Göstermeyen)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35896" y="1600200"/>
            <a:ext cx="5050904" cy="4525963"/>
          </a:xfrm>
        </p:spPr>
        <p:txBody>
          <a:bodyPr/>
          <a:lstStyle/>
          <a:p>
            <a:pPr algn="ctr"/>
            <a:endParaRPr lang="tr-TR" sz="2800" dirty="0" smtClean="0"/>
          </a:p>
          <a:p>
            <a:pPr algn="ctr"/>
            <a:endParaRPr lang="tr-TR" sz="2800" dirty="0"/>
          </a:p>
          <a:p>
            <a:pPr algn="ctr"/>
            <a:r>
              <a:rPr lang="tr-TR" sz="2800" dirty="0" smtClean="0"/>
              <a:t>Beklentili ve baskıcı davranılmamalı, karar vermeleri ve işlerini toparlamaları için vakit tanınmalı, onlarla sakin ve yavaş konuşmalı, lafa tutulmamalıdırlar.</a:t>
            </a:r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AFC5B-D03A-479B-A73F-3951E76DAB4B}" type="slidenum">
              <a:rPr lang="tr-TR" smtClean="0">
                <a:solidFill>
                  <a:srgbClr val="000000"/>
                </a:solidFill>
              </a:rPr>
              <a:pPr/>
              <a:t>9</a:t>
            </a:fld>
            <a:endParaRPr lang="tr-TR">
              <a:solidFill>
                <a:srgbClr val="000000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04864"/>
            <a:ext cx="4229913" cy="3168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0071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1080</TotalTime>
  <Words>216</Words>
  <Application>Microsoft Office PowerPoint</Application>
  <PresentationFormat>Ekran Gösterisi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Bitişiklik</vt:lpstr>
      <vt:lpstr>Varsayılan Tasarım</vt:lpstr>
      <vt:lpstr>   İLETİŞİM</vt:lpstr>
      <vt:lpstr>Danışman Kişilik (şefkatli ve Cömert)</vt:lpstr>
      <vt:lpstr>Başarıcı Kişilik (Etkin ve Hırslı)</vt:lpstr>
      <vt:lpstr>Tasarımcı Kişilik(Bireysel- Duyarlı)</vt:lpstr>
      <vt:lpstr>Araştırıcı (Ketum ve Entelektüel)</vt:lpstr>
      <vt:lpstr>Sorun Çözücü Kişilik (Korunaklı- Üstlenici)</vt:lpstr>
      <vt:lpstr>Hevesli Kişilik  (Meşgul ve Eğlenceyi Seven)</vt:lpstr>
      <vt:lpstr>Meydan Okuyan  (Lider ve Kararlı)</vt:lpstr>
      <vt:lpstr>Uzlaşmacı (Rahat ve Kendini Göstermeyen)</vt:lpstr>
    </vt:vector>
  </TitlesOfParts>
  <Company>Katilimsiz.Com @ necooy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YUSUF</dc:creator>
  <cp:lastModifiedBy>user5</cp:lastModifiedBy>
  <cp:revision>67</cp:revision>
  <dcterms:created xsi:type="dcterms:W3CDTF">2012-09-07T10:35:28Z</dcterms:created>
  <dcterms:modified xsi:type="dcterms:W3CDTF">2018-06-01T10:00:20Z</dcterms:modified>
</cp:coreProperties>
</file>