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3" r:id="rId4"/>
    <p:sldId id="286" r:id="rId5"/>
    <p:sldId id="289" r:id="rId6"/>
    <p:sldId id="287" r:id="rId7"/>
    <p:sldId id="290" r:id="rId8"/>
    <p:sldId id="285" r:id="rId9"/>
    <p:sldId id="279" r:id="rId10"/>
    <p:sldId id="288" r:id="rId11"/>
    <p:sldId id="28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İzentalpik</a:t>
            </a:r>
            <a:r>
              <a:rPr lang="tr-TR" dirty="0" smtClean="0"/>
              <a:t> </a:t>
            </a:r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12.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err="1" smtClean="0"/>
                  <a:t>Entropi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İş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𝑝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𝑝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34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derslerinde ayrıntılı olarak incelenen </a:t>
                </a:r>
                <a:r>
                  <a:rPr lang="tr-TR" dirty="0" err="1"/>
                  <a:t>Joule-Thomson</a:t>
                </a:r>
                <a:r>
                  <a:rPr lang="tr-TR" dirty="0"/>
                  <a:t> olayında olduğu gibi sistemin </a:t>
                </a:r>
                <a:r>
                  <a:rPr lang="tr-TR" dirty="0" err="1"/>
                  <a:t>entalpisi</a:t>
                </a:r>
                <a:r>
                  <a:rPr lang="tr-TR" dirty="0"/>
                  <a:t> sabit kalacak şekilde yürütülen olaylara </a:t>
                </a:r>
                <a:r>
                  <a:rPr lang="tr-TR" b="1" i="1" dirty="0" err="1"/>
                  <a:t>izentalpik</a:t>
                </a:r>
                <a:r>
                  <a:rPr lang="tr-TR" b="1" i="1" dirty="0"/>
                  <a:t> işlem</a:t>
                </a:r>
                <a:r>
                  <a:rPr lang="tr-TR" dirty="0"/>
                  <a:t> denir.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i="1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tr-TR" i="1"/>
                      <m:t>𝑑h</m:t>
                    </m:r>
                    <m:r>
                      <a:rPr lang="tr-TR" i="1"/>
                      <m:t>=0,       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h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  <m:r>
                      <a:rPr lang="tr-TR" i="1"/>
                      <m:t>=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h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r>
                  <a:rPr lang="tr-TR" dirty="0" smtClean="0"/>
                  <a:t> </a:t>
                </a: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 r="-20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Adyabatik</a:t>
            </a:r>
            <a:r>
              <a:rPr lang="tr-TR" dirty="0" smtClean="0"/>
              <a:t> </a:t>
            </a:r>
            <a:r>
              <a:rPr lang="tr-TR" dirty="0"/>
              <a:t>ve tersinmez bir olaydır.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nedenle, işlem sırasında ısı alışverişi </a:t>
            </a:r>
            <a:r>
              <a:rPr lang="tr-TR" dirty="0" smtClean="0"/>
              <a:t>sıfırdır.</a:t>
            </a:r>
            <a:endParaRPr lang="tr-TR" sz="36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Yalnızca ilk halin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tr-TR" sz="1600" dirty="0" smtClean="0"/>
              </a:p>
              <a:p>
                <a:r>
                  <a:rPr lang="tr-TR" dirty="0" smtClean="0"/>
                  <a:t>Bağıntısı </a:t>
                </a:r>
                <a:r>
                  <a:rPr lang="tr-TR" dirty="0"/>
                  <a:t>kullanılarak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kalite değeri hesaplanır</a:t>
                </a:r>
                <a:r>
                  <a:rPr lang="tr-TR" dirty="0" smtClean="0"/>
                  <a:t>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  <a:blipFill rotWithShape="0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56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/>
              <a:t>Yalnızca ilk halin ıslak buhar olması durumunda;</a:t>
            </a: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r>
              <a:rPr lang="tr-TR" dirty="0"/>
              <a:t>Sıcaklığı ya da basıncı ölçülen bir ıslak buhar bir </a:t>
            </a:r>
            <a:r>
              <a:rPr lang="tr-TR" dirty="0" err="1"/>
              <a:t>orifisten</a:t>
            </a:r>
            <a:r>
              <a:rPr lang="tr-TR" dirty="0"/>
              <a:t> geçirilerek -kısma işlemine tabi tutularak- kızgın buhar haline getirildiği bir işlemdir.  </a:t>
            </a:r>
          </a:p>
          <a:p>
            <a:endParaRPr lang="tr-TR" dirty="0"/>
          </a:p>
          <a:p>
            <a:pPr marL="0" indent="0">
              <a:buNone/>
            </a:pPr>
            <a:endParaRPr lang="tr-TR" sz="36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11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Her iki halin de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6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tr-TR" sz="1600" dirty="0"/>
              </a:p>
              <a:p>
                <a:r>
                  <a:rPr lang="tr-TR" dirty="0"/>
                  <a:t>Bağıntısından hesaplanır. 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  <a:blipFill rotWithShape="0">
                <a:blip r:embed="rId2"/>
                <a:stretch>
                  <a:fillRect l="-1806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79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tr-TR" sz="3600" dirty="0" err="1" smtClean="0"/>
              <a:t>İzentalpik</a:t>
            </a:r>
            <a:r>
              <a:rPr lang="tr-TR" sz="3600" dirty="0" smtClean="0"/>
              <a:t> </a:t>
            </a:r>
            <a:r>
              <a:rPr lang="tr-TR" sz="3600" dirty="0"/>
              <a:t>genleşmeden sonraki sistemin doygun buhar olabilmesi için genleşmeden önceki ıslak buharın sahip olması gerekli olan kaliteye </a:t>
            </a:r>
            <a:r>
              <a:rPr lang="tr-TR" sz="3600" b="1" i="1" dirty="0"/>
              <a:t>minimum kalite</a:t>
            </a:r>
            <a:r>
              <a:rPr lang="tr-TR" sz="3600" dirty="0"/>
              <a:t> denir.</a:t>
            </a:r>
          </a:p>
          <a:p>
            <a:pPr marL="0" indent="0">
              <a:buNone/>
            </a:pPr>
            <a:endParaRPr lang="tr-TR" sz="36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758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tablo ya da diyagramlar kullanılarak </a:t>
                </a:r>
                <a:r>
                  <a:rPr lang="tr-TR" dirty="0" err="1" smtClean="0"/>
                  <a:t>izentalpik</a:t>
                </a:r>
                <a:r>
                  <a:rPr lang="tr-TR" dirty="0" smtClean="0"/>
                  <a:t> </a:t>
                </a:r>
                <a:r>
                  <a:rPr lang="tr-TR" dirty="0"/>
                  <a:t>bir işlem sırasındaki termodinamik niceliklerindeki değişmeler devam slaytlardaki bağıntılar yardımı ile bulunur. </a:t>
                </a:r>
              </a:p>
              <a:p>
                <a:endParaRPr lang="tr-TR" dirty="0" smtClean="0"/>
              </a:p>
              <a:p>
                <a:r>
                  <a:rPr lang="tr-TR" i="1" dirty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İzentalpik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Hacim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187</Words>
  <Application>Microsoft Office PowerPoint</Application>
  <PresentationFormat>Ekran Gösterisi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Ofis Teması</vt:lpstr>
      <vt:lpstr>İzentalpik İşlemler</vt:lpstr>
      <vt:lpstr>İzentalpik İşlem</vt:lpstr>
      <vt:lpstr>İzentalpik İşlem</vt:lpstr>
      <vt:lpstr>İzentalpik İşlem</vt:lpstr>
      <vt:lpstr>İzentalpik İşlem</vt:lpstr>
      <vt:lpstr>İzentalpik İşlem</vt:lpstr>
      <vt:lpstr>İzentalpik İşlem</vt:lpstr>
      <vt:lpstr>İzentalpik İşlem</vt:lpstr>
      <vt:lpstr>İzentalpik İşlem</vt:lpstr>
      <vt:lpstr>İzentalpik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23</cp:revision>
  <dcterms:created xsi:type="dcterms:W3CDTF">2018-04-28T07:33:16Z</dcterms:created>
  <dcterms:modified xsi:type="dcterms:W3CDTF">2018-06-30T18:39:41Z</dcterms:modified>
</cp:coreProperties>
</file>