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0" r:id="rId4"/>
    <p:sldId id="257" r:id="rId5"/>
    <p:sldId id="258" r:id="rId6"/>
    <p:sldId id="259" r:id="rId7"/>
    <p:sldId id="261"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74235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27578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273724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96695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77454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48271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103326-6908-4C7E-B601-BF64FB6776BD}"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44289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103326-6908-4C7E-B601-BF64FB6776BD}"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25838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103326-6908-4C7E-B601-BF64FB6776BD}"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84591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47093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9225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03326-6908-4C7E-B601-BF64FB6776BD}"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7AC92-75E2-4C91-B9DA-45B1D845A3FF}" type="slidenum">
              <a:rPr lang="tr-TR" smtClean="0"/>
              <a:t>‹#›</a:t>
            </a:fld>
            <a:endParaRPr lang="tr-TR"/>
          </a:p>
        </p:txBody>
      </p:sp>
    </p:spTree>
    <p:extLst>
      <p:ext uri="{BB962C8B-B14F-4D97-AF65-F5344CB8AC3E}">
        <p14:creationId xmlns:p14="http://schemas.microsoft.com/office/powerpoint/2010/main" val="1183203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r>
              <a:rPr lang="tr-TR" sz="4000" dirty="0" smtClean="0"/>
              <a:t>TARIMDA ÖRGÜTLENME VE KOOPERATİFÇİLİK DERS NOTLARI</a:t>
            </a:r>
            <a:br>
              <a:rPr lang="tr-TR" sz="4000" dirty="0" smtClean="0"/>
            </a:br>
            <a:endParaRPr lang="tr-TR" sz="4000" dirty="0"/>
          </a:p>
        </p:txBody>
      </p:sp>
      <p:sp>
        <p:nvSpPr>
          <p:cNvPr id="3" name="Alt Başlık 2"/>
          <p:cNvSpPr>
            <a:spLocks noGrp="1"/>
          </p:cNvSpPr>
          <p:nvPr>
            <p:ph type="subTitle" idx="1"/>
          </p:nvPr>
        </p:nvSpPr>
        <p:spPr/>
        <p:txBody>
          <a:bodyPr/>
          <a:lstStyle/>
          <a:p>
            <a:r>
              <a:rPr lang="tr-TR" dirty="0" smtClean="0"/>
              <a:t>Prof. Dr. Ahmet ÖZÇELİK</a:t>
            </a:r>
            <a:br>
              <a:rPr lang="tr-TR" dirty="0" smtClean="0"/>
            </a:br>
            <a:r>
              <a:rPr lang="tr-TR" dirty="0" smtClean="0"/>
              <a:t>Ankara Üniversitesi Ziraat Fakültesi Tarım Ekonomisi Bölümü</a:t>
            </a:r>
            <a:endParaRPr lang="tr-TR" dirty="0"/>
          </a:p>
        </p:txBody>
      </p:sp>
    </p:spTree>
    <p:extLst>
      <p:ext uri="{BB962C8B-B14F-4D97-AF65-F5344CB8AC3E}">
        <p14:creationId xmlns:p14="http://schemas.microsoft.com/office/powerpoint/2010/main" val="4164982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a:t>TARIMSAL AMAÇLI KOOPERATİFLER (TARIM SATIŞ KOOPERATİFLERİ, TARIM İŞLEME KOOPERATİFLERİ, ARAZİ KULLANMA KOOPERATİFLERİ)</a:t>
            </a:r>
            <a:br>
              <a:rPr lang="tr-TR" dirty="0"/>
            </a:br>
            <a:endParaRPr lang="tr-TR" dirty="0"/>
          </a:p>
        </p:txBody>
      </p:sp>
    </p:spTree>
    <p:extLst>
      <p:ext uri="{BB962C8B-B14F-4D97-AF65-F5344CB8AC3E}">
        <p14:creationId xmlns:p14="http://schemas.microsoft.com/office/powerpoint/2010/main" val="615581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TARIMSAL AMAÇLI KOOPERATİFLER (TARIM SATIŞ KOOPERATİFLERİ, TARIM İŞLEME KOOPERATİFLERİ, ARAZİ KULLANMA KOOPERATİFLERİ)</a:t>
            </a:r>
            <a:br>
              <a:rPr lang="tr-TR" sz="2800" dirty="0"/>
            </a:br>
            <a:endParaRPr lang="tr-TR" sz="2800" dirty="0"/>
          </a:p>
        </p:txBody>
      </p:sp>
      <p:sp>
        <p:nvSpPr>
          <p:cNvPr id="3" name="İçerik Yer Tutucusu 2"/>
          <p:cNvSpPr>
            <a:spLocks noGrp="1"/>
          </p:cNvSpPr>
          <p:nvPr>
            <p:ph idx="1"/>
          </p:nvPr>
        </p:nvSpPr>
        <p:spPr>
          <a:xfrm>
            <a:off x="838200" y="2015095"/>
            <a:ext cx="10515600" cy="4351338"/>
          </a:xfrm>
        </p:spPr>
        <p:txBody>
          <a:bodyPr>
            <a:normAutofit/>
          </a:bodyPr>
          <a:lstStyle/>
          <a:p>
            <a:pPr algn="just"/>
            <a:r>
              <a:rPr lang="tr-TR" dirty="0" smtClean="0"/>
              <a:t>Tarım satış kooperatiflerinin birinci amacı ortakları olan çiftçilerin ürünlerini en iyi biçimde değerlendirmek, bunun için de onların iç ve dış pazarlarda değer fiyatına satışını gerçekleştirmek ve tüketicilerin ödediği paranın mümkün olduğu kadar fazla kısmının ortakları olan çiftçilerin cebine girmesini sağlamaktır.</a:t>
            </a:r>
          </a:p>
        </p:txBody>
      </p:sp>
    </p:spTree>
    <p:extLst>
      <p:ext uri="{BB962C8B-B14F-4D97-AF65-F5344CB8AC3E}">
        <p14:creationId xmlns:p14="http://schemas.microsoft.com/office/powerpoint/2010/main" val="2176250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200" dirty="0"/>
              <a:t>TARIMSAL AMAÇLI KOOPERATİFLER (TARIM SATIŞ KOOPERATİFLERİ, TARIM İŞLEME KOOPERATİFLERİ, ARAZİ KULLANMA KOOPERATİFLERİ)</a:t>
            </a:r>
            <a:br>
              <a:rPr lang="tr-TR" sz="3200" dirty="0"/>
            </a:br>
            <a:endParaRPr lang="tr-TR" sz="3200" dirty="0"/>
          </a:p>
        </p:txBody>
      </p:sp>
      <p:sp>
        <p:nvSpPr>
          <p:cNvPr id="3" name="İçerik Yer Tutucusu 2"/>
          <p:cNvSpPr>
            <a:spLocks noGrp="1"/>
          </p:cNvSpPr>
          <p:nvPr>
            <p:ph idx="1"/>
          </p:nvPr>
        </p:nvSpPr>
        <p:spPr>
          <a:xfrm>
            <a:off x="838200" y="1891528"/>
            <a:ext cx="10515600" cy="4351338"/>
          </a:xfrm>
        </p:spPr>
        <p:txBody>
          <a:bodyPr/>
          <a:lstStyle/>
          <a:p>
            <a:pPr algn="just"/>
            <a:r>
              <a:rPr lang="tr-TR" dirty="0" smtClean="0"/>
              <a:t>Tarım satış kooperatifleri ve üst örgütlerinin başarılarında üç koşul önemlidir;</a:t>
            </a:r>
          </a:p>
          <a:p>
            <a:pPr algn="just"/>
            <a:r>
              <a:rPr lang="tr-TR" dirty="0" smtClean="0"/>
              <a:t>İyi yönetici</a:t>
            </a:r>
          </a:p>
          <a:p>
            <a:pPr algn="just"/>
            <a:r>
              <a:rPr lang="tr-TR" dirty="0" smtClean="0"/>
              <a:t>Kredi</a:t>
            </a:r>
          </a:p>
          <a:p>
            <a:pPr algn="just"/>
            <a:r>
              <a:rPr lang="tr-TR" dirty="0" smtClean="0"/>
              <a:t>Ortakların kooperatife bağlılığı ve disiplin</a:t>
            </a:r>
          </a:p>
        </p:txBody>
      </p:sp>
    </p:spTree>
    <p:extLst>
      <p:ext uri="{BB962C8B-B14F-4D97-AF65-F5344CB8AC3E}">
        <p14:creationId xmlns:p14="http://schemas.microsoft.com/office/powerpoint/2010/main" val="1235564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TARIMSAL AMAÇLI KOOPERATİFLER (TARIM SATIŞ KOOPERATİFLERİ, TARIM İŞLEME KOOPERATİFLERİ, ARAZİ KULLANMA KOOPERATİFLERİ)</a:t>
            </a:r>
            <a:br>
              <a:rPr lang="tr-TR" sz="2800" dirty="0"/>
            </a:br>
            <a:endParaRPr lang="tr-TR" sz="2800" dirty="0"/>
          </a:p>
        </p:txBody>
      </p:sp>
      <p:sp>
        <p:nvSpPr>
          <p:cNvPr id="3" name="İçerik Yer Tutucusu 2"/>
          <p:cNvSpPr>
            <a:spLocks noGrp="1"/>
          </p:cNvSpPr>
          <p:nvPr>
            <p:ph idx="1"/>
          </p:nvPr>
        </p:nvSpPr>
        <p:spPr/>
        <p:txBody>
          <a:bodyPr/>
          <a:lstStyle/>
          <a:p>
            <a:pPr algn="just"/>
            <a:r>
              <a:rPr lang="tr-TR" dirty="0" smtClean="0"/>
              <a:t>Ortaklarının tarımsal ürünleri işleyen, işlenmiş ürünü ortaklarına geri veren ya da toptan satışını yapan kooperatife tarım işleme kooperatifi denir.</a:t>
            </a:r>
            <a:endParaRPr lang="tr-TR" dirty="0"/>
          </a:p>
        </p:txBody>
      </p:sp>
    </p:spTree>
    <p:extLst>
      <p:ext uri="{BB962C8B-B14F-4D97-AF65-F5344CB8AC3E}">
        <p14:creationId xmlns:p14="http://schemas.microsoft.com/office/powerpoint/2010/main" val="2964766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TARIMSAL AMAÇLI KOOPERATİFLER (TARIM SATIŞ KOOPERATİFLERİ, TARIM İŞLEME KOOPERATİFLERİ, ARAZİ KULLANMA KOOPERATİFLERİ)</a:t>
            </a:r>
            <a:br>
              <a:rPr lang="tr-TR" sz="2800" dirty="0"/>
            </a:br>
            <a:endParaRPr lang="tr-TR" sz="2800" dirty="0"/>
          </a:p>
        </p:txBody>
      </p:sp>
      <p:sp>
        <p:nvSpPr>
          <p:cNvPr id="3" name="İçerik Yer Tutucusu 2"/>
          <p:cNvSpPr>
            <a:spLocks noGrp="1"/>
          </p:cNvSpPr>
          <p:nvPr>
            <p:ph idx="1"/>
          </p:nvPr>
        </p:nvSpPr>
        <p:spPr/>
        <p:txBody>
          <a:bodyPr/>
          <a:lstStyle/>
          <a:p>
            <a:pPr algn="just"/>
            <a:r>
              <a:rPr lang="tr-TR" dirty="0" smtClean="0"/>
              <a:t>Başlıca tarım işleme kooperatifleri;</a:t>
            </a:r>
          </a:p>
          <a:p>
            <a:pPr algn="just"/>
            <a:r>
              <a:rPr lang="tr-TR" dirty="0" smtClean="0"/>
              <a:t>Sütçülük kooperatifleri</a:t>
            </a:r>
          </a:p>
          <a:p>
            <a:pPr algn="just"/>
            <a:r>
              <a:rPr lang="tr-TR" dirty="0" smtClean="0"/>
              <a:t>Şarapçılık kooperatifleri</a:t>
            </a:r>
          </a:p>
          <a:p>
            <a:pPr algn="just"/>
            <a:r>
              <a:rPr lang="tr-TR" dirty="0" smtClean="0"/>
              <a:t>Diğer tarım işleme kooperatifleri</a:t>
            </a:r>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871678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TARIMSAL AMAÇLI KOOPERATİFLER (TARIM SATIŞ KOOPERATİFLERİ, TARIM İŞLEME KOOPERATİFLERİ, ARAZİ KULLANMA KOOPERATİFLERİ)</a:t>
            </a:r>
            <a:br>
              <a:rPr lang="tr-TR" sz="2800" dirty="0"/>
            </a:br>
            <a:endParaRPr lang="tr-TR" sz="2800" dirty="0"/>
          </a:p>
        </p:txBody>
      </p:sp>
      <p:sp>
        <p:nvSpPr>
          <p:cNvPr id="3" name="İçerik Yer Tutucusu 2"/>
          <p:cNvSpPr>
            <a:spLocks noGrp="1"/>
          </p:cNvSpPr>
          <p:nvPr>
            <p:ph idx="1"/>
          </p:nvPr>
        </p:nvSpPr>
        <p:spPr/>
        <p:txBody>
          <a:bodyPr/>
          <a:lstStyle/>
          <a:p>
            <a:pPr algn="just"/>
            <a:r>
              <a:rPr lang="tr-TR" dirty="0" smtClean="0"/>
              <a:t>Arazi kullanma kooperatifleri amacı yönünden çeşitli tiplerde büyük değişiklikler göstermektedir.</a:t>
            </a:r>
          </a:p>
          <a:p>
            <a:pPr algn="just"/>
            <a:r>
              <a:rPr lang="tr-TR" dirty="0" smtClean="0"/>
              <a:t>Bazılarında amaç, toprak sahiplerinin kira ya da ortakçılık spekülasyonlarına engel olmak; </a:t>
            </a:r>
          </a:p>
          <a:p>
            <a:pPr algn="just"/>
            <a:r>
              <a:rPr lang="tr-TR" dirty="0" smtClean="0"/>
              <a:t>Bazılarında ise bizzat üretimde bulunmak ve böylece ortakların işgüçlerini en yüksek fiyatla değerlendirmektir.</a:t>
            </a:r>
          </a:p>
        </p:txBody>
      </p:sp>
    </p:spTree>
    <p:extLst>
      <p:ext uri="{BB962C8B-B14F-4D97-AF65-F5344CB8AC3E}">
        <p14:creationId xmlns:p14="http://schemas.microsoft.com/office/powerpoint/2010/main" val="190841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YABANCI ÜLKELERDE ARAZİ KULLANMA KOOPERATİFLERİ</a:t>
            </a:r>
            <a:endParaRPr lang="tr-TR" dirty="0"/>
          </a:p>
        </p:txBody>
      </p:sp>
      <p:sp>
        <p:nvSpPr>
          <p:cNvPr id="3" name="İçerik Yer Tutucusu 2"/>
          <p:cNvSpPr>
            <a:spLocks noGrp="1"/>
          </p:cNvSpPr>
          <p:nvPr>
            <p:ph idx="1"/>
          </p:nvPr>
        </p:nvSpPr>
        <p:spPr/>
        <p:txBody>
          <a:bodyPr/>
          <a:lstStyle/>
          <a:p>
            <a:r>
              <a:rPr lang="tr-TR" dirty="0" smtClean="0"/>
              <a:t>Arazi kullanma kooperatifleri bazı batı (İtalya, İngiltere, İspanya, </a:t>
            </a:r>
            <a:r>
              <a:rPr lang="tr-TR" dirty="0" err="1" smtClean="0"/>
              <a:t>İsraili</a:t>
            </a:r>
            <a:r>
              <a:rPr lang="tr-TR" dirty="0" smtClean="0"/>
              <a:t> Danimarka, Norveç) ve bütün eski sosyalist ve komünist ülkelerde </a:t>
            </a:r>
            <a:r>
              <a:rPr lang="tr-TR" smtClean="0"/>
              <a:t>ve Orta Asya’da vardır.</a:t>
            </a:r>
            <a:endParaRPr lang="tr-TR"/>
          </a:p>
        </p:txBody>
      </p:sp>
    </p:spTree>
    <p:extLst>
      <p:ext uri="{BB962C8B-B14F-4D97-AF65-F5344CB8AC3E}">
        <p14:creationId xmlns:p14="http://schemas.microsoft.com/office/powerpoint/2010/main" val="14208371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276</Words>
  <Application>Microsoft Office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TARIMDA ÖRGÜTLENME VE KOOPERATİFÇİLİK DERS NOTLARI </vt:lpstr>
      <vt:lpstr>İÇERİK</vt:lpstr>
      <vt:lpstr>TARIMSAL AMAÇLI KOOPERATİFLER (TARIM SATIŞ KOOPERATİFLERİ, TARIM İŞLEME KOOPERATİFLERİ, ARAZİ KULLANMA KOOPERATİFLERİ) </vt:lpstr>
      <vt:lpstr>TARIMSAL AMAÇLI KOOPERATİFLER (TARIM SATIŞ KOOPERATİFLERİ, TARIM İŞLEME KOOPERATİFLERİ, ARAZİ KULLANMA KOOPERATİFLERİ) </vt:lpstr>
      <vt:lpstr>TARIMSAL AMAÇLI KOOPERATİFLER (TARIM SATIŞ KOOPERATİFLERİ, TARIM İŞLEME KOOPERATİFLERİ, ARAZİ KULLANMA KOOPERATİFLERİ) </vt:lpstr>
      <vt:lpstr>TARIMSAL AMAÇLI KOOPERATİFLER (TARIM SATIŞ KOOPERATİFLERİ, TARIM İŞLEME KOOPERATİFLERİ, ARAZİ KULLANMA KOOPERATİFLERİ) </vt:lpstr>
      <vt:lpstr>TARIMSAL AMAÇLI KOOPERATİFLER (TARIM SATIŞ KOOPERATİFLERİ, TARIM İŞLEME KOOPERATİFLERİ, ARAZİ KULLANMA KOOPERATİFLERİ) </vt:lpstr>
      <vt:lpstr>YABANCI ÜLKELERDE ARAZİ KULLANMA KOOPERATİFLERİ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DERS NOTLARI</dc:title>
  <dc:creator>hsssSSss ..</dc:creator>
  <cp:lastModifiedBy>hsssSSss ..</cp:lastModifiedBy>
  <cp:revision>17</cp:revision>
  <dcterms:created xsi:type="dcterms:W3CDTF">2018-01-02T09:23:55Z</dcterms:created>
  <dcterms:modified xsi:type="dcterms:W3CDTF">2019-11-13T12:11:04Z</dcterms:modified>
</cp:coreProperties>
</file>