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Seviye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ŞAMANDIRA ANAHTARI SEVİYE ALGILAYICI</a:t>
            </a:r>
          </a:p>
        </p:txBody>
      </p:sp>
      <p:sp>
        <p:nvSpPr>
          <p:cNvPr id="3" name="İçerik Yer Tutucusu 2"/>
          <p:cNvSpPr>
            <a:spLocks noGrp="1"/>
          </p:cNvSpPr>
          <p:nvPr>
            <p:ph idx="1"/>
          </p:nvPr>
        </p:nvSpPr>
        <p:spPr/>
        <p:txBody>
          <a:bodyPr/>
          <a:lstStyle/>
          <a:p>
            <a:r>
              <a:rPr lang="tr-TR" dirty="0"/>
              <a:t>Şamandıra anahtarları sınır anahtarının bir başka özel kullanımıdır. Sıvının yüzeyi ile doğrudan hareket eden şamandıra, sıvının önceden kurulmuş seviyeye ulaştığını belirtmek için sınır anahtarını harekete geçirir. İlk şamandıra anahtarları bir destek noktası aracılığıyla çalışmakta ve ani etkili sınır anahtarını çalıştırmaktaydı. Daha yeni şamandıra anahtarları </a:t>
            </a:r>
            <a:r>
              <a:rPr lang="tr-TR" dirty="0" err="1"/>
              <a:t>reed</a:t>
            </a:r>
            <a:r>
              <a:rPr lang="tr-TR" dirty="0"/>
              <a:t> röleye etki eden mıknatıs donanımlı şamandıralardır. </a:t>
            </a:r>
            <a:r>
              <a:rPr lang="tr-TR" dirty="0" err="1"/>
              <a:t>Reed</a:t>
            </a:r>
            <a:r>
              <a:rPr lang="tr-TR" dirty="0"/>
              <a:t> röle sızdırma yapmayacak şekilde kapatılmıştır ve milyonlarca defa bozulmadan çalışabilir çünkü kontaklar atmosferik toza ve aşındırıcı buğuya maruz </a:t>
            </a:r>
            <a:r>
              <a:rPr lang="tr-TR" dirty="0" smtClean="0"/>
              <a:t>kalmamaktadır[1]. </a:t>
            </a:r>
            <a:endParaRPr lang="tr-TR" dirty="0"/>
          </a:p>
        </p:txBody>
      </p:sp>
    </p:spTree>
    <p:extLst>
      <p:ext uri="{BB962C8B-B14F-4D97-AF65-F5344CB8AC3E}">
        <p14:creationId xmlns:p14="http://schemas.microsoft.com/office/powerpoint/2010/main" val="877201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ŞAMANDIRA ANAHTARI SEVİYE ALGILAYICI</a:t>
            </a:r>
          </a:p>
        </p:txBody>
      </p:sp>
      <p:sp>
        <p:nvSpPr>
          <p:cNvPr id="3" name="İçerik Yer Tutucusu 2"/>
          <p:cNvSpPr>
            <a:spLocks noGrp="1"/>
          </p:cNvSpPr>
          <p:nvPr>
            <p:ph idx="1"/>
          </p:nvPr>
        </p:nvSpPr>
        <p:spPr/>
        <p:txBody>
          <a:bodyPr>
            <a:normAutofit/>
          </a:bodyPr>
          <a:lstStyle/>
          <a:p>
            <a:pPr algn="just"/>
            <a:r>
              <a:rPr lang="tr-TR" sz="2400" dirty="0"/>
              <a:t>Şamandıra anahtarları tankın içine üstten, alttan veya yanlardan takılabilir. Kolaylıkla yerleştirilebilirler ve bakıma gereksinim duymazlar. Şamandıra anahtarı basit ve güvenilirdir. Endüstride doğru ve </a:t>
            </a:r>
            <a:r>
              <a:rPr lang="tr-TR" sz="2400" dirty="0" err="1"/>
              <a:t>yinelebilir</a:t>
            </a:r>
            <a:r>
              <a:rPr lang="tr-TR" sz="2400" dirty="0"/>
              <a:t> ölçümler yapması nedeniyle en çok kullanılan standarttır. Her türlü sıvıya ve aşırı sıcaklığa karşı dayanabilmesi için şamandıra anahtarları çok çeşitli malzemelerden yapılır. Aç-kapa seviye kontrolü için şamandıra anahtarı tercih </a:t>
            </a:r>
            <a:r>
              <a:rPr lang="tr-TR" sz="2400" dirty="0" smtClean="0"/>
              <a:t>edilmektedir[1].</a:t>
            </a:r>
            <a:endParaRPr lang="tr-TR" sz="2400" dirty="0"/>
          </a:p>
        </p:txBody>
      </p:sp>
    </p:spTree>
    <p:extLst>
      <p:ext uri="{BB962C8B-B14F-4D97-AF65-F5344CB8AC3E}">
        <p14:creationId xmlns:p14="http://schemas.microsoft.com/office/powerpoint/2010/main" val="1722329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DİRENÇSEL SEVİYE ALGILAYICI</a:t>
            </a:r>
          </a:p>
        </p:txBody>
      </p:sp>
      <p:sp>
        <p:nvSpPr>
          <p:cNvPr id="3" name="İçerik Yer Tutucusu 2"/>
          <p:cNvSpPr>
            <a:spLocks noGrp="1"/>
          </p:cNvSpPr>
          <p:nvPr>
            <p:ph idx="1"/>
          </p:nvPr>
        </p:nvSpPr>
        <p:spPr/>
        <p:txBody>
          <a:bodyPr/>
          <a:lstStyle/>
          <a:p>
            <a:pPr algn="just"/>
            <a:r>
              <a:rPr lang="tr-TR" sz="2400" dirty="0" err="1"/>
              <a:t>Dirençsel</a:t>
            </a:r>
            <a:r>
              <a:rPr lang="tr-TR" sz="2400" dirty="0"/>
              <a:t> seviye algılayıcıları sıvı iletken olduğunda kullanılabilir. Bu algılayıcılar tank içindeki sıvı seviyesini tek </a:t>
            </a:r>
            <a:r>
              <a:rPr lang="tr-TR" sz="2400" dirty="0" err="1"/>
              <a:t>prob</a:t>
            </a:r>
            <a:r>
              <a:rPr lang="tr-TR" sz="2400" dirty="0"/>
              <a:t> ve tank arasındaki direnci </a:t>
            </a:r>
            <a:r>
              <a:rPr lang="tr-TR" sz="2400" dirty="0" smtClean="0"/>
              <a:t>veya iki </a:t>
            </a:r>
            <a:r>
              <a:rPr lang="tr-TR" sz="2400" dirty="0" err="1"/>
              <a:t>prob</a:t>
            </a:r>
            <a:r>
              <a:rPr lang="tr-TR" sz="2400" dirty="0"/>
              <a:t> arasındaki direnci ölçerek belirler. Ölçme bir </a:t>
            </a:r>
            <a:r>
              <a:rPr lang="tr-TR" sz="2400" dirty="0" err="1"/>
              <a:t>Wheatstone</a:t>
            </a:r>
            <a:r>
              <a:rPr lang="tr-TR" sz="2400" dirty="0"/>
              <a:t> köprüsü aracılığıyla yapılır. Algılayıcı kafasında, direnci denetim aygıtına gönderilecek bir gerilim veya akım çıkış işaretine çeviren elektronik devre </a:t>
            </a:r>
            <a:r>
              <a:rPr lang="tr-TR" sz="2400" dirty="0" smtClean="0"/>
              <a:t>bulunmaktadır[1].</a:t>
            </a:r>
            <a:r>
              <a:rPr lang="tr-TR" dirty="0" smtClean="0"/>
              <a:t> </a:t>
            </a:r>
            <a:endParaRPr lang="tr-TR" dirty="0"/>
          </a:p>
        </p:txBody>
      </p:sp>
    </p:spTree>
    <p:extLst>
      <p:ext uri="{BB962C8B-B14F-4D97-AF65-F5344CB8AC3E}">
        <p14:creationId xmlns:p14="http://schemas.microsoft.com/office/powerpoint/2010/main" val="129643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DİRENÇSEL SEVİYE ALGILAYICI</a:t>
            </a:r>
          </a:p>
        </p:txBody>
      </p:sp>
      <p:sp>
        <p:nvSpPr>
          <p:cNvPr id="3" name="İçerik Yer Tutucusu 2"/>
          <p:cNvSpPr>
            <a:spLocks noGrp="1"/>
          </p:cNvSpPr>
          <p:nvPr>
            <p:ph idx="1"/>
          </p:nvPr>
        </p:nvSpPr>
        <p:spPr/>
        <p:txBody>
          <a:bodyPr>
            <a:normAutofit/>
          </a:bodyPr>
          <a:lstStyle/>
          <a:p>
            <a:pPr algn="just"/>
            <a:r>
              <a:rPr lang="tr-TR" sz="2400" dirty="0" err="1"/>
              <a:t>Dirençsel</a:t>
            </a:r>
            <a:r>
              <a:rPr lang="tr-TR" sz="2400" dirty="0"/>
              <a:t> algılayıcıları kullanırken göz önünde bulundurulması gereken bazı önemli konular vardır. Herhangi bir sıvı metalle yüzey temasında bulunduğunda meydana gelen önemli bir başarısızlık nedeni korozyondur. </a:t>
            </a:r>
            <a:r>
              <a:rPr lang="tr-TR" sz="2400" dirty="0" err="1"/>
              <a:t>Dirençsel</a:t>
            </a:r>
            <a:r>
              <a:rPr lang="tr-TR" sz="2400" dirty="0"/>
              <a:t> algılayıcılarda </a:t>
            </a:r>
            <a:r>
              <a:rPr lang="tr-TR" sz="2400" dirty="0" err="1"/>
              <a:t>prob</a:t>
            </a:r>
            <a:r>
              <a:rPr lang="tr-TR" sz="2400" dirty="0"/>
              <a:t> ve gövde malzemeleri dikkatlice seçilmezse, önemli boyutlarda hatalı çalışmaya neden olur. Elektrolizin oluşmasına izin verilirse, sıvı metal </a:t>
            </a:r>
            <a:r>
              <a:rPr lang="tr-TR" sz="2400" dirty="0" err="1"/>
              <a:t>problardan</a:t>
            </a:r>
            <a:r>
              <a:rPr lang="tr-TR" sz="2400" dirty="0"/>
              <a:t> gelecek iyonlarla kirlenebilir. Her iki sorun da 5kHz ile 10kHz arasında bir </a:t>
            </a:r>
            <a:r>
              <a:rPr lang="tr-TR" sz="2400" dirty="0" err="1"/>
              <a:t>ac</a:t>
            </a:r>
            <a:r>
              <a:rPr lang="tr-TR" sz="2400" dirty="0"/>
              <a:t> uyarma gerilimi kullanılarak </a:t>
            </a:r>
            <a:r>
              <a:rPr lang="tr-TR" sz="2400" dirty="0" smtClean="0"/>
              <a:t>bastırılabilir[1].</a:t>
            </a:r>
            <a:endParaRPr lang="tr-TR" sz="2400" dirty="0"/>
          </a:p>
        </p:txBody>
      </p:sp>
    </p:spTree>
    <p:extLst>
      <p:ext uri="{BB962C8B-B14F-4D97-AF65-F5344CB8AC3E}">
        <p14:creationId xmlns:p14="http://schemas.microsoft.com/office/powerpoint/2010/main" val="709297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KAPASİTİF SEVİYE ALGILAYICILARI</a:t>
            </a:r>
          </a:p>
        </p:txBody>
      </p:sp>
      <p:sp>
        <p:nvSpPr>
          <p:cNvPr id="3" name="İçerik Yer Tutucusu 2"/>
          <p:cNvSpPr>
            <a:spLocks noGrp="1"/>
          </p:cNvSpPr>
          <p:nvPr>
            <p:ph idx="1"/>
          </p:nvPr>
        </p:nvSpPr>
        <p:spPr/>
        <p:txBody>
          <a:bodyPr>
            <a:normAutofit/>
          </a:bodyPr>
          <a:lstStyle/>
          <a:p>
            <a:pPr algn="just"/>
            <a:r>
              <a:rPr lang="tr-TR" sz="2400" dirty="0"/>
              <a:t>İletken olmayan sıvılar için </a:t>
            </a:r>
            <a:r>
              <a:rPr lang="tr-TR" sz="2400" dirty="0" err="1"/>
              <a:t>kapasitif</a:t>
            </a:r>
            <a:r>
              <a:rPr lang="tr-TR" sz="2400" dirty="0"/>
              <a:t> algılayıcı kullanılabilir. Havanın veya vakumun </a:t>
            </a:r>
            <a:r>
              <a:rPr lang="tr-TR" sz="2400" dirty="0" err="1"/>
              <a:t>dielektrik</a:t>
            </a:r>
            <a:r>
              <a:rPr lang="tr-TR" sz="2400" dirty="0"/>
              <a:t> sabiti birdir. Pek çok sıvının </a:t>
            </a:r>
            <a:r>
              <a:rPr lang="tr-TR" sz="2400" dirty="0" err="1"/>
              <a:t>dilektrik</a:t>
            </a:r>
            <a:r>
              <a:rPr lang="tr-TR" sz="2400" dirty="0"/>
              <a:t> sabiti daha yüksektir. Sıvı içindeki bir çift daldırma çubuğunun kapasitesini ölçerek sıvının kesin derinliğini belirleyebiliriz. Yüksek </a:t>
            </a:r>
            <a:r>
              <a:rPr lang="tr-TR" sz="2400" dirty="0" err="1"/>
              <a:t>korozif</a:t>
            </a:r>
            <a:r>
              <a:rPr lang="tr-TR" sz="2400" dirty="0"/>
              <a:t> malzemede bu yaklaşım kullanılabilir. Çubuklar çalışmayı ciddi bir şekilde etkilemeyecek ince bir tabaka koruyucu malzeme içine </a:t>
            </a:r>
            <a:r>
              <a:rPr lang="tr-TR" sz="2400" dirty="0" smtClean="0"/>
              <a:t>konulur[1].</a:t>
            </a:r>
            <a:endParaRPr lang="tr-TR" sz="2400" dirty="0"/>
          </a:p>
        </p:txBody>
      </p:sp>
    </p:spTree>
    <p:extLst>
      <p:ext uri="{BB962C8B-B14F-4D97-AF65-F5344CB8AC3E}">
        <p14:creationId xmlns:p14="http://schemas.microsoft.com/office/powerpoint/2010/main" val="1569303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1511</TotalTime>
  <Words>370</Words>
  <Application>Microsoft Office PowerPoint</Application>
  <PresentationFormat>Özel</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Geçmişe bakış</vt:lpstr>
      <vt:lpstr>Seviye sensörleri</vt:lpstr>
      <vt:lpstr>ŞAMANDIRA ANAHTARI SEVİYE ALGILAYICI</vt:lpstr>
      <vt:lpstr>ŞAMANDIRA ANAHTARI SEVİYE ALGILAYICI</vt:lpstr>
      <vt:lpstr>DİRENÇSEL SEVİYE ALGILAYICI</vt:lpstr>
      <vt:lpstr>DİRENÇSEL SEVİYE ALGILAYICI</vt:lpstr>
      <vt:lpstr>KAPASİTİF SEVİYE ALGILAYICILARI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94</cp:revision>
  <dcterms:created xsi:type="dcterms:W3CDTF">2017-11-14T11:12:27Z</dcterms:created>
  <dcterms:modified xsi:type="dcterms:W3CDTF">2017-11-27T18:16:51Z</dcterms:modified>
</cp:coreProperties>
</file>