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A0D3BE-6C35-4869-AD68-0007D655168D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253B71-4762-4B9C-A4EC-BAB11C1E2FF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LATİN DİLİ 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-er bitimli sıfatlar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1.grup sıfatların bazıları –er bitimlidir.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Bunlar </a:t>
            </a:r>
            <a:r>
              <a:rPr lang="tr-TR" dirty="0" err="1" smtClean="0"/>
              <a:t>masculinum’da</a:t>
            </a:r>
            <a:r>
              <a:rPr lang="tr-TR" dirty="0" smtClean="0"/>
              <a:t> –er bitimli isimler gibi çekilir.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-er bitimli sıfatlar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827584" y="2132856"/>
          <a:ext cx="6912769" cy="2860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623"/>
                <a:gridCol w="1818382"/>
                <a:gridCol w="1818382"/>
                <a:gridCol w="1818382"/>
              </a:tblGrid>
              <a:tr h="48453"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miseram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miserum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-er bitimli sıfatlar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827584" y="1600200"/>
          <a:ext cx="68407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370840"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(Pluralis)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miserae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misera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miserorum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miserarum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miserorum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miseros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miseras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misera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EF4623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rgbClr val="EF4623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miseri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miserae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misera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-er bitimli sıfatlar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aeger</a:t>
            </a:r>
            <a:r>
              <a:rPr lang="tr-TR" dirty="0" smtClean="0"/>
              <a:t>, </a:t>
            </a:r>
            <a:r>
              <a:rPr lang="tr-TR" dirty="0" err="1" smtClean="0"/>
              <a:t>aegra</a:t>
            </a:r>
            <a:r>
              <a:rPr lang="tr-TR" dirty="0" smtClean="0"/>
              <a:t>,</a:t>
            </a:r>
            <a:r>
              <a:rPr lang="tr-TR" dirty="0" err="1" smtClean="0"/>
              <a:t>aegrum</a:t>
            </a:r>
            <a:r>
              <a:rPr lang="tr-TR" dirty="0" smtClean="0"/>
              <a:t>: hasta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43608" y="2708920"/>
          <a:ext cx="6096000" cy="315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SIFATLAR (Singularis)</a:t>
                      </a: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aeger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aeger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-er bitimli sıfatlar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331640" y="1600200"/>
          <a:ext cx="5904656" cy="315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370840"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aegrorum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aegrorum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aegros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aegra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-er bitimli sıfatlara örnekler: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Tener</a:t>
            </a:r>
            <a:r>
              <a:rPr lang="tr-TR" dirty="0" smtClean="0"/>
              <a:t>, </a:t>
            </a:r>
            <a:r>
              <a:rPr lang="tr-TR" dirty="0" err="1" smtClean="0"/>
              <a:t>tenera</a:t>
            </a:r>
            <a:r>
              <a:rPr lang="tr-TR" dirty="0" smtClean="0"/>
              <a:t>, </a:t>
            </a:r>
            <a:r>
              <a:rPr lang="tr-TR" dirty="0" err="1" smtClean="0"/>
              <a:t>tenerum</a:t>
            </a:r>
            <a:r>
              <a:rPr lang="tr-TR" dirty="0" smtClean="0"/>
              <a:t>:nazik</a:t>
            </a:r>
          </a:p>
          <a:p>
            <a:r>
              <a:rPr lang="tr-TR" dirty="0" err="1" smtClean="0"/>
              <a:t>Sacer</a:t>
            </a:r>
            <a:r>
              <a:rPr lang="tr-TR" dirty="0" smtClean="0"/>
              <a:t>, </a:t>
            </a:r>
            <a:r>
              <a:rPr lang="tr-TR" dirty="0" err="1" smtClean="0"/>
              <a:t>sacri</a:t>
            </a:r>
            <a:r>
              <a:rPr lang="tr-TR" dirty="0" smtClean="0"/>
              <a:t>,</a:t>
            </a:r>
            <a:r>
              <a:rPr lang="tr-TR" dirty="0" err="1" smtClean="0"/>
              <a:t>sacrum</a:t>
            </a:r>
            <a:r>
              <a:rPr lang="tr-TR" dirty="0" smtClean="0"/>
              <a:t>: kutsal</a:t>
            </a:r>
          </a:p>
          <a:p>
            <a:r>
              <a:rPr lang="tr-TR" dirty="0" err="1" smtClean="0"/>
              <a:t>Niger</a:t>
            </a:r>
            <a:r>
              <a:rPr lang="tr-TR" dirty="0" smtClean="0"/>
              <a:t>,</a:t>
            </a:r>
            <a:r>
              <a:rPr lang="tr-TR" dirty="0" err="1" smtClean="0"/>
              <a:t>nigra</a:t>
            </a:r>
            <a:r>
              <a:rPr lang="tr-TR" dirty="0" smtClean="0"/>
              <a:t>,</a:t>
            </a:r>
            <a:r>
              <a:rPr lang="tr-TR" dirty="0" err="1" smtClean="0"/>
              <a:t>nigrum</a:t>
            </a:r>
            <a:r>
              <a:rPr lang="tr-TR" dirty="0" smtClean="0"/>
              <a:t>:kara,siyah</a:t>
            </a:r>
          </a:p>
          <a:p>
            <a:r>
              <a:rPr lang="tr-TR" dirty="0" err="1" smtClean="0"/>
              <a:t>Piger</a:t>
            </a:r>
            <a:r>
              <a:rPr lang="tr-TR" dirty="0" smtClean="0"/>
              <a:t>,</a:t>
            </a:r>
            <a:r>
              <a:rPr lang="tr-TR" dirty="0" err="1" smtClean="0"/>
              <a:t>pigra</a:t>
            </a:r>
            <a:r>
              <a:rPr lang="tr-TR" dirty="0" smtClean="0"/>
              <a:t>,</a:t>
            </a:r>
            <a:r>
              <a:rPr lang="tr-TR" dirty="0" err="1" smtClean="0"/>
              <a:t>pigrum</a:t>
            </a:r>
            <a:r>
              <a:rPr lang="tr-TR" smtClean="0"/>
              <a:t>: tembel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196</Words>
  <Application>Microsoft Office PowerPoint</Application>
  <PresentationFormat>Ekran Gösterisi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Cumba</vt:lpstr>
      <vt:lpstr>LATİN DİLİ I</vt:lpstr>
      <vt:lpstr>-er bitimli sıfatlar</vt:lpstr>
      <vt:lpstr>-er bitimli sıfatlar </vt:lpstr>
      <vt:lpstr>-er bitimli sıfatlar</vt:lpstr>
      <vt:lpstr>-er bitimli sıfatlar</vt:lpstr>
      <vt:lpstr>-er bitimli sıfatlar</vt:lpstr>
      <vt:lpstr>Slayt 7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2</cp:revision>
  <dcterms:created xsi:type="dcterms:W3CDTF">2020-02-06T13:17:48Z</dcterms:created>
  <dcterms:modified xsi:type="dcterms:W3CDTF">2020-02-06T13:28:49Z</dcterms:modified>
</cp:coreProperties>
</file>