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58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BA0D3BE-6C35-4869-AD68-0007D655168D}" type="datetimeFigureOut">
              <a:rPr lang="tr-TR" smtClean="0"/>
              <a:t>06.02.2020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8253B71-4762-4B9C-A4EC-BAB11C1E2FFE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0D3BE-6C35-4869-AD68-0007D655168D}" type="datetimeFigureOut">
              <a:rPr lang="tr-TR" smtClean="0"/>
              <a:t>06.02.2020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53B71-4762-4B9C-A4EC-BAB11C1E2FF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0D3BE-6C35-4869-AD68-0007D655168D}" type="datetimeFigureOut">
              <a:rPr lang="tr-TR" smtClean="0"/>
              <a:t>06.02.2020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53B71-4762-4B9C-A4EC-BAB11C1E2FF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BA0D3BE-6C35-4869-AD68-0007D655168D}" type="datetimeFigureOut">
              <a:rPr lang="tr-TR" smtClean="0"/>
              <a:t>06.02.2020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8253B71-4762-4B9C-A4EC-BAB11C1E2FFE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BA0D3BE-6C35-4869-AD68-0007D655168D}" type="datetimeFigureOut">
              <a:rPr lang="tr-TR" smtClean="0"/>
              <a:t>06.02.2020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8253B71-4762-4B9C-A4EC-BAB11C1E2FFE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0D3BE-6C35-4869-AD68-0007D655168D}" type="datetimeFigureOut">
              <a:rPr lang="tr-TR" smtClean="0"/>
              <a:t>06.02.2020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53B71-4762-4B9C-A4EC-BAB11C1E2FFE}" type="slidenum">
              <a:rPr lang="tr-TR" smtClean="0"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0D3BE-6C35-4869-AD68-0007D655168D}" type="datetimeFigureOut">
              <a:rPr lang="tr-TR" smtClean="0"/>
              <a:t>06.02.2020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53B71-4762-4B9C-A4EC-BAB11C1E2FFE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BA0D3BE-6C35-4869-AD68-0007D655168D}" type="datetimeFigureOut">
              <a:rPr lang="tr-TR" smtClean="0"/>
              <a:t>06.02.2020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8253B71-4762-4B9C-A4EC-BAB11C1E2FFE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0D3BE-6C35-4869-AD68-0007D655168D}" type="datetimeFigureOut">
              <a:rPr lang="tr-TR" smtClean="0"/>
              <a:t>06.02.2020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53B71-4762-4B9C-A4EC-BAB11C1E2FF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BA0D3BE-6C35-4869-AD68-0007D655168D}" type="datetimeFigureOut">
              <a:rPr lang="tr-TR" smtClean="0"/>
              <a:t>06.02.2020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8253B71-4762-4B9C-A4EC-BAB11C1E2FFE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BA0D3BE-6C35-4869-AD68-0007D655168D}" type="datetimeFigureOut">
              <a:rPr lang="tr-TR" smtClean="0"/>
              <a:t>06.02.2020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8253B71-4762-4B9C-A4EC-BAB11C1E2FFE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BA0D3BE-6C35-4869-AD68-0007D655168D}" type="datetimeFigureOut">
              <a:rPr lang="tr-TR" smtClean="0"/>
              <a:t>06.02.2020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8253B71-4762-4B9C-A4EC-BAB11C1E2FFE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LATİN DİLİ I</a:t>
            </a:r>
            <a:endParaRPr lang="tr-TR" dirty="0"/>
          </a:p>
        </p:txBody>
      </p:sp>
      <p:sp>
        <p:nvSpPr>
          <p:cNvPr id="5" name="4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-er bitimli sıfatlar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1.grup sıfatların bazıları –er bitimlidir. 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Bunlar </a:t>
            </a:r>
            <a:r>
              <a:rPr lang="tr-TR" dirty="0" err="1" smtClean="0"/>
              <a:t>masculinum’da</a:t>
            </a:r>
            <a:r>
              <a:rPr lang="tr-TR" dirty="0" smtClean="0"/>
              <a:t> –er bitimli isimler gibi çekilir. 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-er bitimli sıfatlar</a:t>
            </a:r>
            <a:br>
              <a:rPr lang="tr-TR" dirty="0" smtClean="0"/>
            </a:b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827584" y="2132856"/>
          <a:ext cx="6912769" cy="28603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7623"/>
                <a:gridCol w="1818382"/>
                <a:gridCol w="1818382"/>
                <a:gridCol w="1818382"/>
              </a:tblGrid>
              <a:tr h="48453">
                <a:tc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Arial"/>
                        </a:rPr>
                        <a:t>SIFATLAR (</a:t>
                      </a:r>
                      <a:r>
                        <a:rPr lang="tr-TR" sz="1400" b="1" dirty="0" err="1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Arial"/>
                        </a:rPr>
                        <a:t>Singularis</a:t>
                      </a:r>
                      <a:r>
                        <a:rPr lang="tr-TR" sz="1400" b="1" dirty="0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Arial"/>
                        </a:rPr>
                        <a:t>)</a:t>
                      </a: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CASUS</a:t>
                      </a:r>
                      <a:endParaRPr lang="tr-TR" sz="10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MASCULINUM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FEMININUM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NEUTRUM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Nominativus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miser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misera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miserum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Genetivus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miseri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miserae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miseri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Dativus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misero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miserae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misero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Accusativus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miserum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miseram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miserum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Ablativus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misero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misera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misero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Vocativus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miser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misera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miserum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-er bitimli sıfatlar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827584" y="1600200"/>
          <a:ext cx="684076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0190"/>
                <a:gridCol w="1710190"/>
                <a:gridCol w="1710190"/>
                <a:gridCol w="1710190"/>
              </a:tblGrid>
              <a:tr h="370840">
                <a:tc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Arial"/>
                        </a:rPr>
                        <a:t>SIFATLAR (Pluralis)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 b="1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Arial"/>
                        </a:rPr>
                        <a:t>CASUS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rgbClr val="EF4623"/>
                          </a:solidFill>
                          <a:latin typeface="Arial"/>
                          <a:ea typeface="Arial"/>
                          <a:cs typeface="Arial"/>
                        </a:rPr>
                        <a:t>MASCULINUM</a:t>
                      </a:r>
                      <a:endParaRPr lang="tr-TR" sz="900">
                        <a:solidFill>
                          <a:srgbClr val="EF4623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rgbClr val="EF4623"/>
                          </a:solidFill>
                          <a:latin typeface="Arial"/>
                          <a:ea typeface="Arial"/>
                          <a:cs typeface="Arial"/>
                        </a:rPr>
                        <a:t>  FEMININUM</a:t>
                      </a:r>
                      <a:endParaRPr lang="tr-TR" sz="900">
                        <a:solidFill>
                          <a:srgbClr val="EF4623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rgbClr val="EF4623"/>
                          </a:solidFill>
                          <a:latin typeface="Arial"/>
                          <a:ea typeface="Arial"/>
                          <a:cs typeface="Arial"/>
                        </a:rPr>
                        <a:t>NEUTRUM</a:t>
                      </a:r>
                      <a:endParaRPr lang="tr-TR" sz="900">
                        <a:solidFill>
                          <a:srgbClr val="EF4623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rgbClr val="EF4623"/>
                          </a:solidFill>
                          <a:latin typeface="Arial"/>
                          <a:ea typeface="Arial"/>
                          <a:cs typeface="Arial"/>
                        </a:rPr>
                        <a:t>Nominativus</a:t>
                      </a:r>
                      <a:endParaRPr lang="tr-TR" sz="900">
                        <a:solidFill>
                          <a:srgbClr val="EF4623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 b="1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Arial"/>
                        </a:rPr>
                        <a:t>miseri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 b="1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Arial"/>
                        </a:rPr>
                        <a:t>miserae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 b="1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Arial"/>
                        </a:rPr>
                        <a:t>misera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rgbClr val="EF4623"/>
                          </a:solidFill>
                          <a:latin typeface="Arial"/>
                          <a:ea typeface="Arial"/>
                          <a:cs typeface="Arial"/>
                        </a:rPr>
                        <a:t>Genetivus</a:t>
                      </a:r>
                      <a:endParaRPr lang="tr-TR" sz="900">
                        <a:solidFill>
                          <a:srgbClr val="EF4623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 b="1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Arial"/>
                        </a:rPr>
                        <a:t>miserorum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 b="1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Arial"/>
                        </a:rPr>
                        <a:t>miserarum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 b="1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Arial"/>
                        </a:rPr>
                        <a:t>miserorum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rgbClr val="EF4623"/>
                          </a:solidFill>
                          <a:latin typeface="Arial"/>
                          <a:ea typeface="Arial"/>
                          <a:cs typeface="Arial"/>
                        </a:rPr>
                        <a:t>Dativus</a:t>
                      </a:r>
                      <a:endParaRPr lang="tr-TR" sz="900">
                        <a:solidFill>
                          <a:srgbClr val="EF4623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 b="1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Arial"/>
                        </a:rPr>
                        <a:t>miseris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 b="1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Arial"/>
                        </a:rPr>
                        <a:t>miseris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 b="1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Arial"/>
                        </a:rPr>
                        <a:t>miseris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rgbClr val="EF4623"/>
                          </a:solidFill>
                          <a:latin typeface="Arial"/>
                          <a:ea typeface="Arial"/>
                          <a:cs typeface="Arial"/>
                        </a:rPr>
                        <a:t>Accusativus</a:t>
                      </a:r>
                      <a:endParaRPr lang="tr-TR" sz="900">
                        <a:solidFill>
                          <a:srgbClr val="EF4623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 b="1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Arial"/>
                        </a:rPr>
                        <a:t>miseros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 b="1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Arial"/>
                        </a:rPr>
                        <a:t>miseras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 b="1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Arial"/>
                        </a:rPr>
                        <a:t>misera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rgbClr val="EF4623"/>
                          </a:solidFill>
                          <a:latin typeface="Arial"/>
                          <a:ea typeface="Arial"/>
                          <a:cs typeface="Arial"/>
                        </a:rPr>
                        <a:t>Ablativus</a:t>
                      </a:r>
                      <a:endParaRPr lang="tr-TR" sz="900">
                        <a:solidFill>
                          <a:srgbClr val="EF4623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 b="1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Arial"/>
                        </a:rPr>
                        <a:t>miseris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 b="1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Arial"/>
                        </a:rPr>
                        <a:t>miseris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 b="1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Arial"/>
                        </a:rPr>
                        <a:t>miseris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rgbClr val="EF4623"/>
                          </a:solidFill>
                          <a:latin typeface="Arial"/>
                          <a:ea typeface="Arial"/>
                          <a:cs typeface="Arial"/>
                        </a:rPr>
                        <a:t>Vocativus</a:t>
                      </a:r>
                      <a:endParaRPr lang="tr-TR" sz="900">
                        <a:solidFill>
                          <a:srgbClr val="EF4623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 b="1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Arial"/>
                        </a:rPr>
                        <a:t>miseri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 b="1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Arial"/>
                        </a:rPr>
                        <a:t>miserae</a:t>
                      </a:r>
                      <a:endParaRPr lang="tr-TR" sz="100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600" b="1" dirty="0" err="1">
                          <a:solidFill>
                            <a:srgbClr val="404040"/>
                          </a:solidFill>
                          <a:latin typeface="Arial"/>
                          <a:ea typeface="Arial"/>
                          <a:cs typeface="Arial"/>
                        </a:rPr>
                        <a:t>misera</a:t>
                      </a:r>
                      <a:endParaRPr lang="tr-TR" sz="1000" dirty="0">
                        <a:solidFill>
                          <a:srgbClr val="404040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-er bitimli sıfatlar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 smtClean="0"/>
              <a:t>aeger</a:t>
            </a:r>
            <a:r>
              <a:rPr lang="tr-TR" dirty="0" smtClean="0"/>
              <a:t>, </a:t>
            </a:r>
            <a:r>
              <a:rPr lang="tr-TR" dirty="0" err="1" smtClean="0"/>
              <a:t>aegra</a:t>
            </a:r>
            <a:r>
              <a:rPr lang="tr-TR" dirty="0" smtClean="0"/>
              <a:t>,</a:t>
            </a:r>
            <a:r>
              <a:rPr lang="tr-TR" dirty="0" err="1" smtClean="0"/>
              <a:t>aegrum</a:t>
            </a:r>
            <a:r>
              <a:rPr lang="tr-TR" dirty="0" smtClean="0"/>
              <a:t>: hasta</a:t>
            </a:r>
          </a:p>
          <a:p>
            <a:endParaRPr lang="tr-TR" dirty="0"/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1043608" y="2708920"/>
          <a:ext cx="6096000" cy="31590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r-TR" sz="10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SIFATLAR (Singularis)</a:t>
                      </a:r>
                      <a:endParaRPr lang="tr-TR" sz="10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r-TR" sz="10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CASUS</a:t>
                      </a:r>
                      <a:endParaRPr lang="tr-TR" sz="10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MASCULINUM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FEMININUM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NEUTRUM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Nominativus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aeger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aegra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aegrum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Genetivus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aegri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aegrae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aegri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Dativus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aegro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aegrae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aegro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Accusativus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aegrum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aegram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aegrum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Ablativus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aegro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aegra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aegro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Vocativus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aeger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aegra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aegrum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-er bitimli sıfatlar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1331640" y="1600200"/>
          <a:ext cx="5904656" cy="31590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6164"/>
                <a:gridCol w="1476164"/>
                <a:gridCol w="1476164"/>
                <a:gridCol w="1476164"/>
              </a:tblGrid>
              <a:tr h="370840">
                <a:tc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r-TR" sz="10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SIFATLAR (</a:t>
                      </a:r>
                      <a:r>
                        <a:rPr lang="tr-TR" sz="14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Pluralis</a:t>
                      </a: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)</a:t>
                      </a:r>
                      <a:endParaRPr lang="tr-TR" sz="10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3025" marR="1508760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tr-TR" sz="10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40000"/>
                        </a:lnSpc>
                        <a:spcBef>
                          <a:spcPts val="600"/>
                        </a:spcBef>
                        <a:spcAft>
                          <a:spcPts val="2000"/>
                        </a:spcAft>
                      </a:pPr>
                      <a:r>
                        <a:rPr lang="tr-TR" sz="14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CASUS</a:t>
                      </a:r>
                      <a:endParaRPr lang="tr-TR" sz="10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MASCULINUM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  FEMININUM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NEUTRUM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Nominativus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aegri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aegrae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aegra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Genetivus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aegrorum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aegrarum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aegrorum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Dativus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aegis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aegris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aegris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Accusativus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aegros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aegras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aegra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Ablativus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aegris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aegris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aegris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4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Vocativus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aegri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aegrae</a:t>
                      </a:r>
                      <a:endParaRPr lang="tr-TR" sz="90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marR="73025" algn="ctr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tr-TR" sz="16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aegra</a:t>
                      </a:r>
                      <a:endParaRPr lang="tr-TR" sz="9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-er bitimli sıfatlara örnekler: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err="1" smtClean="0"/>
              <a:t>Tener</a:t>
            </a:r>
            <a:r>
              <a:rPr lang="tr-TR" dirty="0" smtClean="0"/>
              <a:t>, </a:t>
            </a:r>
            <a:r>
              <a:rPr lang="tr-TR" dirty="0" err="1" smtClean="0"/>
              <a:t>tenera</a:t>
            </a:r>
            <a:r>
              <a:rPr lang="tr-TR" dirty="0" smtClean="0"/>
              <a:t>, </a:t>
            </a:r>
            <a:r>
              <a:rPr lang="tr-TR" dirty="0" err="1" smtClean="0"/>
              <a:t>tenerum</a:t>
            </a:r>
            <a:r>
              <a:rPr lang="tr-TR" dirty="0" smtClean="0"/>
              <a:t>:nazik</a:t>
            </a:r>
          </a:p>
          <a:p>
            <a:r>
              <a:rPr lang="tr-TR" dirty="0" err="1" smtClean="0"/>
              <a:t>Sacer</a:t>
            </a:r>
            <a:r>
              <a:rPr lang="tr-TR" dirty="0" smtClean="0"/>
              <a:t>, </a:t>
            </a:r>
            <a:r>
              <a:rPr lang="tr-TR" dirty="0" err="1" smtClean="0"/>
              <a:t>sacri</a:t>
            </a:r>
            <a:r>
              <a:rPr lang="tr-TR" dirty="0" smtClean="0"/>
              <a:t>,</a:t>
            </a:r>
            <a:r>
              <a:rPr lang="tr-TR" dirty="0" err="1" smtClean="0"/>
              <a:t>sacrum</a:t>
            </a:r>
            <a:r>
              <a:rPr lang="tr-TR" dirty="0" smtClean="0"/>
              <a:t>: kutsal</a:t>
            </a:r>
          </a:p>
          <a:p>
            <a:r>
              <a:rPr lang="tr-TR" dirty="0" err="1" smtClean="0"/>
              <a:t>Niger</a:t>
            </a:r>
            <a:r>
              <a:rPr lang="tr-TR" dirty="0" smtClean="0"/>
              <a:t>,</a:t>
            </a:r>
            <a:r>
              <a:rPr lang="tr-TR" dirty="0" err="1" smtClean="0"/>
              <a:t>nigra</a:t>
            </a:r>
            <a:r>
              <a:rPr lang="tr-TR" dirty="0" smtClean="0"/>
              <a:t>,</a:t>
            </a:r>
            <a:r>
              <a:rPr lang="tr-TR" dirty="0" err="1" smtClean="0"/>
              <a:t>nigrum</a:t>
            </a:r>
            <a:r>
              <a:rPr lang="tr-TR" dirty="0" smtClean="0"/>
              <a:t>:kara,siyah</a:t>
            </a:r>
          </a:p>
          <a:p>
            <a:r>
              <a:rPr lang="tr-TR" dirty="0" err="1" smtClean="0"/>
              <a:t>Piger</a:t>
            </a:r>
            <a:r>
              <a:rPr lang="tr-TR" dirty="0" smtClean="0"/>
              <a:t>,</a:t>
            </a:r>
            <a:r>
              <a:rPr lang="tr-TR" dirty="0" err="1" smtClean="0"/>
              <a:t>pigra</a:t>
            </a:r>
            <a:r>
              <a:rPr lang="tr-TR" dirty="0" smtClean="0"/>
              <a:t>,</a:t>
            </a:r>
            <a:r>
              <a:rPr lang="tr-TR" dirty="0" err="1" smtClean="0"/>
              <a:t>pigrum</a:t>
            </a:r>
            <a:r>
              <a:rPr lang="tr-TR" smtClean="0"/>
              <a:t>: tembel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</TotalTime>
  <Words>196</Words>
  <Application>Microsoft Office PowerPoint</Application>
  <PresentationFormat>Ekran Gösterisi (4:3)</PresentationFormat>
  <Paragraphs>132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Cumba</vt:lpstr>
      <vt:lpstr>LATİN DİLİ I</vt:lpstr>
      <vt:lpstr>-er bitimli sıfatlar</vt:lpstr>
      <vt:lpstr>-er bitimli sıfatlar </vt:lpstr>
      <vt:lpstr>-er bitimli sıfatlar</vt:lpstr>
      <vt:lpstr>-er bitimli sıfatlar</vt:lpstr>
      <vt:lpstr>-er bitimli sıfatlar</vt:lpstr>
      <vt:lpstr>Slayt 7</vt:lpstr>
    </vt:vector>
  </TitlesOfParts>
  <Company>DTCF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LATİN DİLİ I</dc:title>
  <dc:creator>Kullanıcı</dc:creator>
  <cp:lastModifiedBy>Kullanıcı</cp:lastModifiedBy>
  <cp:revision>2</cp:revision>
  <dcterms:created xsi:type="dcterms:W3CDTF">2020-02-06T13:17:48Z</dcterms:created>
  <dcterms:modified xsi:type="dcterms:W3CDTF">2020-02-06T13:28:49Z</dcterms:modified>
</cp:coreProperties>
</file>