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57" r:id="rId3"/>
    <p:sldId id="258" r:id="rId4"/>
    <p:sldId id="264" r:id="rId5"/>
    <p:sldId id="259" r:id="rId6"/>
    <p:sldId id="267" r:id="rId7"/>
    <p:sldId id="268" r:id="rId8"/>
    <p:sldId id="269" r:id="rId9"/>
    <p:sldId id="270" r:id="rId10"/>
    <p:sldId id="271" r:id="rId11"/>
    <p:sldId id="272" r:id="rId12"/>
    <p:sldId id="260" r:id="rId13"/>
    <p:sldId id="261" r:id="rId14"/>
    <p:sldId id="262" r:id="rId15"/>
    <p:sldId id="263" r:id="rId16"/>
    <p:sldId id="265"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4" autoAdjust="0"/>
    <p:restoredTop sz="86425" autoAdjust="0"/>
  </p:normalViewPr>
  <p:slideViewPr>
    <p:cSldViewPr snapToGrid="0">
      <p:cViewPr varScale="1">
        <p:scale>
          <a:sx n="79" d="100"/>
          <a:sy n="79" d="100"/>
        </p:scale>
        <p:origin x="96" y="78"/>
      </p:cViewPr>
      <p:guideLst/>
    </p:cSldViewPr>
  </p:slideViewPr>
  <p:outlineViewPr>
    <p:cViewPr>
      <p:scale>
        <a:sx n="33" d="100"/>
        <a:sy n="33" d="100"/>
      </p:scale>
      <p:origin x="0" y="-4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8837C8-F1BB-4BDA-AF1B-B6CBF3125857}" type="doc">
      <dgm:prSet loTypeId="urn:microsoft.com/office/officeart/2005/8/layout/arrow2" loCatId="process" qsTypeId="urn:microsoft.com/office/officeart/2005/8/quickstyle/simple1" qsCatId="simple" csTypeId="urn:microsoft.com/office/officeart/2005/8/colors/accent1_2" csCatId="accent1" phldr="1"/>
      <dgm:spPr/>
    </dgm:pt>
    <dgm:pt modelId="{DB3844AF-5591-4445-963F-ABC0A3D5DFEE}">
      <dgm:prSet phldrT="[Metin]"/>
      <dgm:spPr/>
      <dgm:t>
        <a:bodyPr/>
        <a:lstStyle/>
        <a:p>
          <a:r>
            <a:rPr lang="tr-TR" dirty="0" smtClean="0"/>
            <a:t>Duyma</a:t>
          </a:r>
          <a:endParaRPr lang="tr-TR" dirty="0"/>
        </a:p>
      </dgm:t>
    </dgm:pt>
    <dgm:pt modelId="{900F752F-4EF1-47E8-95EB-23F0224FAD4D}" type="parTrans" cxnId="{13C032C0-07EC-4E79-B810-B75863601B7E}">
      <dgm:prSet/>
      <dgm:spPr/>
    </dgm:pt>
    <dgm:pt modelId="{8B6FBEE8-D5BC-4DAC-B405-5291C337BE9B}" type="sibTrans" cxnId="{13C032C0-07EC-4E79-B810-B75863601B7E}">
      <dgm:prSet/>
      <dgm:spPr/>
    </dgm:pt>
    <dgm:pt modelId="{178E9D6C-7386-4543-B1BD-F8332A6E250D}">
      <dgm:prSet phldrT="[Metin]"/>
      <dgm:spPr/>
      <dgm:t>
        <a:bodyPr/>
        <a:lstStyle/>
        <a:p>
          <a:r>
            <a:rPr lang="tr-TR" dirty="0" smtClean="0"/>
            <a:t>Anlama</a:t>
          </a:r>
          <a:endParaRPr lang="tr-TR" dirty="0"/>
        </a:p>
      </dgm:t>
    </dgm:pt>
    <dgm:pt modelId="{D74DD901-1AF7-4DBF-ABC0-BB96AF788EB6}" type="parTrans" cxnId="{5B238DDD-20F9-4938-BC3B-1DE91BEDE499}">
      <dgm:prSet/>
      <dgm:spPr/>
    </dgm:pt>
    <dgm:pt modelId="{F9CD7B5F-19E5-4160-9AE8-7EC99CFDE60E}" type="sibTrans" cxnId="{5B238DDD-20F9-4938-BC3B-1DE91BEDE499}">
      <dgm:prSet/>
      <dgm:spPr/>
    </dgm:pt>
    <dgm:pt modelId="{091C1FDC-3D22-4C89-8003-C3853DD9B5F3}">
      <dgm:prSet phldrT="[Metin]"/>
      <dgm:spPr/>
      <dgm:t>
        <a:bodyPr/>
        <a:lstStyle/>
        <a:p>
          <a:r>
            <a:rPr lang="tr-TR" dirty="0" smtClean="0"/>
            <a:t>Kullanma</a:t>
          </a:r>
          <a:endParaRPr lang="tr-TR" dirty="0"/>
        </a:p>
      </dgm:t>
    </dgm:pt>
    <dgm:pt modelId="{B1DC3C84-B817-439C-AEA5-E3377CBC7823}" type="parTrans" cxnId="{29E1A664-A375-4DE3-BEAC-E7D68BB7DC29}">
      <dgm:prSet/>
      <dgm:spPr/>
    </dgm:pt>
    <dgm:pt modelId="{D5994B9D-5F28-423C-BFAA-3F139B54E844}" type="sibTrans" cxnId="{29E1A664-A375-4DE3-BEAC-E7D68BB7DC29}">
      <dgm:prSet/>
      <dgm:spPr/>
    </dgm:pt>
    <dgm:pt modelId="{D276562C-FF7A-4DC7-BE71-D84620D003D8}" type="pres">
      <dgm:prSet presAssocID="{078837C8-F1BB-4BDA-AF1B-B6CBF3125857}" presName="arrowDiagram" presStyleCnt="0">
        <dgm:presLayoutVars>
          <dgm:chMax val="5"/>
          <dgm:dir/>
          <dgm:resizeHandles val="exact"/>
        </dgm:presLayoutVars>
      </dgm:prSet>
      <dgm:spPr/>
    </dgm:pt>
    <dgm:pt modelId="{6381E28C-F8CF-4806-A410-6A28198848DB}" type="pres">
      <dgm:prSet presAssocID="{078837C8-F1BB-4BDA-AF1B-B6CBF3125857}" presName="arrow" presStyleLbl="bgShp" presStyleIdx="0" presStyleCnt="1"/>
      <dgm:spPr/>
    </dgm:pt>
    <dgm:pt modelId="{600E03DB-FB3E-49A8-9830-74B102214B3C}" type="pres">
      <dgm:prSet presAssocID="{078837C8-F1BB-4BDA-AF1B-B6CBF3125857}" presName="arrowDiagram3" presStyleCnt="0"/>
      <dgm:spPr/>
    </dgm:pt>
    <dgm:pt modelId="{AEB66FCB-A99E-47EC-BEF6-B1EC63E6AD5B}" type="pres">
      <dgm:prSet presAssocID="{DB3844AF-5591-4445-963F-ABC0A3D5DFEE}" presName="bullet3a" presStyleLbl="node1" presStyleIdx="0" presStyleCnt="3"/>
      <dgm:spPr/>
    </dgm:pt>
    <dgm:pt modelId="{0DC18884-F066-47CD-B125-AD7FD9C4F90E}" type="pres">
      <dgm:prSet presAssocID="{DB3844AF-5591-4445-963F-ABC0A3D5DFEE}" presName="textBox3a" presStyleLbl="revTx" presStyleIdx="0" presStyleCnt="3">
        <dgm:presLayoutVars>
          <dgm:bulletEnabled val="1"/>
        </dgm:presLayoutVars>
      </dgm:prSet>
      <dgm:spPr/>
      <dgm:t>
        <a:bodyPr/>
        <a:lstStyle/>
        <a:p>
          <a:endParaRPr lang="tr-TR"/>
        </a:p>
      </dgm:t>
    </dgm:pt>
    <dgm:pt modelId="{106A5F10-93F9-4F96-8694-201CB7C10102}" type="pres">
      <dgm:prSet presAssocID="{178E9D6C-7386-4543-B1BD-F8332A6E250D}" presName="bullet3b" presStyleLbl="node1" presStyleIdx="1" presStyleCnt="3"/>
      <dgm:spPr/>
    </dgm:pt>
    <dgm:pt modelId="{07D8363C-2E90-4A76-BD28-0B3B89BB140A}" type="pres">
      <dgm:prSet presAssocID="{178E9D6C-7386-4543-B1BD-F8332A6E250D}" presName="textBox3b" presStyleLbl="revTx" presStyleIdx="1" presStyleCnt="3">
        <dgm:presLayoutVars>
          <dgm:bulletEnabled val="1"/>
        </dgm:presLayoutVars>
      </dgm:prSet>
      <dgm:spPr/>
      <dgm:t>
        <a:bodyPr/>
        <a:lstStyle/>
        <a:p>
          <a:endParaRPr lang="tr-TR"/>
        </a:p>
      </dgm:t>
    </dgm:pt>
    <dgm:pt modelId="{95641CF3-EBBC-4C62-BA17-BF9E2CBCFA31}" type="pres">
      <dgm:prSet presAssocID="{091C1FDC-3D22-4C89-8003-C3853DD9B5F3}" presName="bullet3c" presStyleLbl="node1" presStyleIdx="2" presStyleCnt="3"/>
      <dgm:spPr/>
    </dgm:pt>
    <dgm:pt modelId="{10348CE4-E16A-4549-844E-971A86129FA2}" type="pres">
      <dgm:prSet presAssocID="{091C1FDC-3D22-4C89-8003-C3853DD9B5F3}" presName="textBox3c" presStyleLbl="revTx" presStyleIdx="2" presStyleCnt="3">
        <dgm:presLayoutVars>
          <dgm:bulletEnabled val="1"/>
        </dgm:presLayoutVars>
      </dgm:prSet>
      <dgm:spPr/>
      <dgm:t>
        <a:bodyPr/>
        <a:lstStyle/>
        <a:p>
          <a:endParaRPr lang="tr-TR"/>
        </a:p>
      </dgm:t>
    </dgm:pt>
  </dgm:ptLst>
  <dgm:cxnLst>
    <dgm:cxn modelId="{29E1A664-A375-4DE3-BEAC-E7D68BB7DC29}" srcId="{078837C8-F1BB-4BDA-AF1B-B6CBF3125857}" destId="{091C1FDC-3D22-4C89-8003-C3853DD9B5F3}" srcOrd="2" destOrd="0" parTransId="{B1DC3C84-B817-439C-AEA5-E3377CBC7823}" sibTransId="{D5994B9D-5F28-423C-BFAA-3F139B54E844}"/>
    <dgm:cxn modelId="{AA2390BC-E4FA-49DA-813A-C4B5AC68BCA6}" type="presOf" srcId="{078837C8-F1BB-4BDA-AF1B-B6CBF3125857}" destId="{D276562C-FF7A-4DC7-BE71-D84620D003D8}" srcOrd="0" destOrd="0" presId="urn:microsoft.com/office/officeart/2005/8/layout/arrow2"/>
    <dgm:cxn modelId="{5B238DDD-20F9-4938-BC3B-1DE91BEDE499}" srcId="{078837C8-F1BB-4BDA-AF1B-B6CBF3125857}" destId="{178E9D6C-7386-4543-B1BD-F8332A6E250D}" srcOrd="1" destOrd="0" parTransId="{D74DD901-1AF7-4DBF-ABC0-BB96AF788EB6}" sibTransId="{F9CD7B5F-19E5-4160-9AE8-7EC99CFDE60E}"/>
    <dgm:cxn modelId="{13C032C0-07EC-4E79-B810-B75863601B7E}" srcId="{078837C8-F1BB-4BDA-AF1B-B6CBF3125857}" destId="{DB3844AF-5591-4445-963F-ABC0A3D5DFEE}" srcOrd="0" destOrd="0" parTransId="{900F752F-4EF1-47E8-95EB-23F0224FAD4D}" sibTransId="{8B6FBEE8-D5BC-4DAC-B405-5291C337BE9B}"/>
    <dgm:cxn modelId="{A6341763-3F2D-4BF3-A28E-E3A2F5009010}" type="presOf" srcId="{DB3844AF-5591-4445-963F-ABC0A3D5DFEE}" destId="{0DC18884-F066-47CD-B125-AD7FD9C4F90E}" srcOrd="0" destOrd="0" presId="urn:microsoft.com/office/officeart/2005/8/layout/arrow2"/>
    <dgm:cxn modelId="{2E6ED0B1-BCD2-4C3E-AF98-82B27EE80DE2}" type="presOf" srcId="{178E9D6C-7386-4543-B1BD-F8332A6E250D}" destId="{07D8363C-2E90-4A76-BD28-0B3B89BB140A}" srcOrd="0" destOrd="0" presId="urn:microsoft.com/office/officeart/2005/8/layout/arrow2"/>
    <dgm:cxn modelId="{9820C8E8-0EBA-47E5-B255-3EE2F3F3F8EE}" type="presOf" srcId="{091C1FDC-3D22-4C89-8003-C3853DD9B5F3}" destId="{10348CE4-E16A-4549-844E-971A86129FA2}" srcOrd="0" destOrd="0" presId="urn:microsoft.com/office/officeart/2005/8/layout/arrow2"/>
    <dgm:cxn modelId="{869871FE-3003-4284-A8C0-3FD6E7DB1109}" type="presParOf" srcId="{D276562C-FF7A-4DC7-BE71-D84620D003D8}" destId="{6381E28C-F8CF-4806-A410-6A28198848DB}" srcOrd="0" destOrd="0" presId="urn:microsoft.com/office/officeart/2005/8/layout/arrow2"/>
    <dgm:cxn modelId="{4769C882-F215-4201-BE4B-CEF21B6DDD4F}" type="presParOf" srcId="{D276562C-FF7A-4DC7-BE71-D84620D003D8}" destId="{600E03DB-FB3E-49A8-9830-74B102214B3C}" srcOrd="1" destOrd="0" presId="urn:microsoft.com/office/officeart/2005/8/layout/arrow2"/>
    <dgm:cxn modelId="{9D6B264F-D594-41B2-B5C6-9B8A95F97C45}" type="presParOf" srcId="{600E03DB-FB3E-49A8-9830-74B102214B3C}" destId="{AEB66FCB-A99E-47EC-BEF6-B1EC63E6AD5B}" srcOrd="0" destOrd="0" presId="urn:microsoft.com/office/officeart/2005/8/layout/arrow2"/>
    <dgm:cxn modelId="{E7FFC98E-3BD0-43B8-B9B0-187014AA242D}" type="presParOf" srcId="{600E03DB-FB3E-49A8-9830-74B102214B3C}" destId="{0DC18884-F066-47CD-B125-AD7FD9C4F90E}" srcOrd="1" destOrd="0" presId="urn:microsoft.com/office/officeart/2005/8/layout/arrow2"/>
    <dgm:cxn modelId="{DDA83250-A180-44A9-86F4-8315545F19D5}" type="presParOf" srcId="{600E03DB-FB3E-49A8-9830-74B102214B3C}" destId="{106A5F10-93F9-4F96-8694-201CB7C10102}" srcOrd="2" destOrd="0" presId="urn:microsoft.com/office/officeart/2005/8/layout/arrow2"/>
    <dgm:cxn modelId="{E5DDEF87-65F3-491C-9F88-DA645A345871}" type="presParOf" srcId="{600E03DB-FB3E-49A8-9830-74B102214B3C}" destId="{07D8363C-2E90-4A76-BD28-0B3B89BB140A}" srcOrd="3" destOrd="0" presId="urn:microsoft.com/office/officeart/2005/8/layout/arrow2"/>
    <dgm:cxn modelId="{ECAB007D-7EBE-434F-A078-6B6F4479ED39}" type="presParOf" srcId="{600E03DB-FB3E-49A8-9830-74B102214B3C}" destId="{95641CF3-EBBC-4C62-BA17-BF9E2CBCFA31}" srcOrd="4" destOrd="0" presId="urn:microsoft.com/office/officeart/2005/8/layout/arrow2"/>
    <dgm:cxn modelId="{B3EFE647-E84C-4F09-8040-57DBBE50EE35}" type="presParOf" srcId="{600E03DB-FB3E-49A8-9830-74B102214B3C}" destId="{10348CE4-E16A-4549-844E-971A86129FA2}"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AAE521-6768-4D5E-9531-32E2733C01A8}"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B15418F8-F65E-4AEC-9631-6DCAE38A8061}">
      <dgm:prSet phldrT="[Metin]"/>
      <dgm:spPr/>
      <dgm:t>
        <a:bodyPr/>
        <a:lstStyle/>
        <a:p>
          <a:r>
            <a:rPr lang="tr-TR" dirty="0" smtClean="0"/>
            <a:t>Sorular</a:t>
          </a:r>
          <a:endParaRPr lang="tr-TR" dirty="0"/>
        </a:p>
      </dgm:t>
    </dgm:pt>
    <dgm:pt modelId="{7FBDBB52-09D3-403D-A443-B4134B7CE69B}" type="parTrans" cxnId="{7C6E1521-D7BF-4106-8ECB-A08008E0E5D9}">
      <dgm:prSet/>
      <dgm:spPr/>
      <dgm:t>
        <a:bodyPr/>
        <a:lstStyle/>
        <a:p>
          <a:endParaRPr lang="tr-TR"/>
        </a:p>
      </dgm:t>
    </dgm:pt>
    <dgm:pt modelId="{6A5CD652-39BA-4C44-9206-19F62EDDBB9D}" type="sibTrans" cxnId="{7C6E1521-D7BF-4106-8ECB-A08008E0E5D9}">
      <dgm:prSet/>
      <dgm:spPr/>
      <dgm:t>
        <a:bodyPr/>
        <a:lstStyle/>
        <a:p>
          <a:endParaRPr lang="tr-TR"/>
        </a:p>
      </dgm:t>
    </dgm:pt>
    <dgm:pt modelId="{37EB2BE8-0B83-49DF-8B53-16B8F6381CE1}">
      <dgm:prSet phldrT="[Metin]"/>
      <dgm:spPr/>
      <dgm:t>
        <a:bodyPr/>
        <a:lstStyle/>
        <a:p>
          <a:r>
            <a:rPr lang="tr-TR" dirty="0" smtClean="0"/>
            <a:t>Açık uçlu </a:t>
          </a:r>
        </a:p>
        <a:p>
          <a:r>
            <a:rPr lang="tr-TR" dirty="0" smtClean="0"/>
            <a:t>(Kim, Nerede, Ne zaman, Nasıl, Nerede, Neden)</a:t>
          </a:r>
          <a:endParaRPr lang="tr-TR" dirty="0"/>
        </a:p>
      </dgm:t>
    </dgm:pt>
    <dgm:pt modelId="{49A16959-21F5-4423-9BEB-727A2DD2F8A7}" type="parTrans" cxnId="{7B5ADF3B-CAA1-475B-B11C-539CFBBA98C2}">
      <dgm:prSet/>
      <dgm:spPr/>
      <dgm:t>
        <a:bodyPr/>
        <a:lstStyle/>
        <a:p>
          <a:endParaRPr lang="tr-TR"/>
        </a:p>
      </dgm:t>
    </dgm:pt>
    <dgm:pt modelId="{B7387F4B-856E-430E-A0EE-22B4EFA6E0B7}" type="sibTrans" cxnId="{7B5ADF3B-CAA1-475B-B11C-539CFBBA98C2}">
      <dgm:prSet/>
      <dgm:spPr/>
      <dgm:t>
        <a:bodyPr/>
        <a:lstStyle/>
        <a:p>
          <a:endParaRPr lang="tr-TR"/>
        </a:p>
      </dgm:t>
    </dgm:pt>
    <dgm:pt modelId="{4DA79FC5-693B-4BF1-9B6F-9DC054A4ABEB}">
      <dgm:prSet phldrT="[Metin]"/>
      <dgm:spPr/>
      <dgm:t>
        <a:bodyPr/>
        <a:lstStyle/>
        <a:p>
          <a:r>
            <a:rPr lang="tr-TR" dirty="0" smtClean="0"/>
            <a:t>Kapalı uçlu</a:t>
          </a:r>
        </a:p>
        <a:p>
          <a:r>
            <a:rPr lang="tr-TR" dirty="0" smtClean="0"/>
            <a:t>(Evet/Hayır, Doğru/Yanlış)</a:t>
          </a:r>
          <a:endParaRPr lang="tr-TR" dirty="0"/>
        </a:p>
      </dgm:t>
    </dgm:pt>
    <dgm:pt modelId="{E7801F36-B17F-4D3C-94F2-00D4473A90E2}" type="parTrans" cxnId="{78047DEF-C79D-4817-AF29-323542E9DD4C}">
      <dgm:prSet/>
      <dgm:spPr/>
      <dgm:t>
        <a:bodyPr/>
        <a:lstStyle/>
        <a:p>
          <a:endParaRPr lang="tr-TR"/>
        </a:p>
      </dgm:t>
    </dgm:pt>
    <dgm:pt modelId="{FD0CB035-7768-4DB6-A2B8-52F6B3B3C84A}" type="sibTrans" cxnId="{78047DEF-C79D-4817-AF29-323542E9DD4C}">
      <dgm:prSet/>
      <dgm:spPr/>
      <dgm:t>
        <a:bodyPr/>
        <a:lstStyle/>
        <a:p>
          <a:endParaRPr lang="tr-TR"/>
        </a:p>
      </dgm:t>
    </dgm:pt>
    <dgm:pt modelId="{418B2876-A817-4890-956E-514AE36CA569}" type="pres">
      <dgm:prSet presAssocID="{A9AAE521-6768-4D5E-9531-32E2733C01A8}" presName="hierChild1" presStyleCnt="0">
        <dgm:presLayoutVars>
          <dgm:orgChart val="1"/>
          <dgm:chPref val="1"/>
          <dgm:dir/>
          <dgm:animOne val="branch"/>
          <dgm:animLvl val="lvl"/>
          <dgm:resizeHandles/>
        </dgm:presLayoutVars>
      </dgm:prSet>
      <dgm:spPr/>
      <dgm:t>
        <a:bodyPr/>
        <a:lstStyle/>
        <a:p>
          <a:endParaRPr lang="tr-TR"/>
        </a:p>
      </dgm:t>
    </dgm:pt>
    <dgm:pt modelId="{848A0C6E-DD64-4C9E-93B2-181AA5037EBF}" type="pres">
      <dgm:prSet presAssocID="{B15418F8-F65E-4AEC-9631-6DCAE38A8061}" presName="hierRoot1" presStyleCnt="0">
        <dgm:presLayoutVars>
          <dgm:hierBranch val="init"/>
        </dgm:presLayoutVars>
      </dgm:prSet>
      <dgm:spPr/>
    </dgm:pt>
    <dgm:pt modelId="{BB1FB1D8-DF73-4E08-9881-17355E43C909}" type="pres">
      <dgm:prSet presAssocID="{B15418F8-F65E-4AEC-9631-6DCAE38A8061}" presName="rootComposite1" presStyleCnt="0"/>
      <dgm:spPr/>
    </dgm:pt>
    <dgm:pt modelId="{925BFB88-8066-4B5C-A4A1-82FE11B58E75}" type="pres">
      <dgm:prSet presAssocID="{B15418F8-F65E-4AEC-9631-6DCAE38A8061}" presName="rootText1" presStyleLbl="node0" presStyleIdx="0" presStyleCnt="1">
        <dgm:presLayoutVars>
          <dgm:chPref val="3"/>
        </dgm:presLayoutVars>
      </dgm:prSet>
      <dgm:spPr/>
      <dgm:t>
        <a:bodyPr/>
        <a:lstStyle/>
        <a:p>
          <a:endParaRPr lang="tr-TR"/>
        </a:p>
      </dgm:t>
    </dgm:pt>
    <dgm:pt modelId="{B8F604A5-BC6E-4DDD-A5A4-1A057EB9C108}" type="pres">
      <dgm:prSet presAssocID="{B15418F8-F65E-4AEC-9631-6DCAE38A8061}" presName="rootConnector1" presStyleLbl="node1" presStyleIdx="0" presStyleCnt="0"/>
      <dgm:spPr/>
      <dgm:t>
        <a:bodyPr/>
        <a:lstStyle/>
        <a:p>
          <a:endParaRPr lang="tr-TR"/>
        </a:p>
      </dgm:t>
    </dgm:pt>
    <dgm:pt modelId="{1B072245-19EB-4F4B-B8B8-015AC7A58948}" type="pres">
      <dgm:prSet presAssocID="{B15418F8-F65E-4AEC-9631-6DCAE38A8061}" presName="hierChild2" presStyleCnt="0"/>
      <dgm:spPr/>
    </dgm:pt>
    <dgm:pt modelId="{0F841EB4-A650-47A7-8333-979D6A50E65F}" type="pres">
      <dgm:prSet presAssocID="{49A16959-21F5-4423-9BEB-727A2DD2F8A7}" presName="Name37" presStyleLbl="parChTrans1D2" presStyleIdx="0" presStyleCnt="2"/>
      <dgm:spPr/>
      <dgm:t>
        <a:bodyPr/>
        <a:lstStyle/>
        <a:p>
          <a:endParaRPr lang="tr-TR"/>
        </a:p>
      </dgm:t>
    </dgm:pt>
    <dgm:pt modelId="{67390210-7663-4322-BC41-7B04A1B7D305}" type="pres">
      <dgm:prSet presAssocID="{37EB2BE8-0B83-49DF-8B53-16B8F6381CE1}" presName="hierRoot2" presStyleCnt="0">
        <dgm:presLayoutVars>
          <dgm:hierBranch val="init"/>
        </dgm:presLayoutVars>
      </dgm:prSet>
      <dgm:spPr/>
    </dgm:pt>
    <dgm:pt modelId="{517AD6EC-814B-4CEB-A107-120C3F548086}" type="pres">
      <dgm:prSet presAssocID="{37EB2BE8-0B83-49DF-8B53-16B8F6381CE1}" presName="rootComposite" presStyleCnt="0"/>
      <dgm:spPr/>
    </dgm:pt>
    <dgm:pt modelId="{185E9B39-4CE7-4F2B-A60E-9550CAB1B30E}" type="pres">
      <dgm:prSet presAssocID="{37EB2BE8-0B83-49DF-8B53-16B8F6381CE1}" presName="rootText" presStyleLbl="node2" presStyleIdx="0" presStyleCnt="2">
        <dgm:presLayoutVars>
          <dgm:chPref val="3"/>
        </dgm:presLayoutVars>
      </dgm:prSet>
      <dgm:spPr/>
      <dgm:t>
        <a:bodyPr/>
        <a:lstStyle/>
        <a:p>
          <a:endParaRPr lang="tr-TR"/>
        </a:p>
      </dgm:t>
    </dgm:pt>
    <dgm:pt modelId="{DB4FF9E1-8F59-416D-8F89-5A76E502B77F}" type="pres">
      <dgm:prSet presAssocID="{37EB2BE8-0B83-49DF-8B53-16B8F6381CE1}" presName="rootConnector" presStyleLbl="node2" presStyleIdx="0" presStyleCnt="2"/>
      <dgm:spPr/>
      <dgm:t>
        <a:bodyPr/>
        <a:lstStyle/>
        <a:p>
          <a:endParaRPr lang="tr-TR"/>
        </a:p>
      </dgm:t>
    </dgm:pt>
    <dgm:pt modelId="{9A1E6E22-E6BC-4F9E-B843-72C3529C44D1}" type="pres">
      <dgm:prSet presAssocID="{37EB2BE8-0B83-49DF-8B53-16B8F6381CE1}" presName="hierChild4" presStyleCnt="0"/>
      <dgm:spPr/>
    </dgm:pt>
    <dgm:pt modelId="{2E4F2AF4-EF80-486D-A993-4280513D637F}" type="pres">
      <dgm:prSet presAssocID="{37EB2BE8-0B83-49DF-8B53-16B8F6381CE1}" presName="hierChild5" presStyleCnt="0"/>
      <dgm:spPr/>
    </dgm:pt>
    <dgm:pt modelId="{1FF6DFA2-7651-4E2D-BEFE-2164CEF7753A}" type="pres">
      <dgm:prSet presAssocID="{E7801F36-B17F-4D3C-94F2-00D4473A90E2}" presName="Name37" presStyleLbl="parChTrans1D2" presStyleIdx="1" presStyleCnt="2"/>
      <dgm:spPr/>
      <dgm:t>
        <a:bodyPr/>
        <a:lstStyle/>
        <a:p>
          <a:endParaRPr lang="tr-TR"/>
        </a:p>
      </dgm:t>
    </dgm:pt>
    <dgm:pt modelId="{E2DC0F26-CF3D-48D6-8E6C-6D5E7780B782}" type="pres">
      <dgm:prSet presAssocID="{4DA79FC5-693B-4BF1-9B6F-9DC054A4ABEB}" presName="hierRoot2" presStyleCnt="0">
        <dgm:presLayoutVars>
          <dgm:hierBranch val="init"/>
        </dgm:presLayoutVars>
      </dgm:prSet>
      <dgm:spPr/>
    </dgm:pt>
    <dgm:pt modelId="{E3BF107C-5792-4F7D-A2CA-93826A3B9E47}" type="pres">
      <dgm:prSet presAssocID="{4DA79FC5-693B-4BF1-9B6F-9DC054A4ABEB}" presName="rootComposite" presStyleCnt="0"/>
      <dgm:spPr/>
    </dgm:pt>
    <dgm:pt modelId="{6A4FB395-C419-4831-A311-4A4BB4566DCA}" type="pres">
      <dgm:prSet presAssocID="{4DA79FC5-693B-4BF1-9B6F-9DC054A4ABEB}" presName="rootText" presStyleLbl="node2" presStyleIdx="1" presStyleCnt="2">
        <dgm:presLayoutVars>
          <dgm:chPref val="3"/>
        </dgm:presLayoutVars>
      </dgm:prSet>
      <dgm:spPr/>
      <dgm:t>
        <a:bodyPr/>
        <a:lstStyle/>
        <a:p>
          <a:endParaRPr lang="tr-TR"/>
        </a:p>
      </dgm:t>
    </dgm:pt>
    <dgm:pt modelId="{D4336498-B00C-4976-A26E-31BE0B52A0C3}" type="pres">
      <dgm:prSet presAssocID="{4DA79FC5-693B-4BF1-9B6F-9DC054A4ABEB}" presName="rootConnector" presStyleLbl="node2" presStyleIdx="1" presStyleCnt="2"/>
      <dgm:spPr/>
      <dgm:t>
        <a:bodyPr/>
        <a:lstStyle/>
        <a:p>
          <a:endParaRPr lang="tr-TR"/>
        </a:p>
      </dgm:t>
    </dgm:pt>
    <dgm:pt modelId="{057353B6-4F08-4D2F-B904-9CE09B2ED07C}" type="pres">
      <dgm:prSet presAssocID="{4DA79FC5-693B-4BF1-9B6F-9DC054A4ABEB}" presName="hierChild4" presStyleCnt="0"/>
      <dgm:spPr/>
    </dgm:pt>
    <dgm:pt modelId="{D5EA30BC-E4C8-496B-861B-EC16AC9563E0}" type="pres">
      <dgm:prSet presAssocID="{4DA79FC5-693B-4BF1-9B6F-9DC054A4ABEB}" presName="hierChild5" presStyleCnt="0"/>
      <dgm:spPr/>
    </dgm:pt>
    <dgm:pt modelId="{A995C7DA-B25D-4E54-9E3A-90AB3565C43F}" type="pres">
      <dgm:prSet presAssocID="{B15418F8-F65E-4AEC-9631-6DCAE38A8061}" presName="hierChild3" presStyleCnt="0"/>
      <dgm:spPr/>
    </dgm:pt>
  </dgm:ptLst>
  <dgm:cxnLst>
    <dgm:cxn modelId="{4679FED6-ACC6-4337-8F15-07DA2A0BDB78}" type="presOf" srcId="{37EB2BE8-0B83-49DF-8B53-16B8F6381CE1}" destId="{185E9B39-4CE7-4F2B-A60E-9550CAB1B30E}" srcOrd="0" destOrd="0" presId="urn:microsoft.com/office/officeart/2005/8/layout/orgChart1"/>
    <dgm:cxn modelId="{D1EE35D4-A64E-4CEA-B4AB-4928F4CCA870}" type="presOf" srcId="{B15418F8-F65E-4AEC-9631-6DCAE38A8061}" destId="{925BFB88-8066-4B5C-A4A1-82FE11B58E75}" srcOrd="0" destOrd="0" presId="urn:microsoft.com/office/officeart/2005/8/layout/orgChart1"/>
    <dgm:cxn modelId="{12918AB8-8071-4EC4-963B-25E16E3FE04B}" type="presOf" srcId="{37EB2BE8-0B83-49DF-8B53-16B8F6381CE1}" destId="{DB4FF9E1-8F59-416D-8F89-5A76E502B77F}" srcOrd="1" destOrd="0" presId="urn:microsoft.com/office/officeart/2005/8/layout/orgChart1"/>
    <dgm:cxn modelId="{6115579D-F45E-477C-B3D2-1F878146270B}" type="presOf" srcId="{4DA79FC5-693B-4BF1-9B6F-9DC054A4ABEB}" destId="{6A4FB395-C419-4831-A311-4A4BB4566DCA}" srcOrd="0" destOrd="0" presId="urn:microsoft.com/office/officeart/2005/8/layout/orgChart1"/>
    <dgm:cxn modelId="{DA7FD02C-8B66-44C6-9812-C55775C86600}" type="presOf" srcId="{49A16959-21F5-4423-9BEB-727A2DD2F8A7}" destId="{0F841EB4-A650-47A7-8333-979D6A50E65F}" srcOrd="0" destOrd="0" presId="urn:microsoft.com/office/officeart/2005/8/layout/orgChart1"/>
    <dgm:cxn modelId="{E47EDEEF-8E5E-41F9-8C5C-220EB1FDCA8E}" type="presOf" srcId="{B15418F8-F65E-4AEC-9631-6DCAE38A8061}" destId="{B8F604A5-BC6E-4DDD-A5A4-1A057EB9C108}" srcOrd="1" destOrd="0" presId="urn:microsoft.com/office/officeart/2005/8/layout/orgChart1"/>
    <dgm:cxn modelId="{862BCF06-9B94-43D0-B397-038A99C08A47}" type="presOf" srcId="{E7801F36-B17F-4D3C-94F2-00D4473A90E2}" destId="{1FF6DFA2-7651-4E2D-BEFE-2164CEF7753A}" srcOrd="0" destOrd="0" presId="urn:microsoft.com/office/officeart/2005/8/layout/orgChart1"/>
    <dgm:cxn modelId="{7C6E1521-D7BF-4106-8ECB-A08008E0E5D9}" srcId="{A9AAE521-6768-4D5E-9531-32E2733C01A8}" destId="{B15418F8-F65E-4AEC-9631-6DCAE38A8061}" srcOrd="0" destOrd="0" parTransId="{7FBDBB52-09D3-403D-A443-B4134B7CE69B}" sibTransId="{6A5CD652-39BA-4C44-9206-19F62EDDBB9D}"/>
    <dgm:cxn modelId="{57C2A55F-EBEE-417D-9F12-2967189B39D5}" type="presOf" srcId="{4DA79FC5-693B-4BF1-9B6F-9DC054A4ABEB}" destId="{D4336498-B00C-4976-A26E-31BE0B52A0C3}" srcOrd="1" destOrd="0" presId="urn:microsoft.com/office/officeart/2005/8/layout/orgChart1"/>
    <dgm:cxn modelId="{DBA9977D-F40C-41A1-B3DE-12474B47D091}" type="presOf" srcId="{A9AAE521-6768-4D5E-9531-32E2733C01A8}" destId="{418B2876-A817-4890-956E-514AE36CA569}" srcOrd="0" destOrd="0" presId="urn:microsoft.com/office/officeart/2005/8/layout/orgChart1"/>
    <dgm:cxn modelId="{78047DEF-C79D-4817-AF29-323542E9DD4C}" srcId="{B15418F8-F65E-4AEC-9631-6DCAE38A8061}" destId="{4DA79FC5-693B-4BF1-9B6F-9DC054A4ABEB}" srcOrd="1" destOrd="0" parTransId="{E7801F36-B17F-4D3C-94F2-00D4473A90E2}" sibTransId="{FD0CB035-7768-4DB6-A2B8-52F6B3B3C84A}"/>
    <dgm:cxn modelId="{7B5ADF3B-CAA1-475B-B11C-539CFBBA98C2}" srcId="{B15418F8-F65E-4AEC-9631-6DCAE38A8061}" destId="{37EB2BE8-0B83-49DF-8B53-16B8F6381CE1}" srcOrd="0" destOrd="0" parTransId="{49A16959-21F5-4423-9BEB-727A2DD2F8A7}" sibTransId="{B7387F4B-856E-430E-A0EE-22B4EFA6E0B7}"/>
    <dgm:cxn modelId="{B925FC46-82D5-4006-AB53-E8C35767E313}" type="presParOf" srcId="{418B2876-A817-4890-956E-514AE36CA569}" destId="{848A0C6E-DD64-4C9E-93B2-181AA5037EBF}" srcOrd="0" destOrd="0" presId="urn:microsoft.com/office/officeart/2005/8/layout/orgChart1"/>
    <dgm:cxn modelId="{46534C8F-CB3C-4602-B106-7918ADF0F4C5}" type="presParOf" srcId="{848A0C6E-DD64-4C9E-93B2-181AA5037EBF}" destId="{BB1FB1D8-DF73-4E08-9881-17355E43C909}" srcOrd="0" destOrd="0" presId="urn:microsoft.com/office/officeart/2005/8/layout/orgChart1"/>
    <dgm:cxn modelId="{6F590A4C-F651-4829-93C9-81E78E5F36D8}" type="presParOf" srcId="{BB1FB1D8-DF73-4E08-9881-17355E43C909}" destId="{925BFB88-8066-4B5C-A4A1-82FE11B58E75}" srcOrd="0" destOrd="0" presId="urn:microsoft.com/office/officeart/2005/8/layout/orgChart1"/>
    <dgm:cxn modelId="{1CA0E1F5-B219-45F3-88C9-8B69E6D8C77E}" type="presParOf" srcId="{BB1FB1D8-DF73-4E08-9881-17355E43C909}" destId="{B8F604A5-BC6E-4DDD-A5A4-1A057EB9C108}" srcOrd="1" destOrd="0" presId="urn:microsoft.com/office/officeart/2005/8/layout/orgChart1"/>
    <dgm:cxn modelId="{2B226A72-248D-495D-8BDC-2033BF2021DB}" type="presParOf" srcId="{848A0C6E-DD64-4C9E-93B2-181AA5037EBF}" destId="{1B072245-19EB-4F4B-B8B8-015AC7A58948}" srcOrd="1" destOrd="0" presId="urn:microsoft.com/office/officeart/2005/8/layout/orgChart1"/>
    <dgm:cxn modelId="{C3C0E259-A82E-43A3-BB91-DFE3EB8210D4}" type="presParOf" srcId="{1B072245-19EB-4F4B-B8B8-015AC7A58948}" destId="{0F841EB4-A650-47A7-8333-979D6A50E65F}" srcOrd="0" destOrd="0" presId="urn:microsoft.com/office/officeart/2005/8/layout/orgChart1"/>
    <dgm:cxn modelId="{549CB99D-9DB1-4451-841B-8FD43DF3049B}" type="presParOf" srcId="{1B072245-19EB-4F4B-B8B8-015AC7A58948}" destId="{67390210-7663-4322-BC41-7B04A1B7D305}" srcOrd="1" destOrd="0" presId="urn:microsoft.com/office/officeart/2005/8/layout/orgChart1"/>
    <dgm:cxn modelId="{2C97D716-0984-4A3D-A2F9-E1AC62EECCA1}" type="presParOf" srcId="{67390210-7663-4322-BC41-7B04A1B7D305}" destId="{517AD6EC-814B-4CEB-A107-120C3F548086}" srcOrd="0" destOrd="0" presId="urn:microsoft.com/office/officeart/2005/8/layout/orgChart1"/>
    <dgm:cxn modelId="{5A918BF7-55F5-4CD3-B7CA-BA648AFFB0CF}" type="presParOf" srcId="{517AD6EC-814B-4CEB-A107-120C3F548086}" destId="{185E9B39-4CE7-4F2B-A60E-9550CAB1B30E}" srcOrd="0" destOrd="0" presId="urn:microsoft.com/office/officeart/2005/8/layout/orgChart1"/>
    <dgm:cxn modelId="{0F41603B-4E19-41D9-8F3F-9868AD78DCC9}" type="presParOf" srcId="{517AD6EC-814B-4CEB-A107-120C3F548086}" destId="{DB4FF9E1-8F59-416D-8F89-5A76E502B77F}" srcOrd="1" destOrd="0" presId="urn:microsoft.com/office/officeart/2005/8/layout/orgChart1"/>
    <dgm:cxn modelId="{804F453D-61CA-4987-A6BD-7A3D5AE83371}" type="presParOf" srcId="{67390210-7663-4322-BC41-7B04A1B7D305}" destId="{9A1E6E22-E6BC-4F9E-B843-72C3529C44D1}" srcOrd="1" destOrd="0" presId="urn:microsoft.com/office/officeart/2005/8/layout/orgChart1"/>
    <dgm:cxn modelId="{20A95CC4-1E3D-486F-8F94-C602B8DD319E}" type="presParOf" srcId="{67390210-7663-4322-BC41-7B04A1B7D305}" destId="{2E4F2AF4-EF80-486D-A993-4280513D637F}" srcOrd="2" destOrd="0" presId="urn:microsoft.com/office/officeart/2005/8/layout/orgChart1"/>
    <dgm:cxn modelId="{73A848A3-2E90-4ED6-8860-D3EEFE2918B0}" type="presParOf" srcId="{1B072245-19EB-4F4B-B8B8-015AC7A58948}" destId="{1FF6DFA2-7651-4E2D-BEFE-2164CEF7753A}" srcOrd="2" destOrd="0" presId="urn:microsoft.com/office/officeart/2005/8/layout/orgChart1"/>
    <dgm:cxn modelId="{8035A458-83AF-41E3-A840-B974043E0E50}" type="presParOf" srcId="{1B072245-19EB-4F4B-B8B8-015AC7A58948}" destId="{E2DC0F26-CF3D-48D6-8E6C-6D5E7780B782}" srcOrd="3" destOrd="0" presId="urn:microsoft.com/office/officeart/2005/8/layout/orgChart1"/>
    <dgm:cxn modelId="{58524469-3C03-4A98-A9EA-5551FF14B124}" type="presParOf" srcId="{E2DC0F26-CF3D-48D6-8E6C-6D5E7780B782}" destId="{E3BF107C-5792-4F7D-A2CA-93826A3B9E47}" srcOrd="0" destOrd="0" presId="urn:microsoft.com/office/officeart/2005/8/layout/orgChart1"/>
    <dgm:cxn modelId="{69B84799-BFB4-4270-8A5B-07A2FEA534EA}" type="presParOf" srcId="{E3BF107C-5792-4F7D-A2CA-93826A3B9E47}" destId="{6A4FB395-C419-4831-A311-4A4BB4566DCA}" srcOrd="0" destOrd="0" presId="urn:microsoft.com/office/officeart/2005/8/layout/orgChart1"/>
    <dgm:cxn modelId="{88BFA769-5806-4D2F-9E3B-EE53693714D9}" type="presParOf" srcId="{E3BF107C-5792-4F7D-A2CA-93826A3B9E47}" destId="{D4336498-B00C-4976-A26E-31BE0B52A0C3}" srcOrd="1" destOrd="0" presId="urn:microsoft.com/office/officeart/2005/8/layout/orgChart1"/>
    <dgm:cxn modelId="{4D8440FF-C454-4ED0-B4C7-9083D751AD78}" type="presParOf" srcId="{E2DC0F26-CF3D-48D6-8E6C-6D5E7780B782}" destId="{057353B6-4F08-4D2F-B904-9CE09B2ED07C}" srcOrd="1" destOrd="0" presId="urn:microsoft.com/office/officeart/2005/8/layout/orgChart1"/>
    <dgm:cxn modelId="{7C987315-82CF-4113-B048-F92A3A920D98}" type="presParOf" srcId="{E2DC0F26-CF3D-48D6-8E6C-6D5E7780B782}" destId="{D5EA30BC-E4C8-496B-861B-EC16AC9563E0}" srcOrd="2" destOrd="0" presId="urn:microsoft.com/office/officeart/2005/8/layout/orgChart1"/>
    <dgm:cxn modelId="{4A49DBEA-BC31-4F39-B5B7-D14F52866C23}" type="presParOf" srcId="{848A0C6E-DD64-4C9E-93B2-181AA5037EBF}" destId="{A995C7DA-B25D-4E54-9E3A-90AB3565C43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1E28C-F8CF-4806-A410-6A28198848DB}">
      <dsp:nvSpPr>
        <dsp:cNvPr id="0" name=""/>
        <dsp:cNvSpPr/>
      </dsp:nvSpPr>
      <dsp:spPr>
        <a:xfrm>
          <a:off x="1776729" y="0"/>
          <a:ext cx="6962140" cy="435133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B66FCB-A99E-47EC-BEF6-B1EC63E6AD5B}">
      <dsp:nvSpPr>
        <dsp:cNvPr id="0" name=""/>
        <dsp:cNvSpPr/>
      </dsp:nvSpPr>
      <dsp:spPr>
        <a:xfrm>
          <a:off x="2660921" y="3003293"/>
          <a:ext cx="181015" cy="18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C18884-F066-47CD-B125-AD7FD9C4F90E}">
      <dsp:nvSpPr>
        <dsp:cNvPr id="0" name=""/>
        <dsp:cNvSpPr/>
      </dsp:nvSpPr>
      <dsp:spPr>
        <a:xfrm>
          <a:off x="2751429" y="3093801"/>
          <a:ext cx="1622178" cy="125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16" tIns="0" rIns="0" bIns="0" numCol="1" spcCol="1270" anchor="t" anchorCtr="0">
          <a:noAutofit/>
        </a:bodyPr>
        <a:lstStyle/>
        <a:p>
          <a:pPr lvl="0" algn="l" defTabSz="1289050">
            <a:lnSpc>
              <a:spcPct val="90000"/>
            </a:lnSpc>
            <a:spcBef>
              <a:spcPct val="0"/>
            </a:spcBef>
            <a:spcAft>
              <a:spcPct val="35000"/>
            </a:spcAft>
          </a:pPr>
          <a:r>
            <a:rPr lang="tr-TR" sz="2900" kern="1200" dirty="0" smtClean="0"/>
            <a:t>Duyma</a:t>
          </a:r>
          <a:endParaRPr lang="tr-TR" sz="2900" kern="1200" dirty="0"/>
        </a:p>
      </dsp:txBody>
      <dsp:txXfrm>
        <a:off x="2751429" y="3093801"/>
        <a:ext cx="1622178" cy="1257536"/>
      </dsp:txXfrm>
    </dsp:sp>
    <dsp:sp modelId="{106A5F10-93F9-4F96-8694-201CB7C10102}">
      <dsp:nvSpPr>
        <dsp:cNvPr id="0" name=""/>
        <dsp:cNvSpPr/>
      </dsp:nvSpPr>
      <dsp:spPr>
        <a:xfrm>
          <a:off x="4258732" y="1820599"/>
          <a:ext cx="327220" cy="32722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D8363C-2E90-4A76-BD28-0B3B89BB140A}">
      <dsp:nvSpPr>
        <dsp:cNvPr id="0" name=""/>
        <dsp:cNvSpPr/>
      </dsp:nvSpPr>
      <dsp:spPr>
        <a:xfrm>
          <a:off x="4422343" y="1984210"/>
          <a:ext cx="1670913" cy="2367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3387" tIns="0" rIns="0" bIns="0" numCol="1" spcCol="1270" anchor="t" anchorCtr="0">
          <a:noAutofit/>
        </a:bodyPr>
        <a:lstStyle/>
        <a:p>
          <a:pPr lvl="0" algn="l" defTabSz="1289050">
            <a:lnSpc>
              <a:spcPct val="90000"/>
            </a:lnSpc>
            <a:spcBef>
              <a:spcPct val="0"/>
            </a:spcBef>
            <a:spcAft>
              <a:spcPct val="35000"/>
            </a:spcAft>
          </a:pPr>
          <a:r>
            <a:rPr lang="tr-TR" sz="2900" kern="1200" dirty="0" smtClean="0"/>
            <a:t>Anlama</a:t>
          </a:r>
          <a:endParaRPr lang="tr-TR" sz="2900" kern="1200" dirty="0"/>
        </a:p>
      </dsp:txBody>
      <dsp:txXfrm>
        <a:off x="4422343" y="1984210"/>
        <a:ext cx="1670913" cy="2367127"/>
      </dsp:txXfrm>
    </dsp:sp>
    <dsp:sp modelId="{95641CF3-EBBC-4C62-BA17-BF9E2CBCFA31}">
      <dsp:nvSpPr>
        <dsp:cNvPr id="0" name=""/>
        <dsp:cNvSpPr/>
      </dsp:nvSpPr>
      <dsp:spPr>
        <a:xfrm>
          <a:off x="6180283" y="1100888"/>
          <a:ext cx="452539" cy="45253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348CE4-E16A-4549-844E-971A86129FA2}">
      <dsp:nvSpPr>
        <dsp:cNvPr id="0" name=""/>
        <dsp:cNvSpPr/>
      </dsp:nvSpPr>
      <dsp:spPr>
        <a:xfrm>
          <a:off x="6406553" y="1327158"/>
          <a:ext cx="1670913" cy="302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791" tIns="0" rIns="0" bIns="0" numCol="1" spcCol="1270" anchor="t" anchorCtr="0">
          <a:noAutofit/>
        </a:bodyPr>
        <a:lstStyle/>
        <a:p>
          <a:pPr lvl="0" algn="l" defTabSz="1289050">
            <a:lnSpc>
              <a:spcPct val="90000"/>
            </a:lnSpc>
            <a:spcBef>
              <a:spcPct val="0"/>
            </a:spcBef>
            <a:spcAft>
              <a:spcPct val="35000"/>
            </a:spcAft>
          </a:pPr>
          <a:r>
            <a:rPr lang="tr-TR" sz="2900" kern="1200" dirty="0" smtClean="0"/>
            <a:t>Kullanma</a:t>
          </a:r>
          <a:endParaRPr lang="tr-TR" sz="2900" kern="1200" dirty="0"/>
        </a:p>
      </dsp:txBody>
      <dsp:txXfrm>
        <a:off x="6406553" y="1327158"/>
        <a:ext cx="1670913" cy="30241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F6DFA2-7651-4E2D-BEFE-2164CEF7753A}">
      <dsp:nvSpPr>
        <dsp:cNvPr id="0" name=""/>
        <dsp:cNvSpPr/>
      </dsp:nvSpPr>
      <dsp:spPr>
        <a:xfrm>
          <a:off x="5257800" y="1798278"/>
          <a:ext cx="2174490" cy="754781"/>
        </a:xfrm>
        <a:custGeom>
          <a:avLst/>
          <a:gdLst/>
          <a:ahLst/>
          <a:cxnLst/>
          <a:rect l="0" t="0" r="0" b="0"/>
          <a:pathLst>
            <a:path>
              <a:moveTo>
                <a:pt x="0" y="0"/>
              </a:moveTo>
              <a:lnTo>
                <a:pt x="0" y="377390"/>
              </a:lnTo>
              <a:lnTo>
                <a:pt x="2174490" y="377390"/>
              </a:lnTo>
              <a:lnTo>
                <a:pt x="217449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841EB4-A650-47A7-8333-979D6A50E65F}">
      <dsp:nvSpPr>
        <dsp:cNvPr id="0" name=""/>
        <dsp:cNvSpPr/>
      </dsp:nvSpPr>
      <dsp:spPr>
        <a:xfrm>
          <a:off x="3083309" y="1798278"/>
          <a:ext cx="2174490" cy="754781"/>
        </a:xfrm>
        <a:custGeom>
          <a:avLst/>
          <a:gdLst/>
          <a:ahLst/>
          <a:cxnLst/>
          <a:rect l="0" t="0" r="0" b="0"/>
          <a:pathLst>
            <a:path>
              <a:moveTo>
                <a:pt x="2174490" y="0"/>
              </a:moveTo>
              <a:lnTo>
                <a:pt x="2174490" y="377390"/>
              </a:lnTo>
              <a:lnTo>
                <a:pt x="0" y="377390"/>
              </a:lnTo>
              <a:lnTo>
                <a:pt x="0" y="754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5BFB88-8066-4B5C-A4A1-82FE11B58E75}">
      <dsp:nvSpPr>
        <dsp:cNvPr id="0" name=""/>
        <dsp:cNvSpPr/>
      </dsp:nvSpPr>
      <dsp:spPr>
        <a:xfrm>
          <a:off x="3460700" y="1178"/>
          <a:ext cx="3594199" cy="1797099"/>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kern="1200" dirty="0" smtClean="0"/>
            <a:t>Sorular</a:t>
          </a:r>
          <a:endParaRPr lang="tr-TR" sz="2800" kern="1200" dirty="0"/>
        </a:p>
      </dsp:txBody>
      <dsp:txXfrm>
        <a:off x="3460700" y="1178"/>
        <a:ext cx="3594199" cy="1797099"/>
      </dsp:txXfrm>
    </dsp:sp>
    <dsp:sp modelId="{185E9B39-4CE7-4F2B-A60E-9550CAB1B30E}">
      <dsp:nvSpPr>
        <dsp:cNvPr id="0" name=""/>
        <dsp:cNvSpPr/>
      </dsp:nvSpPr>
      <dsp:spPr>
        <a:xfrm>
          <a:off x="1286209" y="2553059"/>
          <a:ext cx="3594199" cy="1797099"/>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kern="1200" dirty="0" smtClean="0"/>
            <a:t>Açık uçlu </a:t>
          </a:r>
        </a:p>
        <a:p>
          <a:pPr lvl="0" algn="ctr" defTabSz="1244600">
            <a:lnSpc>
              <a:spcPct val="90000"/>
            </a:lnSpc>
            <a:spcBef>
              <a:spcPct val="0"/>
            </a:spcBef>
            <a:spcAft>
              <a:spcPct val="35000"/>
            </a:spcAft>
          </a:pPr>
          <a:r>
            <a:rPr lang="tr-TR" sz="2800" kern="1200" dirty="0" smtClean="0"/>
            <a:t>(Kim, Nerede, Ne zaman, Nasıl, Nerede, Neden)</a:t>
          </a:r>
          <a:endParaRPr lang="tr-TR" sz="2800" kern="1200" dirty="0"/>
        </a:p>
      </dsp:txBody>
      <dsp:txXfrm>
        <a:off x="1286209" y="2553059"/>
        <a:ext cx="3594199" cy="1797099"/>
      </dsp:txXfrm>
    </dsp:sp>
    <dsp:sp modelId="{6A4FB395-C419-4831-A311-4A4BB4566DCA}">
      <dsp:nvSpPr>
        <dsp:cNvPr id="0" name=""/>
        <dsp:cNvSpPr/>
      </dsp:nvSpPr>
      <dsp:spPr>
        <a:xfrm>
          <a:off x="5635190" y="2553059"/>
          <a:ext cx="3594199" cy="1797099"/>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kern="1200" dirty="0" smtClean="0"/>
            <a:t>Kapalı uçlu</a:t>
          </a:r>
        </a:p>
        <a:p>
          <a:pPr lvl="0" algn="ctr" defTabSz="1244600">
            <a:lnSpc>
              <a:spcPct val="90000"/>
            </a:lnSpc>
            <a:spcBef>
              <a:spcPct val="0"/>
            </a:spcBef>
            <a:spcAft>
              <a:spcPct val="35000"/>
            </a:spcAft>
          </a:pPr>
          <a:r>
            <a:rPr lang="tr-TR" sz="2800" kern="1200" dirty="0" smtClean="0"/>
            <a:t>(Evet/Hayır, Doğru/Yanlış)</a:t>
          </a:r>
          <a:endParaRPr lang="tr-TR" sz="2800" kern="1200" dirty="0"/>
        </a:p>
      </dsp:txBody>
      <dsp:txXfrm>
        <a:off x="5635190" y="2553059"/>
        <a:ext cx="3594199" cy="1797099"/>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5CC575-F338-4A88-97E5-23CBA1FD6BFF}" type="datetimeFigureOut">
              <a:rPr lang="tr-TR" smtClean="0"/>
              <a:t>15.11.2017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5A349B-CFBD-4AB3-A61B-96C1E9662C8F}" type="slidenum">
              <a:rPr lang="tr-TR" smtClean="0"/>
              <a:t>‹#›</a:t>
            </a:fld>
            <a:endParaRPr lang="tr-TR"/>
          </a:p>
        </p:txBody>
      </p:sp>
    </p:spTree>
    <p:extLst>
      <p:ext uri="{BB962C8B-B14F-4D97-AF65-F5344CB8AC3E}">
        <p14:creationId xmlns:p14="http://schemas.microsoft.com/office/powerpoint/2010/main" val="1334307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B004C65-8D41-44EF-B6D0-EB8FBEA73008}" type="datetime1">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3288096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C59691-C06B-4CCA-9996-1C223671E95D}" type="datetime1">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2834433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997E60-05E7-4226-BB18-D6FE8C28D0A8}" type="datetime1">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3201883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368669-840A-4719-A8C7-426844668E66}" type="datetime1">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117003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5BF244D-30EC-43FF-8AB2-45FDB8EEEECB}" type="datetime1">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114202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C0964D4-A253-458C-B89A-3553724DA61B}" type="datetime1">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322507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46637D8-CA48-4244-A2E5-9EFD95EA6E64}" type="datetime1">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72548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C54BFD-7F61-4873-99A1-F6D9B7356879}" type="datetime1">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1656968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D916C45-E345-44E0-8D99-D941733ADD82}" type="datetime1">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1399163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10A076D-14BB-4DC2-B0F4-7C3A597FD889}" type="datetime1">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211120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9599771-01DD-4C72-85D1-C9207940DD90}" type="datetime1">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4A6FA7-377B-46B7-87C2-76601670227C}" type="slidenum">
              <a:rPr lang="tr-TR" smtClean="0"/>
              <a:t>‹#›</a:t>
            </a:fld>
            <a:endParaRPr lang="tr-TR"/>
          </a:p>
        </p:txBody>
      </p:sp>
    </p:spTree>
    <p:extLst>
      <p:ext uri="{BB962C8B-B14F-4D97-AF65-F5344CB8AC3E}">
        <p14:creationId xmlns:p14="http://schemas.microsoft.com/office/powerpoint/2010/main" val="3567272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1D6620-7E2D-49DD-9332-4C46584133C6}" type="datetime1">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A6FA7-377B-46B7-87C2-76601670227C}" type="slidenum">
              <a:rPr lang="tr-TR" smtClean="0"/>
              <a:t>‹#›</a:t>
            </a:fld>
            <a:endParaRPr lang="tr-TR"/>
          </a:p>
        </p:txBody>
      </p:sp>
    </p:spTree>
    <p:extLst>
      <p:ext uri="{BB962C8B-B14F-4D97-AF65-F5344CB8AC3E}">
        <p14:creationId xmlns:p14="http://schemas.microsoft.com/office/powerpoint/2010/main" val="414348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Etkili Dinleme</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3914948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Savunucu iletişim özellikleri</a:t>
            </a:r>
            <a:endParaRPr lang="tr-TR" dirty="0"/>
          </a:p>
        </p:txBody>
      </p:sp>
      <p:sp>
        <p:nvSpPr>
          <p:cNvPr id="3" name="İçerik Yer Tutucusu 2"/>
          <p:cNvSpPr>
            <a:spLocks noGrp="1"/>
          </p:cNvSpPr>
          <p:nvPr>
            <p:ph idx="1"/>
          </p:nvPr>
        </p:nvSpPr>
        <p:spPr/>
        <p:txBody>
          <a:bodyPr/>
          <a:lstStyle/>
          <a:p>
            <a:r>
              <a:rPr lang="tr-TR" dirty="0" smtClean="0"/>
              <a:t>Yargılayıcı tutum</a:t>
            </a:r>
          </a:p>
          <a:p>
            <a:r>
              <a:rPr lang="tr-TR" dirty="0" smtClean="0"/>
              <a:t>Denetlemeye yönelik tutum</a:t>
            </a:r>
          </a:p>
          <a:p>
            <a:r>
              <a:rPr lang="tr-TR" dirty="0" smtClean="0"/>
              <a:t>Belirli bir strateji izleyen planlı tutum</a:t>
            </a:r>
          </a:p>
          <a:p>
            <a:r>
              <a:rPr lang="tr-TR" dirty="0" smtClean="0"/>
              <a:t>Aldırmaz, umursamaz tutum</a:t>
            </a:r>
          </a:p>
          <a:p>
            <a:r>
              <a:rPr lang="tr-TR" dirty="0" smtClean="0"/>
              <a:t>Üstünlük belirten tutum</a:t>
            </a:r>
          </a:p>
          <a:p>
            <a:r>
              <a:rPr lang="tr-TR" dirty="0" smtClean="0"/>
              <a:t>Kesin tutum</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10</a:t>
            </a:fld>
            <a:endParaRPr lang="tr-TR"/>
          </a:p>
        </p:txBody>
      </p:sp>
    </p:spTree>
    <p:extLst>
      <p:ext uri="{BB962C8B-B14F-4D97-AF65-F5344CB8AC3E}">
        <p14:creationId xmlns:p14="http://schemas.microsoft.com/office/powerpoint/2010/main" val="3842606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Açık iletişimin özellikleri</a:t>
            </a:r>
            <a:endParaRPr lang="tr-TR" dirty="0"/>
          </a:p>
        </p:txBody>
      </p:sp>
      <p:sp>
        <p:nvSpPr>
          <p:cNvPr id="3" name="İçerik Yer Tutucusu 2"/>
          <p:cNvSpPr>
            <a:spLocks noGrp="1"/>
          </p:cNvSpPr>
          <p:nvPr>
            <p:ph idx="1"/>
          </p:nvPr>
        </p:nvSpPr>
        <p:spPr/>
        <p:txBody>
          <a:bodyPr/>
          <a:lstStyle/>
          <a:p>
            <a:r>
              <a:rPr lang="tr-TR" dirty="0" smtClean="0"/>
              <a:t>Plansız, kendiliğinden tutum</a:t>
            </a:r>
          </a:p>
          <a:p>
            <a:r>
              <a:rPr lang="tr-TR" dirty="0" smtClean="0"/>
              <a:t>Soruna yönelik tutum</a:t>
            </a:r>
          </a:p>
          <a:p>
            <a:r>
              <a:rPr lang="tr-TR" dirty="0" smtClean="0"/>
              <a:t>Anlayış, duygusal yakınlık gösteren tutum</a:t>
            </a:r>
          </a:p>
          <a:p>
            <a:r>
              <a:rPr lang="tr-TR" dirty="0" smtClean="0"/>
              <a:t>Eşitlik belirleyen tutum</a:t>
            </a:r>
          </a:p>
          <a:p>
            <a:r>
              <a:rPr lang="tr-TR" dirty="0" smtClean="0"/>
              <a:t>Denemeci tutum</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11</a:t>
            </a:fld>
            <a:endParaRPr lang="tr-TR"/>
          </a:p>
        </p:txBody>
      </p:sp>
    </p:spTree>
    <p:extLst>
      <p:ext uri="{BB962C8B-B14F-4D97-AF65-F5344CB8AC3E}">
        <p14:creationId xmlns:p14="http://schemas.microsoft.com/office/powerpoint/2010/main" val="2282874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Göz teması kurun</a:t>
            </a:r>
            <a:endParaRPr lang="tr-TR" dirty="0"/>
          </a:p>
        </p:txBody>
      </p:sp>
      <p:sp>
        <p:nvSpPr>
          <p:cNvPr id="3" name="İçerik Yer Tutucusu 2"/>
          <p:cNvSpPr>
            <a:spLocks noGrp="1"/>
          </p:cNvSpPr>
          <p:nvPr>
            <p:ph idx="1"/>
          </p:nvPr>
        </p:nvSpPr>
        <p:spPr/>
        <p:txBody>
          <a:bodyPr/>
          <a:lstStyle/>
          <a:p>
            <a:r>
              <a:rPr lang="tr-TR" dirty="0" smtClean="0"/>
              <a:t>Gözler kalbin aynasıdır, yalan nedir bilmez onlar…</a:t>
            </a:r>
          </a:p>
          <a:p>
            <a:endParaRPr lang="tr-TR" dirty="0"/>
          </a:p>
          <a:p>
            <a:r>
              <a:rPr lang="tr-TR" dirty="0" smtClean="0"/>
              <a:t>Konuşmacının dinleme sürecinde gözlerine bakmak onunla bağ kurmayı sağlayan en önemli etkendir. Bu sayede konuşmacı sizin onu duyduğunuzu ve anlamaya çalıştığınızı anlar.</a:t>
            </a:r>
          </a:p>
          <a:p>
            <a:r>
              <a:rPr lang="tr-TR" dirty="0" smtClean="0"/>
              <a:t>Göz teması kurmak söylenen şeye ilgi gösterdiğinizi belli eder.</a:t>
            </a:r>
          </a:p>
          <a:p>
            <a:r>
              <a:rPr lang="tr-TR" dirty="0" smtClean="0"/>
              <a:t>Bu arada başınızı sallamanız da aynı şekilde konuşmayı takip ettiğinizi gösteren bir göstergedir.</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12</a:t>
            </a:fld>
            <a:endParaRPr lang="tr-TR"/>
          </a:p>
        </p:txBody>
      </p:sp>
    </p:spTree>
    <p:extLst>
      <p:ext uri="{BB962C8B-B14F-4D97-AF65-F5344CB8AC3E}">
        <p14:creationId xmlns:p14="http://schemas.microsoft.com/office/powerpoint/2010/main" val="2129333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Dikkatinizi yoğunlaştırın</a:t>
            </a:r>
            <a:endParaRPr lang="tr-TR" dirty="0"/>
          </a:p>
        </p:txBody>
      </p:sp>
      <p:sp>
        <p:nvSpPr>
          <p:cNvPr id="3" name="İçerik Yer Tutucusu 2"/>
          <p:cNvSpPr>
            <a:spLocks noGrp="1"/>
          </p:cNvSpPr>
          <p:nvPr>
            <p:ph idx="1"/>
          </p:nvPr>
        </p:nvSpPr>
        <p:spPr/>
        <p:txBody>
          <a:bodyPr/>
          <a:lstStyle/>
          <a:p>
            <a:r>
              <a:rPr lang="tr-TR" dirty="0" smtClean="0"/>
              <a:t>Yetişkinler için bile bir konu üzerine dikkatini toplamak kolay değildir. Beyin aynı anda pek çok düşünceyi zihninden geçirebilir. İyi bir dinleyici çevredeki dinlemeyi bozan etkenleri dikkate almaz. </a:t>
            </a:r>
          </a:p>
          <a:p>
            <a:r>
              <a:rPr lang="tr-TR" dirty="0" smtClean="0"/>
              <a:t>Çevresel gürültü, telefon gibi dikkat dağıtıcıları engelleyin.</a:t>
            </a:r>
          </a:p>
          <a:p>
            <a:r>
              <a:rPr lang="tr-TR" dirty="0" smtClean="0"/>
              <a:t>Dikkatinizi konuşmacıya yoğunlaştırmak için önemli bir teknik not tutmaktır. Konuyu özetleyen not tutun.</a:t>
            </a:r>
          </a:p>
          <a:p>
            <a:r>
              <a:rPr lang="tr-TR" dirty="0" smtClean="0"/>
              <a:t>Bir diğer teknik ise anlamadığınız konularda soru sormanız ile olur. </a:t>
            </a:r>
          </a:p>
          <a:p>
            <a:r>
              <a:rPr lang="tr-TR" dirty="0" smtClean="0"/>
              <a:t>Zihninizde anlatılan konuyu canlandırmaya çalışmanız dikkatinizin dağılmasını engelleyen bir diğer yöntemdir.</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13</a:t>
            </a:fld>
            <a:endParaRPr lang="tr-TR"/>
          </a:p>
        </p:txBody>
      </p:sp>
    </p:spTree>
    <p:extLst>
      <p:ext uri="{BB962C8B-B14F-4D97-AF65-F5344CB8AC3E}">
        <p14:creationId xmlns:p14="http://schemas.microsoft.com/office/powerpoint/2010/main" val="1053782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Açık görüşlü olun</a:t>
            </a:r>
            <a:endParaRPr lang="tr-TR" dirty="0"/>
          </a:p>
        </p:txBody>
      </p:sp>
      <p:sp>
        <p:nvSpPr>
          <p:cNvPr id="3" name="İçerik Yer Tutucusu 2"/>
          <p:cNvSpPr>
            <a:spLocks noGrp="1"/>
          </p:cNvSpPr>
          <p:nvPr>
            <p:ph idx="1"/>
          </p:nvPr>
        </p:nvSpPr>
        <p:spPr/>
        <p:txBody>
          <a:bodyPr/>
          <a:lstStyle/>
          <a:p>
            <a:r>
              <a:rPr lang="tr-TR" dirty="0" smtClean="0"/>
              <a:t>İnsan hayatı birbirinden farklı deneyimler içerir. Karşı tarafın anlattıklarını kendi deneyimleri ve hisleri olarak dinleyin. Olabildiğince tarafsız yaklaşın. Kınamayın, eleştirmeyin, yargılamayın. Anlatılanları kişinin kendi bakış açısını yansıtan veriler olarak kabul edin. Her olayın farklı yönleri olabileceğini unutmayın.</a:t>
            </a:r>
          </a:p>
          <a:p>
            <a:r>
              <a:rPr lang="tr-TR" dirty="0" smtClean="0"/>
              <a:t>Konuşmacının sorununu ortaya koyabilmesi için doğru soruları sorun.</a:t>
            </a:r>
          </a:p>
          <a:p>
            <a:r>
              <a:rPr lang="tr-TR" dirty="0" smtClean="0"/>
              <a:t>Doğru soru, konuşmakta olan kişinin esas soruna bağlı kalmasını sağlayan sorudur. </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14</a:t>
            </a:fld>
            <a:endParaRPr lang="tr-TR"/>
          </a:p>
        </p:txBody>
      </p:sp>
    </p:spTree>
    <p:extLst>
      <p:ext uri="{BB962C8B-B14F-4D97-AF65-F5344CB8AC3E}">
        <p14:creationId xmlns:p14="http://schemas.microsoft.com/office/powerpoint/2010/main" val="567756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 dilini okuyun</a:t>
            </a:r>
            <a:endParaRPr lang="tr-TR" dirty="0"/>
          </a:p>
        </p:txBody>
      </p:sp>
      <p:sp>
        <p:nvSpPr>
          <p:cNvPr id="3" name="İçerik Yer Tutucusu 2"/>
          <p:cNvSpPr>
            <a:spLocks noGrp="1"/>
          </p:cNvSpPr>
          <p:nvPr>
            <p:ph idx="1"/>
          </p:nvPr>
        </p:nvSpPr>
        <p:spPr/>
        <p:txBody>
          <a:bodyPr/>
          <a:lstStyle/>
          <a:p>
            <a:r>
              <a:rPr lang="tr-TR" dirty="0" smtClean="0"/>
              <a:t>Yüz yüze iletişim içindeyken sözler dışında beden dili de kişi ile ilgili fikir vermektedir. </a:t>
            </a:r>
          </a:p>
          <a:p>
            <a:r>
              <a:rPr lang="tr-TR" dirty="0" smtClean="0"/>
              <a:t>Hiç konuşmadan bile kişinin sinirli-sakin, mutlu-mutsuz, üzgün-neşeli olup olmadığını anlayabiliriz. Yüz, bakışlar, duruş, oturuş, el kol hareketleri hep beden dili yoluyla kişilerin çevreye bilgi aktarımının kanallarıdır. </a:t>
            </a:r>
          </a:p>
          <a:p>
            <a:r>
              <a:rPr lang="tr-TR" dirty="0" smtClean="0"/>
              <a:t>Sizin beden diliniz de karşı tarafa olumlu mesaj versin. Konuşmakta olan kişiye doğru eğilerek onun konuşmasına ilgi gösterdiğinizi beden dilinizle de anlatın.</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15</a:t>
            </a:fld>
            <a:endParaRPr lang="tr-TR"/>
          </a:p>
        </p:txBody>
      </p:sp>
    </p:spTree>
    <p:extLst>
      <p:ext uri="{BB962C8B-B14F-4D97-AF65-F5344CB8AC3E}">
        <p14:creationId xmlns:p14="http://schemas.microsoft.com/office/powerpoint/2010/main" val="4061446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Özet çıkarın</a:t>
            </a:r>
            <a:endParaRPr lang="tr-TR" dirty="0"/>
          </a:p>
        </p:txBody>
      </p:sp>
      <p:sp>
        <p:nvSpPr>
          <p:cNvPr id="3" name="İçerik Yer Tutucusu 2"/>
          <p:cNvSpPr>
            <a:spLocks noGrp="1"/>
          </p:cNvSpPr>
          <p:nvPr>
            <p:ph idx="1"/>
          </p:nvPr>
        </p:nvSpPr>
        <p:spPr/>
        <p:txBody>
          <a:bodyPr/>
          <a:lstStyle/>
          <a:p>
            <a:r>
              <a:rPr lang="tr-TR" dirty="0" smtClean="0"/>
              <a:t>Hafızanız ne kadar kuvvetli olursa olsun, pek çok ayrıntıyı zaman geçince unutursunuz.</a:t>
            </a:r>
          </a:p>
          <a:p>
            <a:r>
              <a:rPr lang="tr-TR" dirty="0" smtClean="0"/>
              <a:t>Etkin dinleme belli aralıklarla konuşulanın özetlenmesini içerir. Bu şekilde konuşmacının fikirlerinin özetini çıkartarak doğru anlayıp anlamadığınızı kontrol edersiniz.</a:t>
            </a:r>
          </a:p>
          <a:p>
            <a:r>
              <a:rPr lang="tr-TR" dirty="0" smtClean="0"/>
              <a:t>Bu yöntem konunun dağılmamasını sağlar ve yazıya döküldüğü zaman kalıcı bir not olarak daha sonrası için kayıt niteliği taşır.</a:t>
            </a:r>
          </a:p>
          <a:p>
            <a:r>
              <a:rPr lang="tr-TR" dirty="0" smtClean="0"/>
              <a:t>Uzun süre dinlemek yorucu bir eylemdir ve konsantrasyon kaybına sebep olur. Not tutmak konuya yoğunlaşmayı destekleyici bir eylemdir.</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16</a:t>
            </a:fld>
            <a:endParaRPr lang="tr-TR"/>
          </a:p>
        </p:txBody>
      </p:sp>
    </p:spTree>
    <p:extLst>
      <p:ext uri="{BB962C8B-B14F-4D97-AF65-F5344CB8AC3E}">
        <p14:creationId xmlns:p14="http://schemas.microsoft.com/office/powerpoint/2010/main" val="190842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Özet çıkarma kuralları</a:t>
            </a:r>
            <a:endParaRPr lang="tr-TR" dirty="0"/>
          </a:p>
        </p:txBody>
      </p:sp>
      <p:sp>
        <p:nvSpPr>
          <p:cNvPr id="3" name="İçerik Yer Tutucusu 2"/>
          <p:cNvSpPr>
            <a:spLocks noGrp="1"/>
          </p:cNvSpPr>
          <p:nvPr>
            <p:ph idx="1"/>
          </p:nvPr>
        </p:nvSpPr>
        <p:spPr/>
        <p:txBody>
          <a:bodyPr/>
          <a:lstStyle/>
          <a:p>
            <a:r>
              <a:rPr lang="tr-TR" dirty="0" smtClean="0"/>
              <a:t>Nereye özet çıkaracaksınız. Önceden belirleyin. Hazırlığınızı yapın.</a:t>
            </a:r>
          </a:p>
          <a:p>
            <a:pPr lvl="1"/>
            <a:r>
              <a:rPr lang="tr-TR" dirty="0" smtClean="0"/>
              <a:t>Kağıt/kalem</a:t>
            </a:r>
          </a:p>
          <a:p>
            <a:pPr lvl="1"/>
            <a:r>
              <a:rPr lang="tr-TR" dirty="0" smtClean="0"/>
              <a:t>Bilgisayar/tablet</a:t>
            </a:r>
          </a:p>
          <a:p>
            <a:r>
              <a:rPr lang="tr-TR" dirty="0" smtClean="0"/>
              <a:t>Kısaltma kullandığınız zaman sonradan bu kısaltmanın ne olduğunu bilin.</a:t>
            </a:r>
          </a:p>
          <a:p>
            <a:r>
              <a:rPr lang="tr-TR" dirty="0" smtClean="0"/>
              <a:t>Özetleyin, önemli konuları, tarihleri, miktar ölçülerini kaydedin.</a:t>
            </a:r>
          </a:p>
          <a:p>
            <a:r>
              <a:rPr lang="tr-TR" dirty="0" smtClean="0"/>
              <a:t>Çok önemli olguları vurgulayarak not tutun.</a:t>
            </a:r>
          </a:p>
          <a:p>
            <a:r>
              <a:rPr lang="tr-TR" dirty="0" smtClean="0"/>
              <a:t>Eğer atladığınız bir nokta olursa tekrarlatmaktan çekinmeyin.</a:t>
            </a:r>
          </a:p>
          <a:p>
            <a:r>
              <a:rPr lang="tr-TR" dirty="0" smtClean="0"/>
              <a:t>Tuttuğunuz notları sistematik bir şekilde kaydedin.</a:t>
            </a:r>
          </a:p>
          <a:p>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17</a:t>
            </a:fld>
            <a:endParaRPr lang="tr-TR"/>
          </a:p>
        </p:txBody>
      </p:sp>
    </p:spTree>
    <p:extLst>
      <p:ext uri="{BB962C8B-B14F-4D97-AF65-F5344CB8AC3E}">
        <p14:creationId xmlns:p14="http://schemas.microsoft.com/office/powerpoint/2010/main" val="425838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Etkili dinleme nedir?</a:t>
            </a:r>
            <a:endParaRPr lang="tr-TR" dirty="0"/>
          </a:p>
        </p:txBody>
      </p:sp>
      <p:sp>
        <p:nvSpPr>
          <p:cNvPr id="3" name="İçerik Yer Tutucusu 2"/>
          <p:cNvSpPr>
            <a:spLocks noGrp="1"/>
          </p:cNvSpPr>
          <p:nvPr>
            <p:ph idx="1"/>
          </p:nvPr>
        </p:nvSpPr>
        <p:spPr/>
        <p:txBody>
          <a:bodyPr/>
          <a:lstStyle/>
          <a:p>
            <a:r>
              <a:rPr lang="tr-TR" dirty="0" smtClean="0"/>
              <a:t>Tanım</a:t>
            </a:r>
          </a:p>
          <a:p>
            <a:pPr lvl="1"/>
            <a:r>
              <a:rPr lang="tr-TR" dirty="0" smtClean="0"/>
              <a:t>Verilen bilgiyi özümsemek</a:t>
            </a:r>
          </a:p>
          <a:p>
            <a:pPr lvl="1"/>
            <a:r>
              <a:rPr lang="tr-TR" dirty="0" smtClean="0"/>
              <a:t>Konuşmayı takip ettiğini göstermek</a:t>
            </a:r>
          </a:p>
          <a:p>
            <a:pPr lvl="1"/>
            <a:r>
              <a:rPr lang="tr-TR" dirty="0" smtClean="0"/>
              <a:t>Anlatımın devam etmesini sağlamak</a:t>
            </a:r>
          </a:p>
          <a:p>
            <a:pPr marL="0" lvl="0" indent="0">
              <a:buNone/>
            </a:pPr>
            <a:endParaRPr lang="tr-TR" dirty="0" smtClean="0"/>
          </a:p>
          <a:p>
            <a:pPr marL="228600" lvl="0" indent="-228600"/>
            <a:r>
              <a:rPr lang="tr-TR" dirty="0" smtClean="0"/>
              <a:t>Etkili iletişim=etkili</a:t>
            </a:r>
            <a:r>
              <a:rPr lang="tr-TR" baseline="0" dirty="0" smtClean="0"/>
              <a:t> dinleme+ etkili konuşma</a:t>
            </a:r>
          </a:p>
          <a:p>
            <a:pPr marL="228600" lvl="0" indent="-228600"/>
            <a:r>
              <a:rPr lang="tr-TR" baseline="0" dirty="0" smtClean="0"/>
              <a:t>Etkili dinleme konuşanın anlattığının anlaşıldığı ve anlatımına devam etmesini sağlamayı</a:t>
            </a:r>
            <a:r>
              <a:rPr lang="tr-TR" dirty="0" smtClean="0"/>
              <a:t> içeren bir süreçtir. </a:t>
            </a:r>
          </a:p>
          <a:p>
            <a:pPr marL="228600" lvl="0" indent="-228600"/>
            <a:r>
              <a:rPr lang="tr-TR" dirty="0" smtClean="0"/>
              <a:t>Etkili dinleme </a:t>
            </a:r>
            <a:endParaRPr lang="tr-TR" dirty="0"/>
          </a:p>
          <a:p>
            <a:pPr lvl="1"/>
            <a:endParaRPr lang="tr-TR" dirty="0" smtClean="0"/>
          </a:p>
          <a:p>
            <a:pPr lvl="1"/>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2</a:t>
            </a:fld>
            <a:endParaRPr lang="tr-TR"/>
          </a:p>
        </p:txBody>
      </p:sp>
    </p:spTree>
    <p:extLst>
      <p:ext uri="{BB962C8B-B14F-4D97-AF65-F5344CB8AC3E}">
        <p14:creationId xmlns:p14="http://schemas.microsoft.com/office/powerpoint/2010/main" val="13811324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Temel sorun: Dinlemiyoruz</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9100" y="2277269"/>
            <a:ext cx="4762500" cy="3333750"/>
          </a:xfr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2458244"/>
            <a:ext cx="5753100" cy="3152775"/>
          </a:xfrm>
          <a:prstGeom prst="rect">
            <a:avLst/>
          </a:prstGeom>
        </p:spPr>
      </p:pic>
      <p:sp>
        <p:nvSpPr>
          <p:cNvPr id="3" name="Slayt Numarası Yer Tutucusu 2"/>
          <p:cNvSpPr>
            <a:spLocks noGrp="1"/>
          </p:cNvSpPr>
          <p:nvPr>
            <p:ph type="sldNum" sz="quarter" idx="12"/>
          </p:nvPr>
        </p:nvSpPr>
        <p:spPr/>
        <p:txBody>
          <a:bodyPr/>
          <a:lstStyle/>
          <a:p>
            <a:fld id="{7F4A6FA7-377B-46B7-87C2-76601670227C}" type="slidenum">
              <a:rPr lang="tr-TR" smtClean="0"/>
              <a:t>3</a:t>
            </a:fld>
            <a:endParaRPr lang="tr-TR"/>
          </a:p>
        </p:txBody>
      </p:sp>
    </p:spTree>
    <p:extLst>
      <p:ext uri="{BB962C8B-B14F-4D97-AF65-F5344CB8AC3E}">
        <p14:creationId xmlns:p14="http://schemas.microsoft.com/office/powerpoint/2010/main" val="11560804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559877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p:cNvSpPr>
            <a:spLocks noGrp="1"/>
          </p:cNvSpPr>
          <p:nvPr>
            <p:ph type="sldNum" sz="quarter" idx="12"/>
          </p:nvPr>
        </p:nvSpPr>
        <p:spPr/>
        <p:txBody>
          <a:bodyPr/>
          <a:lstStyle/>
          <a:p>
            <a:fld id="{7F4A6FA7-377B-46B7-87C2-76601670227C}" type="slidenum">
              <a:rPr lang="tr-TR" smtClean="0"/>
              <a:t>4</a:t>
            </a:fld>
            <a:endParaRPr lang="tr-TR"/>
          </a:p>
        </p:txBody>
      </p:sp>
    </p:spTree>
    <p:extLst>
      <p:ext uri="{BB962C8B-B14F-4D97-AF65-F5344CB8AC3E}">
        <p14:creationId xmlns:p14="http://schemas.microsoft.com/office/powerpoint/2010/main" val="4086951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Destekleyici dinleme</a:t>
            </a:r>
            <a:endParaRPr lang="tr-TR" dirty="0"/>
          </a:p>
        </p:txBody>
      </p:sp>
      <p:sp>
        <p:nvSpPr>
          <p:cNvPr id="3" name="İçerik Yer Tutucusu 2"/>
          <p:cNvSpPr>
            <a:spLocks noGrp="1"/>
          </p:cNvSpPr>
          <p:nvPr>
            <p:ph idx="1"/>
          </p:nvPr>
        </p:nvSpPr>
        <p:spPr/>
        <p:txBody>
          <a:bodyPr>
            <a:normAutofit lnSpcReduction="10000"/>
          </a:bodyPr>
          <a:lstStyle/>
          <a:p>
            <a:r>
              <a:rPr lang="tr-TR" dirty="0" smtClean="0"/>
              <a:t>Konuşmacıya dönün ve göz teması kurun</a:t>
            </a:r>
          </a:p>
          <a:p>
            <a:r>
              <a:rPr lang="tr-TR" dirty="0" smtClean="0"/>
              <a:t>Dikkatinizi konuşmaya yoğunlaştırın</a:t>
            </a:r>
          </a:p>
          <a:p>
            <a:r>
              <a:rPr lang="tr-TR" dirty="0" smtClean="0"/>
              <a:t>Açık görüşlü olun</a:t>
            </a:r>
          </a:p>
          <a:p>
            <a:r>
              <a:rPr lang="tr-TR" dirty="0" smtClean="0"/>
              <a:t>Anlatılanlarını zihninizde canlandırın</a:t>
            </a:r>
          </a:p>
          <a:p>
            <a:r>
              <a:rPr lang="tr-TR" dirty="0" smtClean="0"/>
              <a:t>Konuşmayı bölmeyin</a:t>
            </a:r>
          </a:p>
          <a:p>
            <a:r>
              <a:rPr lang="tr-TR" dirty="0" smtClean="0"/>
              <a:t>Konuşmacıya durakladığında açıklayıcı sorular sorun</a:t>
            </a:r>
          </a:p>
          <a:p>
            <a:r>
              <a:rPr lang="tr-TR" dirty="0" smtClean="0"/>
              <a:t>Konuşmacıyla empati kurun</a:t>
            </a:r>
          </a:p>
          <a:p>
            <a:r>
              <a:rPr lang="tr-TR" dirty="0" smtClean="0"/>
              <a:t>Beden dilini okuyun</a:t>
            </a:r>
          </a:p>
          <a:p>
            <a:r>
              <a:rPr lang="tr-TR" dirty="0" smtClean="0"/>
              <a:t>Not alın, özet çıkarın.</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5</a:t>
            </a:fld>
            <a:endParaRPr lang="tr-TR"/>
          </a:p>
        </p:txBody>
      </p:sp>
    </p:spTree>
    <p:extLst>
      <p:ext uri="{BB962C8B-B14F-4D97-AF65-F5344CB8AC3E}">
        <p14:creationId xmlns:p14="http://schemas.microsoft.com/office/powerpoint/2010/main" val="3847394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 sormak</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12092946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7F4A6FA7-377B-46B7-87C2-76601670227C}" type="slidenum">
              <a:rPr lang="tr-TR" smtClean="0"/>
              <a:t>6</a:t>
            </a:fld>
            <a:endParaRPr lang="tr-TR"/>
          </a:p>
        </p:txBody>
      </p:sp>
    </p:spTree>
    <p:extLst>
      <p:ext uri="{BB962C8B-B14F-4D97-AF65-F5344CB8AC3E}">
        <p14:creationId xmlns:p14="http://schemas.microsoft.com/office/powerpoint/2010/main" val="1684857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Cevaplar</a:t>
            </a:r>
            <a:endParaRPr lang="tr-TR" dirty="0"/>
          </a:p>
        </p:txBody>
      </p:sp>
      <p:sp>
        <p:nvSpPr>
          <p:cNvPr id="3" name="İçerik Yer Tutucusu 2"/>
          <p:cNvSpPr>
            <a:spLocks noGrp="1"/>
          </p:cNvSpPr>
          <p:nvPr>
            <p:ph idx="1"/>
          </p:nvPr>
        </p:nvSpPr>
        <p:spPr/>
        <p:txBody>
          <a:bodyPr/>
          <a:lstStyle/>
          <a:p>
            <a:r>
              <a:rPr lang="tr-TR" dirty="0" smtClean="0"/>
              <a:t>Dürüst ve açık </a:t>
            </a:r>
          </a:p>
          <a:p>
            <a:r>
              <a:rPr lang="tr-TR" dirty="0" smtClean="0"/>
              <a:t>Yalan</a:t>
            </a:r>
          </a:p>
          <a:p>
            <a:r>
              <a:rPr lang="tr-TR" dirty="0" smtClean="0"/>
              <a:t>Konuyla ilgisiz yanıt</a:t>
            </a:r>
          </a:p>
          <a:p>
            <a:r>
              <a:rPr lang="tr-TR" dirty="0" smtClean="0"/>
              <a:t>Kısmi cevap</a:t>
            </a:r>
          </a:p>
          <a:p>
            <a:r>
              <a:rPr lang="tr-TR" dirty="0" smtClean="0"/>
              <a:t>Kıvırtma</a:t>
            </a:r>
          </a:p>
          <a:p>
            <a:r>
              <a:rPr lang="tr-TR" dirty="0" smtClean="0"/>
              <a:t>Cevap vermeme</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7</a:t>
            </a:fld>
            <a:endParaRPr lang="tr-TR"/>
          </a:p>
        </p:txBody>
      </p:sp>
    </p:spTree>
    <p:extLst>
      <p:ext uri="{BB962C8B-B14F-4D97-AF65-F5344CB8AC3E}">
        <p14:creationId xmlns:p14="http://schemas.microsoft.com/office/powerpoint/2010/main" val="97785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Savunucu iletişim</a:t>
            </a:r>
            <a:endParaRPr lang="tr-TR" dirty="0"/>
          </a:p>
        </p:txBody>
      </p:sp>
      <p:sp>
        <p:nvSpPr>
          <p:cNvPr id="3" name="İçerik Yer Tutucusu 2"/>
          <p:cNvSpPr>
            <a:spLocks noGrp="1"/>
          </p:cNvSpPr>
          <p:nvPr>
            <p:ph idx="1"/>
          </p:nvPr>
        </p:nvSpPr>
        <p:spPr/>
        <p:txBody>
          <a:bodyPr/>
          <a:lstStyle/>
          <a:p>
            <a:r>
              <a:rPr lang="tr-TR" dirty="0" smtClean="0"/>
              <a:t>Bireyin kendisi veya yakınlarının güvenliği ve öz benliği tehdit altındaysa savunucu iletişim ortaya çıkabilir.</a:t>
            </a:r>
          </a:p>
          <a:p>
            <a:r>
              <a:rPr lang="tr-TR" dirty="0" smtClean="0"/>
              <a:t>Bireyler duyarlı oldukları alanlarda açık veya örtük biçimde saldırgan davranışla karşılaştıklarında savunma iç güdüsüyle hareket etmeye başlarlar.</a:t>
            </a:r>
          </a:p>
          <a:p>
            <a:r>
              <a:rPr lang="tr-TR" dirty="0" smtClean="0"/>
              <a:t>Bu durumlarda bireyler kendilerini savunmak için davranışlarını akla yakın hale getirmeye uğraşırlar. Bu gerçekliğin çarpıtılmasına sebep olabilir</a:t>
            </a:r>
            <a:r>
              <a:rPr lang="tr-TR" dirty="0" smtClean="0"/>
              <a:t>.</a:t>
            </a:r>
          </a:p>
          <a:p>
            <a:r>
              <a:rPr lang="tr-TR" dirty="0" smtClean="0"/>
              <a:t>Günlük hayatta duygularımızı, hassasiyetlerimizi ortaya dökmemek için maskeler takarız.</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8</a:t>
            </a:fld>
            <a:endParaRPr lang="tr-TR"/>
          </a:p>
        </p:txBody>
      </p:sp>
    </p:spTree>
    <p:extLst>
      <p:ext uri="{BB962C8B-B14F-4D97-AF65-F5344CB8AC3E}">
        <p14:creationId xmlns:p14="http://schemas.microsoft.com/office/powerpoint/2010/main" val="2368137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Savunma mekanizmaları</a:t>
            </a:r>
            <a:endParaRPr lang="tr-TR" dirty="0"/>
          </a:p>
        </p:txBody>
      </p:sp>
      <p:sp>
        <p:nvSpPr>
          <p:cNvPr id="3" name="İçerik Yer Tutucusu 2"/>
          <p:cNvSpPr>
            <a:spLocks noGrp="1"/>
          </p:cNvSpPr>
          <p:nvPr>
            <p:ph idx="1"/>
          </p:nvPr>
        </p:nvSpPr>
        <p:spPr/>
        <p:txBody>
          <a:bodyPr>
            <a:normAutofit fontScale="92500"/>
          </a:bodyPr>
          <a:lstStyle/>
          <a:p>
            <a:r>
              <a:rPr lang="tr-TR" dirty="0" smtClean="0"/>
              <a:t>Mantığa bürüme, birey davranışı için kendince mantıklı bir sebep bulur.</a:t>
            </a:r>
          </a:p>
          <a:p>
            <a:r>
              <a:rPr lang="tr-TR" dirty="0" smtClean="0"/>
              <a:t>Telafi, kişi kendi eksikliğini kapatmak için çalışmak yerine güçlü bir yönüne vurgu yapar.</a:t>
            </a:r>
          </a:p>
          <a:p>
            <a:r>
              <a:rPr lang="tr-TR" dirty="0" smtClean="0"/>
              <a:t>Tepki oluşturma, kişi gerçek hislerinin tam tersini gösterme eğilimi gösterir.</a:t>
            </a:r>
          </a:p>
          <a:p>
            <a:r>
              <a:rPr lang="tr-TR" dirty="0" smtClean="0"/>
              <a:t>Yansıtma, kendi eksikliklerinden olan durumları başkalarına yükleme.</a:t>
            </a:r>
          </a:p>
          <a:p>
            <a:r>
              <a:rPr lang="tr-TR" dirty="0" smtClean="0"/>
              <a:t>Özdeşim, kendi eksikliklerini gidermek için başkasını örnek alıp onun gibi davranmak.</a:t>
            </a:r>
          </a:p>
          <a:p>
            <a:r>
              <a:rPr lang="tr-TR" dirty="0" smtClean="0"/>
              <a:t>Bastırmak, karşılaştığı olumsuzluğu değiştiremeyeceğini düşündüğü için yok sayma.</a:t>
            </a:r>
            <a:endParaRPr lang="tr-TR" dirty="0"/>
          </a:p>
        </p:txBody>
      </p:sp>
      <p:sp>
        <p:nvSpPr>
          <p:cNvPr id="4" name="Slayt Numarası Yer Tutucusu 3"/>
          <p:cNvSpPr>
            <a:spLocks noGrp="1"/>
          </p:cNvSpPr>
          <p:nvPr>
            <p:ph type="sldNum" sz="quarter" idx="12"/>
          </p:nvPr>
        </p:nvSpPr>
        <p:spPr/>
        <p:txBody>
          <a:bodyPr/>
          <a:lstStyle/>
          <a:p>
            <a:fld id="{7F4A6FA7-377B-46B7-87C2-76601670227C}" type="slidenum">
              <a:rPr lang="tr-TR" smtClean="0"/>
              <a:t>9</a:t>
            </a:fld>
            <a:endParaRPr lang="tr-TR"/>
          </a:p>
        </p:txBody>
      </p:sp>
    </p:spTree>
    <p:extLst>
      <p:ext uri="{BB962C8B-B14F-4D97-AF65-F5344CB8AC3E}">
        <p14:creationId xmlns:p14="http://schemas.microsoft.com/office/powerpoint/2010/main" val="41355005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579</TotalTime>
  <Words>745</Words>
  <Application>Microsoft Office PowerPoint</Application>
  <PresentationFormat>Geniş ekran</PresentationFormat>
  <Paragraphs>113</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Etkili Dinleme</vt:lpstr>
      <vt:lpstr>Etkili dinleme nedir?</vt:lpstr>
      <vt:lpstr>Temel sorun: Dinlemiyoruz</vt:lpstr>
      <vt:lpstr>PowerPoint Sunusu</vt:lpstr>
      <vt:lpstr>Destekleyici dinleme</vt:lpstr>
      <vt:lpstr>Soru sormak</vt:lpstr>
      <vt:lpstr>Cevaplar</vt:lpstr>
      <vt:lpstr>Savunucu iletişim</vt:lpstr>
      <vt:lpstr>Savunma mekanizmaları</vt:lpstr>
      <vt:lpstr>Savunucu iletişim özellikleri</vt:lpstr>
      <vt:lpstr>Açık iletişimin özellikleri</vt:lpstr>
      <vt:lpstr>Göz teması kurun</vt:lpstr>
      <vt:lpstr>Dikkatinizi yoğunlaştırın</vt:lpstr>
      <vt:lpstr>Açık görüşlü olun</vt:lpstr>
      <vt:lpstr>Beden dilini okuyun</vt:lpstr>
      <vt:lpstr>Özet çıkarın</vt:lpstr>
      <vt:lpstr>Özet çıkarma kuralları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Dinleme</dc:title>
  <dc:creator>aslı</dc:creator>
  <cp:lastModifiedBy>aslı</cp:lastModifiedBy>
  <cp:revision>32</cp:revision>
  <dcterms:created xsi:type="dcterms:W3CDTF">2017-11-07T10:52:40Z</dcterms:created>
  <dcterms:modified xsi:type="dcterms:W3CDTF">2017-11-15T09:25:21Z</dcterms:modified>
</cp:coreProperties>
</file>