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 hasCustomPrompt="1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 hasCustomPrompt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/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/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  <a:endParaRPr lang="tr-T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E449E-B980-4BD6-A99C-37528CCD63AA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anose="05020102010507070707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anose="05020102010507070707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/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/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A1CE69-6377-4E7D-AECC-6E24AC0A40D6}" type="datetimeFigureOut">
              <a:rPr lang="tr-TR" smtClean="0"/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AE449E-B980-4BD6-A99C-37528CCD63AA}" type="slidenum">
              <a:rPr lang="tr-TR" smtClean="0"/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11 Serbest Form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7600" y="2066306"/>
            <a:ext cx="10187709" cy="4258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5400" b="1" dirty="0" smtClean="0"/>
              <a:t>    TURİM PAZARLAMASI</a:t>
            </a:r>
            <a:endParaRPr lang="tr-TR" sz="5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206500"/>
            <a:ext cx="10972800" cy="51181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17- Turistik ürünler birleşik ürün olduklarında, hizmetler farklı işletmeler tarafından verildiğinden denetim fonksiyonu çok güç gerçekleşebilir.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18- Turizm pazarlaması endüstri pazarlamasına göre daha çok risklidir.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19- Tüketicinin hizmet kalitesi üzerinde büyük bir etkisi vardır. Örneğin; aynı otelde düzenlenen bir gece bazı müşterilere güzel gelirken, bazılarına zevksiz gelebilir.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20- Haberleşme, müşterilerle özellikle çok nazik olmalıdır. Bir hizmetin değerlendirilmesi genellikle </a:t>
            </a:r>
            <a:r>
              <a:rPr lang="tr-TR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subjektiftir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4200" y="1409700"/>
            <a:ext cx="10972800" cy="52070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21- Bir hizmetin satın alınması ve kullanımı tüketici-üretici arası direkt ilişki gerektirir. Bu ilişkide şu sonuçları doğurur: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a- Bu ilişkinin meydana geldiği ortam çok önemlidir. Bir otelin tamamı beklenen hizmetin sonucunun alınmasını etkilemektedir.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b- İlişkilerde büyük bir personalizasyon (kişiye özgülük) görülür. Örneğin; meşhur bir otelde gelen müşterinin tanındığı hissi verilmesi müşteriye büyük bir haz verir.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965200"/>
            <a:ext cx="10972800" cy="88188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TURİZM PAZARLAMASININ HEDEFLERİ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Ekonomik hedefler. Bu hedefe ulaşmak için: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*Yeni hedef gurupları belirleme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*Satış gücünü iyileştirme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*Ürünleri ve dağıtımı rasyonalleştirme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*Ürünlerin pazara uyumunu sağlamak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*Rakiplerle pazarda mücadele gibi hususlar ekonomik hedefler olarak sıralanır.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4200" y="1549400"/>
            <a:ext cx="10972800" cy="50673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Bencil hedefler: Bir ülke için herşeyden önce ulusal, bölgesel veya yöresel turizm imajının prestiji ve iyileştirilmesi önemlidir. Bütün işletmeler bağımsız kalarak en büyük payı almak isterler.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Sosyal hedefler: Buradaki amaç, toplumun tüm gruplarına uygun ürünler geliştirerek, tatillerin demokratikleşmesini sağlarlar. Bölgenin sosyal kalkınmasına katkıda bulunurlar.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774700"/>
            <a:ext cx="10972800" cy="88188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Ülkelerin turizm pazarlaması hedefleri: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656588"/>
            <a:ext cx="10972800" cy="43891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*Turizm ulaştırması konusunda güvenilir ve verimli işletmecilik geliştirmek.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*Gezi turizminin tatil turizminden ayırmak.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*Turistik merkezlerin alt yapılarını ve kamuya ilişkin donanımlarını iyileştirmek.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*Yatakların doluluk oranlarını yükseltmek.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*Turistik üretim sisteminin kullanımı rasyonelleştirmek.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*Fiyatlarla hizmetler arasında optimal bir ilişki kurmak. Arzı sürekli olarak turistlerin değişen özelliklerine uyarlamak ve turistik reklamı yoğunlaştırmak.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6900" y="1587500"/>
            <a:ext cx="10972800" cy="50800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Bu hedeflere ulaşmak için turizm pazarlama stratejileri şunlardır;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Yöresel ve bölgesel planda ortak ticari politika saptamak.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Çekici bir turizm arzı oluşturmak.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Turistlerin ihtiyaçlarına uygun hizmet üretmek.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Uygun bir fiyat sistemi oluşturmak.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Pazar araştırmaları yaptırmak.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Turistik pazarlama planları hazırlayıp kaliteyi artırmak.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6900" y="1803400"/>
            <a:ext cx="10972800" cy="50546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Turizm endüstrisi için pazarlama stratejilerinin sınıflandırılması 3 şekildedir;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1- Büyüme stratejileri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2- Maliyet düşürme stratejileri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Rekabetçi stratejiler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b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Kaynakça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 algn="l">
              <a:buNone/>
            </a:pPr>
            <a:r>
              <a:rPr lang="tr-TR" sz="1800" b="1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Prof.Dr</a:t>
            </a:r>
            <a:r>
              <a:rPr lang="tr-TR" sz="1800" b="1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Necdet </a:t>
            </a:r>
            <a:r>
              <a:rPr lang="tr-TR" sz="1800" b="1" dirty="0" err="1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Hacıoğlu,Turizm</a:t>
            </a:r>
            <a:r>
              <a:rPr lang="tr-TR" sz="1800" b="1" dirty="0" smtClean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Pazarlaması,Ankara,2010,s.1-152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Turizm pazarlaması :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Turizm işletmelerinin veya  ulusal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urizm örgütlerinin ,ulusal ve uluslar arası düzeylerde turistlerin ihtiyaçlarını karşılamaya yönelik sistematik ve uyumlu çabalarından oluşmaktadır .Konaklama – yiyecek – içecek işletmeleri , seyahat işletmeleri , yan – destek hizmeti veren diğer işletmeler. Buna göre :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1.Amaç , karla birlikte müşterilerin ihtiyaçlarını karşılamak ve onları memnun etmektir.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2.Turistlerin yeni ihtiyaçları doğrudan ya da ilgili işletmeler tarafından satılabilir.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3.Müşteri memnuniyeti ve ihtiyaçları ön planda tutulmalıdır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Genel pazarlama amaçları :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-Mevcut pazarı korumak,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-Turizm olayına katılabilecek olanaklara sahip bulunan ancak bunu henüz gerçekleştirmemiş kitleleri turizme çekmek,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-Yeni pazarlar yaratmak , önceden bilinmeyen yerleri keşfetmek ve turistik talebi kendi ülkemize çevirerek turizm ürünlerinin satış  alanını genişletmek.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OTEL PAZARLAMASI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7088"/>
            <a:ext cx="10972800" cy="438912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Oteller insanlara hizmet vermek amacıyla kurulmuş ticari işletmelerdir.Pazarlama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kavramı otelciler tarafından yeni benimsenmeye başlamıştır. Bir otel, oteli kullananların ihtiyaçlarını karşılayabileceğinden, bireysel otel hizmetleri belirli piyasalara satılan otel ürünleri olarak görülmelidir.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Otel hizmetlerinde herşey talep doğrultusunda analiz edilerek yapılmalıdır.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2200" y="357982"/>
            <a:ext cx="10845800" cy="899318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TURİZM PAZARLAMASININ GEREKLİLİĞİ</a:t>
            </a:r>
            <a:endParaRPr lang="tr-T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5300" y="1257300"/>
            <a:ext cx="11696700" cy="5765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Turizm pazarlamasında baş gösteren üç önemli faktör vardır: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1-Başarmak için sadece üretimin gerekli olduğu ( talep arzdan çok fazla olursa ) üretim toplumundan tüketim toplumuna ( talep arzdan fazla olmadığında ) geçiş herşeyden önce mutfaktaki üretimi veya odaların mevcut stokunu harcamak elden çıkarmak. Aynı zamanda piyasanın ihtiyacına göre üretmek ve dağıtmak gereklidir.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2-Rekabetin gelişmesi için; benzer veya eş değerli ürünler sunan veya aynı kategorideki işletmeler arasındaki rekabet.</a:t>
            </a: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Benzer ürünler sunan değişik sektörlerin işletmeleri arasında meydana gelen rekabet; birleşik otel zincirleri, gönüllü zincirleşmeler, sosyal turizm amaçlı sektörler gibi.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Aynı kullanım amaçlı fakat değişik ürünler sunan çeşitli sektör işletmeleri arasındaki rekabet</a:t>
            </a: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örneğin oteller, tatil köyleri, apart oteller vb.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9600" b="1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lusal piyasadan uluslararası piyasaya doğru açılma ile ortaya çıkan rekabet. Örneğin; Londra, Paris, Roma, Madrid, Türkiye’deki İstanbul, İzmir, Antalya ile rekabet halindedir.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9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3-Değişimler-yenilikler yaşamda meydana gelen pratiklikler vb. </a:t>
            </a:r>
            <a:endParaRPr lang="tr-TR" sz="9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7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7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662782"/>
            <a:ext cx="11379200" cy="118430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TURİZM PAZARLAMASININ ÖZELLİKLERİ</a:t>
            </a:r>
            <a:endParaRPr lang="tr-T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Bu özellikler: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1-Turizm endüstrisinde hizmet pazarlanır ve hizmetlerin materyal özelliği yoktur. Halbuki endüstüri ürünleri somut ölçülebilen veya denenebilen maddelerdir.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2-Olağan tüketim mal ve hizmetlerinden farklı olarak, iki ayrı düzeyde pazarlanır.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a- Resmi turizm kurumları tarafından yapılan ve doğrudan satış amacı olmayan pazarlama.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b- İşletmeler tarafından yapılan ve kendi ürünlerinin satışlarını amaçlayan pazarlama.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96900" y="1079500"/>
            <a:ext cx="10972800" cy="53086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3- Turizm pazarlamasında, endüstri pazarlamasına göre çevre ve alt yapı sorunları birinci etkenlerdir. Deniz, kum, güneş, doğal güzelliklerin zenginliği pazarlamayı etkiler.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4- Turizm pazarlamasında tüketici, hizmete sahip olmak için üretim yerine gider, endüstri pazarlamasında ise, mallar üreticiden tüketiciye ulaştırılır.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5- Turizm pazarlamasında üretim ve tüketim aynı zamanda meydana gelir. Hizmetler önce satılır sonra tüketilir. Endüstri pazarlamasında ise üretilen mallar satışa sunulur.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6- Turizm işletmeleri mevsimlik çalışabilirler.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333500"/>
            <a:ext cx="10972800" cy="4991100"/>
          </a:xfrm>
        </p:spPr>
        <p:txBody>
          <a:bodyPr/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7- Turizm pazarlamasında gerçek ürün, çekiciliği yüksek olan bir bölge, bir kültür merkezidir. Endüstri işletmeleri ya bir ürün veya firma imajı yaratmaya çalışırlar.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8- Turizm hizmetleri için oluşan talep farklılık gösteren elastik bir yapıdadır.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9- Talep azaldığı zaman boş kapasite meydana gelir ve talebin yüksek olduğu durumlarda bile kapasite sınırı aşılamaz.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10- Turizm pazarlamasının esas hedefi tüketiciyi memnun etmek, endüstri pazarlamasındaki hedef ise bir malın tüketiciye fayda sağlamasıdır.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104900"/>
            <a:ext cx="10972800" cy="52197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11- Turizm ürünleri, genellikle hizmet şeklinde müşteriye sunulur. 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12- Turizm ürünleri ‘’paket tur’’ şeklinde günümüzde sunulmaktadır.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13- Turizm ürünleri depolanamaz, stok edilemez. Bu yüzden turizm pazarlaması risklidir.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14- Turizm ürünleri emek-yoğun üretime dayalı olduklarından otomasyon imkanı azdır.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15- Turistik ürünler birbirinden çok farklı olduğundan standartlaşma imkansızdır.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16- Turistik ürünler bitmiş, tamamlanmış ürünlerdir.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Endüstri işletmelerinde ise mamul, yarı mamul ve bitmemiş mamul olabilir.</a:t>
            </a:r>
            <a:endParaRPr lang="tr-T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0</TotalTime>
  <Words>7051</Words>
  <Application>WPS Presentation</Application>
  <PresentationFormat>Geniş ekran</PresentationFormat>
  <Paragraphs>109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0" baseType="lpstr">
      <vt:lpstr>Arial</vt:lpstr>
      <vt:lpstr>SimSun</vt:lpstr>
      <vt:lpstr>Wingdings</vt:lpstr>
      <vt:lpstr>Wingdings 2</vt:lpstr>
      <vt:lpstr>Wingdings 2</vt:lpstr>
      <vt:lpstr>Constantia</vt:lpstr>
      <vt:lpstr>Microsoft YaHei</vt:lpstr>
      <vt:lpstr/>
      <vt:lpstr>Arial Unicode MS</vt:lpstr>
      <vt:lpstr>Calibri</vt:lpstr>
      <vt:lpstr>Calibri Light</vt:lpstr>
      <vt:lpstr>HDOfficeLightV0</vt:lpstr>
      <vt:lpstr>Akış</vt:lpstr>
      <vt:lpstr>PowerPoint 演示文稿</vt:lpstr>
      <vt:lpstr>Turizm pazarlaması : </vt:lpstr>
      <vt:lpstr>Genel pazarlama amaçları :</vt:lpstr>
      <vt:lpstr>OTEL PAZARLAMASI</vt:lpstr>
      <vt:lpstr>TURİZM PAZARLAMASININ GEREKLİLİĞİ</vt:lpstr>
      <vt:lpstr>TURİZM PAZARLAMASININ ÖZELLİKLERİ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TURİZM PAZARLAMASININ HEDEFLERİ</vt:lpstr>
      <vt:lpstr>PowerPoint 演示文稿</vt:lpstr>
      <vt:lpstr>Ülkelerin turizm pazarlaması hedefleri:</vt:lpstr>
      <vt:lpstr>PowerPoint 演示文稿</vt:lpstr>
      <vt:lpstr>PowerPoint 演示文稿</vt:lpstr>
      <vt:lpstr> 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ali</cp:lastModifiedBy>
  <cp:revision>8</cp:revision>
  <dcterms:created xsi:type="dcterms:W3CDTF">2018-02-12T18:09:00Z</dcterms:created>
  <dcterms:modified xsi:type="dcterms:W3CDTF">2018-02-16T10:40:57Z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