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8" r:id="rId5"/>
    <p:sldId id="283" r:id="rId6"/>
    <p:sldId id="284" r:id="rId7"/>
    <p:sldId id="285" r:id="rId8"/>
    <p:sldId id="286" r:id="rId9"/>
    <p:sldId id="282" r:id="rId10"/>
    <p:sldId id="290" r:id="rId11"/>
    <p:sldId id="287" r:id="rId12"/>
    <p:sldId id="288" r:id="rId13"/>
    <p:sldId id="293" r:id="rId14"/>
    <p:sldId id="289" r:id="rId15"/>
    <p:sldId id="291" r:id="rId16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slihan.Er" initials="N" lastIdx="1" clrIdx="0">
    <p:extLst>
      <p:ext uri="{19B8F6BF-5375-455C-9EA6-DF929625EA0E}">
        <p15:presenceInfo xmlns:p15="http://schemas.microsoft.com/office/powerpoint/2012/main" userId="Neslihan.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492" autoAdjust="0"/>
  </p:normalViewPr>
  <p:slideViewPr>
    <p:cSldViewPr>
      <p:cViewPr varScale="1">
        <p:scale>
          <a:sx n="77" d="100"/>
          <a:sy n="77" d="100"/>
        </p:scale>
        <p:origin x="300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98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25F05-B94D-4113-B2ED-4B2A9A987805}" type="datetime1">
              <a:rPr lang="tr-TR" smtClean="0"/>
              <a:t>3.07.2022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21A0F0-5352-47DD-B9BB-B10B03FDF41A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90000"/>
              </a:lnSpc>
              <a:defRPr sz="600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05732-3B1E-42D2-8293-745841F47E2C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3108CE-F3D4-4042-8BDF-1E8C44CF6BB4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grpSp>
        <p:nvGrpSpPr>
          <p:cNvPr id="15" name="alt grafik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Serbest 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7" name="Dikdörtgen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7C1220-9C4B-457F-BE17-29EEFBAA6A43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F3C46-D9B3-4911-9C8D-635C815FC010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grpSp>
        <p:nvGrpSpPr>
          <p:cNvPr id="19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Serbest 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21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D0039-A042-4C8B-8D10-F2A015A11270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38951-360D-479E-840A-4612A8362243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32F44-A6A5-4F46-8341-7E1B0E2A8481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C90A7D-0F5C-4D0A-BF77-0E921404B46C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Serbest 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3F3AAB-AC1D-420D-A58A-9565A7479437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C2EBF2-4BC4-46AB-8ED0-55269040C187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BC6C2-EF40-4B83-8593-9DB371BADCAB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Serbest 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8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grpSp>
        <p:nvGrpSpPr>
          <p:cNvPr id="7" name="kareler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E7E9616D-7AB5-41F3-A02D-8644D06B5CCE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(Literatür Tarama, Atıf) : Web of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Group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Bibliyografik Denetim</a:t>
            </a:r>
          </a:p>
          <a:p>
            <a:r>
              <a:rPr lang="tr-TR" dirty="0"/>
              <a:t>Atıf </a:t>
            </a:r>
          </a:p>
          <a:p>
            <a:r>
              <a:rPr lang="tr-TR" dirty="0"/>
              <a:t>Bibliyografik tarama , Literatür taraması</a:t>
            </a:r>
          </a:p>
          <a:p>
            <a:r>
              <a:rPr lang="tr-TR" dirty="0"/>
              <a:t>…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1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6B5107-ECE3-4B8B-B416-94AE2892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(Atıf, Bibliyografik Denetim): Milli Kütüphane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DFF9036-A6A3-4557-95BA-79452C570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50" r="3955" b="14325"/>
          <a:stretch/>
        </p:blipFill>
        <p:spPr>
          <a:xfrm>
            <a:off x="964051" y="1700808"/>
            <a:ext cx="10260721" cy="4824536"/>
          </a:xfrm>
        </p:spPr>
      </p:pic>
    </p:spTree>
    <p:extLst>
      <p:ext uri="{BB962C8B-B14F-4D97-AF65-F5344CB8AC3E}">
        <p14:creationId xmlns:p14="http://schemas.microsoft.com/office/powerpoint/2010/main" val="16042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(Atıf, Bibliyografik Denetim): </a:t>
            </a:r>
            <a:r>
              <a:rPr lang="tr-TR" dirty="0" err="1"/>
              <a:t>WorldCat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254E3E7-ADA7-443C-B1D0-D555B6D0E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26" r="5726" b="10225"/>
          <a:stretch/>
        </p:blipFill>
        <p:spPr>
          <a:xfrm>
            <a:off x="1845940" y="1700808"/>
            <a:ext cx="8852504" cy="4490040"/>
          </a:xfrm>
        </p:spPr>
      </p:pic>
    </p:spTree>
    <p:extLst>
      <p:ext uri="{BB962C8B-B14F-4D97-AF65-F5344CB8AC3E}">
        <p14:creationId xmlns:p14="http://schemas.microsoft.com/office/powerpoint/2010/main" val="8975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50C0BB-BD6E-4FA5-A48E-EE6E9B38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(Atıf, Bibliyografik Denetim): </a:t>
            </a:r>
            <a:r>
              <a:rPr lang="tr-TR" dirty="0" err="1"/>
              <a:t>ProQuest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88738C-455D-4C11-9585-B42265848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7E4F0E8-FB41-4EE7-A47A-C119949D6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7" r="3920" b="9970"/>
          <a:stretch/>
        </p:blipFill>
        <p:spPr>
          <a:xfrm>
            <a:off x="909836" y="1553453"/>
            <a:ext cx="9262763" cy="46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(Atıf, Bibliyografik Denetim) : Web of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- WOS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7A8DC7E-80D1-4984-905C-77314872D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7" r="10000" b="9970"/>
          <a:stretch/>
        </p:blipFill>
        <p:spPr>
          <a:xfrm>
            <a:off x="1218882" y="1459144"/>
            <a:ext cx="9118748" cy="48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Bilgi Erişim Sistemleri (Atıf, Bibliyografik Denetim) : Web of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: WOS </a:t>
            </a:r>
            <a:r>
              <a:rPr lang="tr-TR" dirty="0" err="1"/>
              <a:t>Cited</a:t>
            </a:r>
            <a:r>
              <a:rPr lang="tr-TR" dirty="0"/>
              <a:t> </a:t>
            </a:r>
            <a:r>
              <a:rPr lang="tr-TR" dirty="0" err="1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9E58526-4804-4277-8593-E7D79B17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" t="4817" r="10001" b="9970"/>
          <a:stretch/>
        </p:blipFill>
        <p:spPr>
          <a:xfrm>
            <a:off x="1156334" y="1447800"/>
            <a:ext cx="9217025" cy="49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(Bibliyografik Denetim, Atıf) : Web of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: </a:t>
            </a:r>
            <a:r>
              <a:rPr lang="tr-TR" dirty="0" err="1"/>
              <a:t>InCites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5C67619-7164-47CA-BAEB-A7C243889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0" r="6283" b="9970"/>
          <a:stretch/>
        </p:blipFill>
        <p:spPr>
          <a:xfrm>
            <a:off x="405780" y="1600200"/>
            <a:ext cx="10270875" cy="49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Bilgi Erişim Sistemleri (Atıf, Bibliyografik Denetim) : Web of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: </a:t>
            </a:r>
            <a:r>
              <a:rPr lang="tr-TR" dirty="0" err="1"/>
              <a:t>Incites</a:t>
            </a:r>
            <a:r>
              <a:rPr lang="tr-TR" dirty="0"/>
              <a:t> </a:t>
            </a:r>
            <a:r>
              <a:rPr lang="tr-TR" dirty="0" err="1"/>
              <a:t>Essential</a:t>
            </a:r>
            <a:r>
              <a:rPr lang="tr-TR" dirty="0"/>
              <a:t>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Indicators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8326EB3-F6AE-4747-93F7-02B09B088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4" r="5102" b="10208"/>
          <a:stretch/>
        </p:blipFill>
        <p:spPr>
          <a:xfrm>
            <a:off x="1229830" y="1410019"/>
            <a:ext cx="9340026" cy="45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(Atıf, Bibliyografik Denetim): </a:t>
            </a:r>
            <a:r>
              <a:rPr lang="tr-TR" dirty="0" err="1"/>
              <a:t>Scopus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904AC62-F069-478A-A404-9A2A8265F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7" r="5692" b="9970"/>
          <a:stretch/>
        </p:blipFill>
        <p:spPr>
          <a:xfrm>
            <a:off x="1218882" y="1447800"/>
            <a:ext cx="9622803" cy="48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F16A2-82EC-4247-A493-AA56080E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(Atıf, Bibliyografik Denetim): </a:t>
            </a:r>
            <a:r>
              <a:rPr lang="tr-TR" dirty="0" err="1"/>
              <a:t>Scopus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896355-6212-478C-A07D-3F78C0B28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4E5CCE5-89EB-47F6-AC4E-0D13B344C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7" r="4511" b="9970"/>
          <a:stretch/>
        </p:blipFill>
        <p:spPr>
          <a:xfrm>
            <a:off x="1059106" y="1399963"/>
            <a:ext cx="9910836" cy="49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(Atıf, Bibliyografik Denetim): Google </a:t>
            </a:r>
            <a:r>
              <a:rPr lang="tr-TR" dirty="0" err="1"/>
              <a:t>Scholar</a:t>
            </a:r>
            <a:r>
              <a:rPr lang="tr-TR" dirty="0"/>
              <a:t>/Akademik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D2F10E-EE5E-4133-BFCD-E0F8217AF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7" r="10000" b="9970"/>
          <a:stretch/>
        </p:blipFill>
        <p:spPr>
          <a:xfrm>
            <a:off x="981844" y="1447800"/>
            <a:ext cx="9505056" cy="50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(Atıf, Bibliyografik Denetim) : </a:t>
            </a:r>
            <a:r>
              <a:rPr lang="tr-TR" dirty="0" err="1"/>
              <a:t>Semantic</a:t>
            </a:r>
            <a:r>
              <a:rPr lang="tr-TR" dirty="0"/>
              <a:t> </a:t>
            </a:r>
            <a:r>
              <a:rPr lang="tr-TR" dirty="0" err="1"/>
              <a:t>Scholar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E26F541-F177-4A1F-9359-8BD57CD65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7" r="5102" b="14274"/>
          <a:stretch/>
        </p:blipFill>
        <p:spPr>
          <a:xfrm>
            <a:off x="1218882" y="1600200"/>
            <a:ext cx="9751060" cy="46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şçılık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59_TF02787942" id="{737E9ABB-9A33-46E1-8D09-9AA6A1C37534}" vid="{ADDCDC11-5EA1-4211-AA27-BF133182E11C}"/>
    </a:ext>
  </a:extLst>
</a:theme>
</file>

<file path=ppt/theme/theme2.xml><?xml version="1.0" encoding="utf-8"?>
<a:theme xmlns:a="http://schemas.openxmlformats.org/drawingml/2006/main" name="Office Teması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Taze gıda sunusu (geniş ekran)</Template>
  <TotalTime>91</TotalTime>
  <Words>168</Words>
  <Application>Microsoft Office PowerPoint</Application>
  <PresentationFormat>Özel</PresentationFormat>
  <Paragraphs>16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Arial</vt:lpstr>
      <vt:lpstr>Constantia</vt:lpstr>
      <vt:lpstr>Aşçılık 16x9</vt:lpstr>
      <vt:lpstr>Bilgi Erişim Sistemleri (Literatür Tarama, Atıf) : Web of Science Group</vt:lpstr>
      <vt:lpstr>Bilgi Erişim Sistemleri (Atıf, Bibliyografik Denetim) : Web of Science Group - WOS</vt:lpstr>
      <vt:lpstr>Bilgi Erişim Sistemleri (Atıf, Bibliyografik Denetim) : Web of Science Group: WOS Cited References</vt:lpstr>
      <vt:lpstr>Bilgi Erişim Sistemleri (Bibliyografik Denetim, Atıf) : Web of Science Group: InCites</vt:lpstr>
      <vt:lpstr>Bilgi Erişim Sistemleri (Atıf, Bibliyografik Denetim) : Web of Science Group: Incites Essential Science Indicators</vt:lpstr>
      <vt:lpstr>Bilgi Erişim Sistemleri (Atıf, Bibliyografik Denetim): Scopus</vt:lpstr>
      <vt:lpstr>Bilgi Erişim Sistemleri (Atıf, Bibliyografik Denetim): Scopus</vt:lpstr>
      <vt:lpstr>Bilgi Erişim Sistemleri (Atıf, Bibliyografik Denetim): Google Scholar/Akademik</vt:lpstr>
      <vt:lpstr>Bilgi Erişim Sistemleri (Atıf, Bibliyografik Denetim) : Semantic Scholar</vt:lpstr>
      <vt:lpstr>Bilgi Erişim Sistemleri (Atıf, Bibliyografik Denetim): Milli Kütüphane</vt:lpstr>
      <vt:lpstr>Bilgi Erişim Sistemleri (Atıf, Bibliyografik Denetim): WorldCat</vt:lpstr>
      <vt:lpstr>Bilgi Erişim Sistemleri (Atıf, Bibliyografik Denetim): ProQuest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 erişim sistemlerinin sunduğu bilgi erişim seçenekleri ve disiplin bazlı bilgi arama davranışları  </dc:title>
  <dc:creator>Okur</dc:creator>
  <cp:lastModifiedBy>Neslihan.Er</cp:lastModifiedBy>
  <cp:revision>18</cp:revision>
  <dcterms:created xsi:type="dcterms:W3CDTF">2019-10-31T11:54:33Z</dcterms:created>
  <dcterms:modified xsi:type="dcterms:W3CDTF">2022-07-02T21:17:54Z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