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39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96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395" r:id="rId39"/>
    <p:sldId id="292" r:id="rId40"/>
    <p:sldId id="293" r:id="rId41"/>
    <p:sldId id="294" r:id="rId42"/>
    <p:sldId id="295" r:id="rId43"/>
    <p:sldId id="297" r:id="rId44"/>
    <p:sldId id="296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94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31" r:id="rId75"/>
    <p:sldId id="326" r:id="rId76"/>
    <p:sldId id="327" r:id="rId77"/>
    <p:sldId id="328" r:id="rId78"/>
    <p:sldId id="329" r:id="rId79"/>
    <p:sldId id="330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5" r:id="rId93"/>
    <p:sldId id="344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93" r:id="rId111"/>
    <p:sldId id="362" r:id="rId112"/>
    <p:sldId id="363" r:id="rId113"/>
    <p:sldId id="364" r:id="rId114"/>
    <p:sldId id="367" r:id="rId115"/>
    <p:sldId id="368" r:id="rId116"/>
    <p:sldId id="365" r:id="rId117"/>
    <p:sldId id="366" r:id="rId118"/>
    <p:sldId id="369" r:id="rId119"/>
    <p:sldId id="392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  <p:sldId id="386" r:id="rId137"/>
    <p:sldId id="387" r:id="rId138"/>
    <p:sldId id="388" r:id="rId139"/>
    <p:sldId id="389" r:id="rId140"/>
    <p:sldId id="390" r:id="rId141"/>
    <p:sldId id="391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5" r:id="rId159"/>
    <p:sldId id="414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  <p:sldId id="426" r:id="rId171"/>
    <p:sldId id="427" r:id="rId172"/>
    <p:sldId id="428" r:id="rId173"/>
    <p:sldId id="429" r:id="rId174"/>
    <p:sldId id="430" r:id="rId175"/>
    <p:sldId id="431" r:id="rId17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B8A6343-C70B-4A99-905B-7D31A467433D}" type="datetimeFigureOut">
              <a:rPr lang="tr-TR" smtClean="0"/>
              <a:pPr/>
              <a:t>15.06.2011</a:t>
            </a:fld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8926842-D50B-4EB3-A900-931D63568F0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6343-C70B-4A99-905B-7D31A467433D}" type="datetimeFigureOut">
              <a:rPr lang="tr-TR" smtClean="0"/>
              <a:pPr/>
              <a:t>15.06.2011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26842-D50B-4EB3-A900-931D63568F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6343-C70B-4A99-905B-7D31A467433D}" type="datetimeFigureOut">
              <a:rPr lang="tr-TR" smtClean="0"/>
              <a:pPr/>
              <a:t>15.06.2011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26842-D50B-4EB3-A900-931D63568F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6343-C70B-4A99-905B-7D31A467433D}" type="datetimeFigureOut">
              <a:rPr lang="tr-TR" smtClean="0"/>
              <a:pPr/>
              <a:t>15.06.2011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26842-D50B-4EB3-A900-931D63568F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B8A6343-C70B-4A99-905B-7D31A467433D}" type="datetimeFigureOut">
              <a:rPr lang="tr-TR" smtClean="0"/>
              <a:pPr/>
              <a:t>15.06.2011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8926842-D50B-4EB3-A900-931D63568F0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6343-C70B-4A99-905B-7D31A467433D}" type="datetimeFigureOut">
              <a:rPr lang="tr-TR" smtClean="0"/>
              <a:pPr/>
              <a:t>15.06.2011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8926842-D50B-4EB3-A900-931D63568F0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6343-C70B-4A99-905B-7D31A467433D}" type="datetimeFigureOut">
              <a:rPr lang="tr-TR" smtClean="0"/>
              <a:pPr/>
              <a:t>15.06.2011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8926842-D50B-4EB3-A900-931D63568F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6343-C70B-4A99-905B-7D31A467433D}" type="datetimeFigureOut">
              <a:rPr lang="tr-TR" smtClean="0"/>
              <a:pPr/>
              <a:t>15.06.2011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26842-D50B-4EB3-A900-931D63568F0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6343-C70B-4A99-905B-7D31A467433D}" type="datetimeFigureOut">
              <a:rPr lang="tr-TR" smtClean="0"/>
              <a:pPr/>
              <a:t>15.06.2011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926842-D50B-4EB3-A900-931D63568F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9" name="8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B8A6343-C70B-4A99-905B-7D31A467433D}" type="datetimeFigureOut">
              <a:rPr lang="tr-TR" smtClean="0"/>
              <a:pPr/>
              <a:t>15.06.2011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8926842-D50B-4EB3-A900-931D63568F0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B8A6343-C70B-4A99-905B-7D31A467433D}" type="datetimeFigureOut">
              <a:rPr lang="tr-TR" smtClean="0"/>
              <a:pPr/>
              <a:t>15.06.2011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8926842-D50B-4EB3-A900-931D63568F0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Çapraz Köşeli Dikdörtgen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B8A6343-C70B-4A99-905B-7D31A467433D}" type="datetimeFigureOut">
              <a:rPr lang="tr-TR" smtClean="0"/>
              <a:pPr/>
              <a:t>15.06.2011</a:t>
            </a:fld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8926842-D50B-4EB3-A900-931D63568F0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2304255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>
                <a:solidFill>
                  <a:schemeClr val="accent3">
                    <a:lumMod val="50000"/>
                  </a:schemeClr>
                </a:solidFill>
              </a:rPr>
              <a:t>ÇEŞİTLİ İKLİM SINIFLANDIRMALARI VE TÜRKİYE’ YE UYGULANMASI</a:t>
            </a:r>
            <a:endParaRPr lang="tr-TR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059832" y="98072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3">
                    <a:lumMod val="50000"/>
                  </a:schemeClr>
                </a:solidFill>
              </a:rPr>
              <a:t>VII. BÖLÜM</a:t>
            </a:r>
            <a:endParaRPr lang="tr-TR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089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9208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6489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9928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06489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9208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9928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Güneş"/>
          <p:cNvSpPr/>
          <p:nvPr/>
        </p:nvSpPr>
        <p:spPr>
          <a:xfrm>
            <a:off x="611560" y="1484784"/>
            <a:ext cx="7920880" cy="489654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01008"/>
            <a:ext cx="33123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208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9288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9928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0648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928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5-Nokta Yıldız"/>
          <p:cNvSpPr/>
          <p:nvPr/>
        </p:nvSpPr>
        <p:spPr>
          <a:xfrm>
            <a:off x="611560" y="980728"/>
            <a:ext cx="7920880" cy="51845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90888"/>
            <a:ext cx="3312368" cy="64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9208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3529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2493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4969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6489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99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208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9928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9288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648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928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928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1403648" y="2132856"/>
            <a:ext cx="6120680" cy="302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68960"/>
            <a:ext cx="4464496" cy="109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208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648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9928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9288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42493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1845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928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0648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928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9288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809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2089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640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928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2088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092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Katlanmış Nesne"/>
          <p:cNvSpPr/>
          <p:nvPr/>
        </p:nvSpPr>
        <p:spPr>
          <a:xfrm>
            <a:off x="2915816" y="2780928"/>
            <a:ext cx="3456384" cy="129614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140968"/>
            <a:ext cx="2520279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928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648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928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208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809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8092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208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4249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5689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6489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928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9208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4969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2809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969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928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8488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928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568863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56992"/>
            <a:ext cx="53812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9928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KÖPPEN</a:t>
            </a:r>
            <a:r>
              <a:rPr lang="tr-TR" sz="2400" b="1" dirty="0" smtClean="0">
                <a:solidFill>
                  <a:schemeClr val="bg1"/>
                </a:solidFill>
              </a:rPr>
              <a:t> uygulamasına göre bulunan iklim türlerini Türkiye'deki dağılışı </a:t>
            </a:r>
            <a:r>
              <a:rPr lang="tr-TR" sz="2400" b="1" dirty="0" smtClean="0">
                <a:solidFill>
                  <a:schemeClr val="tx1"/>
                </a:solidFill>
              </a:rPr>
              <a:t>62 numaralı</a:t>
            </a:r>
            <a:r>
              <a:rPr lang="tr-TR" sz="2400" b="1" dirty="0" smtClean="0">
                <a:solidFill>
                  <a:schemeClr val="bg1"/>
                </a:solidFill>
              </a:rPr>
              <a:t> şekilde gösterilmiştir.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648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3568" y="5934670"/>
            <a:ext cx="79208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Şekil 62. </a:t>
            </a:r>
            <a:r>
              <a:rPr kumimoji="0" lang="tr-T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Köppen</a:t>
            </a:r>
            <a:r>
              <a:rPr kumimoji="0" lang="tr-T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sınıflamasına göre Türkiye’deki iklim tipleri ( A. Aslan’a göre, 1970)</a:t>
            </a: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atlama 2"/>
          <p:cNvSpPr/>
          <p:nvPr/>
        </p:nvSpPr>
        <p:spPr>
          <a:xfrm>
            <a:off x="899592" y="1484784"/>
            <a:ext cx="7200800" cy="460851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1363"/>
            <a:ext cx="3960439" cy="101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1044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41764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17032"/>
            <a:ext cx="4104456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9766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01008"/>
            <a:ext cx="6077297" cy="314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8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16832"/>
            <a:ext cx="532859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2646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ulut Belirtme Çizgisi"/>
          <p:cNvSpPr/>
          <p:nvPr/>
        </p:nvSpPr>
        <p:spPr>
          <a:xfrm>
            <a:off x="1187624" y="1844824"/>
            <a:ext cx="6480720" cy="28803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2780928"/>
            <a:ext cx="37444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2008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774" y="404664"/>
            <a:ext cx="838069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9208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örtlü Ok Belirtme Çizgisi"/>
          <p:cNvSpPr/>
          <p:nvPr/>
        </p:nvSpPr>
        <p:spPr>
          <a:xfrm>
            <a:off x="467544" y="1700808"/>
            <a:ext cx="8208912" cy="424847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429000"/>
            <a:ext cx="352839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Calibri" pitchFamily="34" charset="0"/>
                <a:cs typeface="Calibri" pitchFamily="34" charset="0"/>
              </a:rPr>
              <a:t>IV. EMBERGER METODU</a:t>
            </a:r>
            <a:endParaRPr lang="tr-TR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9208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208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9928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928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4888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690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92088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9928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9928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9208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648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9928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928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9928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9288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9288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576064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12976"/>
            <a:ext cx="5442570" cy="328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928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92896"/>
            <a:ext cx="59766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120680" cy="283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2808312" cy="3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284984"/>
            <a:ext cx="3168352" cy="333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Gözyaşı Damlası"/>
          <p:cNvSpPr/>
          <p:nvPr/>
        </p:nvSpPr>
        <p:spPr>
          <a:xfrm>
            <a:off x="1331640" y="2924944"/>
            <a:ext cx="4248472" cy="2880320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89040"/>
            <a:ext cx="35283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99288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06489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928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928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9928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928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3367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8488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2008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99288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648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928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8092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648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208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928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4969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40" y="260648"/>
            <a:ext cx="8640960" cy="120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56886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6489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3529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928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99288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öküm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öküm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ökü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802</TotalTime>
  <Words>45</Words>
  <Application>Microsoft Office PowerPoint</Application>
  <PresentationFormat>Ekran Gösterisi (4:3)</PresentationFormat>
  <Paragraphs>5</Paragraphs>
  <Slides>175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175</vt:i4>
      </vt:variant>
    </vt:vector>
  </HeadingPairs>
  <TitlesOfParts>
    <vt:vector size="176" baseType="lpstr">
      <vt:lpstr>Döküm</vt:lpstr>
      <vt:lpstr>ÇEŞİTLİ İKLİM SINIFLANDIRMALARI VE TÜRKİYE’ YE UYGULANMASI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KÖPPEN uygulamasına göre bulunan iklim türlerini Türkiye'deki dağılışı 62 numaralı şekilde gösterilmiştir.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IV. EMBERGER METODU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  <vt:lpstr>Slayt 62</vt:lpstr>
      <vt:lpstr>Slayt 63</vt:lpstr>
      <vt:lpstr>Slayt 64</vt:lpstr>
      <vt:lpstr>Slayt 65</vt:lpstr>
      <vt:lpstr>Slayt 66</vt:lpstr>
      <vt:lpstr>Slayt 67</vt:lpstr>
      <vt:lpstr>Slayt 68</vt:lpstr>
      <vt:lpstr>Slayt 69</vt:lpstr>
      <vt:lpstr>Slayt 70</vt:lpstr>
      <vt:lpstr>Slayt 71</vt:lpstr>
      <vt:lpstr>Slayt 72</vt:lpstr>
      <vt:lpstr>Slayt 73</vt:lpstr>
      <vt:lpstr>Slayt 74</vt:lpstr>
      <vt:lpstr>Slayt 75</vt:lpstr>
      <vt:lpstr>Slayt 76</vt:lpstr>
      <vt:lpstr>Slayt 77</vt:lpstr>
      <vt:lpstr>Slayt 78</vt:lpstr>
      <vt:lpstr>Slayt 79</vt:lpstr>
      <vt:lpstr>Slayt 80</vt:lpstr>
      <vt:lpstr>Slayt 81</vt:lpstr>
      <vt:lpstr>Slayt 82</vt:lpstr>
      <vt:lpstr>Slayt 83</vt:lpstr>
      <vt:lpstr>Slayt 84</vt:lpstr>
      <vt:lpstr>Slayt 85</vt:lpstr>
      <vt:lpstr>Slayt 86</vt:lpstr>
      <vt:lpstr>Slayt 87</vt:lpstr>
      <vt:lpstr>Slayt 88</vt:lpstr>
      <vt:lpstr>Slayt 89</vt:lpstr>
      <vt:lpstr>Slayt 90</vt:lpstr>
      <vt:lpstr>Slayt 91</vt:lpstr>
      <vt:lpstr>Slayt 92</vt:lpstr>
      <vt:lpstr>Slayt 93</vt:lpstr>
      <vt:lpstr>Slayt 94</vt:lpstr>
      <vt:lpstr>Slayt 95</vt:lpstr>
      <vt:lpstr>Slayt 96</vt:lpstr>
      <vt:lpstr>Slayt 97</vt:lpstr>
      <vt:lpstr>Slayt 98</vt:lpstr>
      <vt:lpstr>Slayt 99</vt:lpstr>
      <vt:lpstr>Slayt 100</vt:lpstr>
      <vt:lpstr>Slayt 101</vt:lpstr>
      <vt:lpstr>Slayt 102</vt:lpstr>
      <vt:lpstr>Slayt 103</vt:lpstr>
      <vt:lpstr>Slayt 104</vt:lpstr>
      <vt:lpstr>Slayt 105</vt:lpstr>
      <vt:lpstr>Slayt 106</vt:lpstr>
      <vt:lpstr>Slayt 107</vt:lpstr>
      <vt:lpstr>Slayt 108</vt:lpstr>
      <vt:lpstr>Slayt 109</vt:lpstr>
      <vt:lpstr>Slayt 110</vt:lpstr>
      <vt:lpstr>Slayt 111</vt:lpstr>
      <vt:lpstr>Slayt 112</vt:lpstr>
      <vt:lpstr>Slayt 113</vt:lpstr>
      <vt:lpstr>Slayt 114</vt:lpstr>
      <vt:lpstr>Slayt 115</vt:lpstr>
      <vt:lpstr>Slayt 116</vt:lpstr>
      <vt:lpstr>Slayt 117</vt:lpstr>
      <vt:lpstr>Slayt 118</vt:lpstr>
      <vt:lpstr>Slayt 119</vt:lpstr>
      <vt:lpstr>Slayt 120</vt:lpstr>
      <vt:lpstr>Slayt 121</vt:lpstr>
      <vt:lpstr>Slayt 122</vt:lpstr>
      <vt:lpstr>Slayt 123</vt:lpstr>
      <vt:lpstr>Slayt 124</vt:lpstr>
      <vt:lpstr>Slayt 125</vt:lpstr>
      <vt:lpstr>Slayt 126</vt:lpstr>
      <vt:lpstr>Slayt 127</vt:lpstr>
      <vt:lpstr>Slayt 128</vt:lpstr>
      <vt:lpstr>Slayt 129</vt:lpstr>
      <vt:lpstr>Slayt 130</vt:lpstr>
      <vt:lpstr>Slayt 131</vt:lpstr>
      <vt:lpstr>Slayt 132</vt:lpstr>
      <vt:lpstr>Slayt 133</vt:lpstr>
      <vt:lpstr>Slayt 134</vt:lpstr>
      <vt:lpstr>Slayt 135</vt:lpstr>
      <vt:lpstr>Slayt 136</vt:lpstr>
      <vt:lpstr>Slayt 137</vt:lpstr>
      <vt:lpstr>Slayt 138</vt:lpstr>
      <vt:lpstr>Slayt 139</vt:lpstr>
      <vt:lpstr>Slayt 140</vt:lpstr>
      <vt:lpstr>Slayt 141</vt:lpstr>
      <vt:lpstr>Slayt 142</vt:lpstr>
      <vt:lpstr>Slayt 143</vt:lpstr>
      <vt:lpstr>Slayt 144</vt:lpstr>
      <vt:lpstr>Slayt 145</vt:lpstr>
      <vt:lpstr>Slayt 146</vt:lpstr>
      <vt:lpstr>Slayt 147</vt:lpstr>
      <vt:lpstr>Slayt 148</vt:lpstr>
      <vt:lpstr>Slayt 149</vt:lpstr>
      <vt:lpstr>Slayt 150</vt:lpstr>
      <vt:lpstr>Slayt 151</vt:lpstr>
      <vt:lpstr>Slayt 152</vt:lpstr>
      <vt:lpstr>Slayt 153</vt:lpstr>
      <vt:lpstr>Slayt 154</vt:lpstr>
      <vt:lpstr>Slayt 155</vt:lpstr>
      <vt:lpstr>Slayt 156</vt:lpstr>
      <vt:lpstr>Slayt 157</vt:lpstr>
      <vt:lpstr>Slayt 158</vt:lpstr>
      <vt:lpstr>Slayt 159</vt:lpstr>
      <vt:lpstr>Slayt 160</vt:lpstr>
      <vt:lpstr>Slayt 161</vt:lpstr>
      <vt:lpstr>Slayt 162</vt:lpstr>
      <vt:lpstr>Slayt 163</vt:lpstr>
      <vt:lpstr>Slayt 164</vt:lpstr>
      <vt:lpstr>Slayt 165</vt:lpstr>
      <vt:lpstr>Slayt 166</vt:lpstr>
      <vt:lpstr>Slayt 167</vt:lpstr>
      <vt:lpstr>Slayt 168</vt:lpstr>
      <vt:lpstr>Slayt 169</vt:lpstr>
      <vt:lpstr>Slayt 170</vt:lpstr>
      <vt:lpstr>Slayt 171</vt:lpstr>
      <vt:lpstr>Slayt 172</vt:lpstr>
      <vt:lpstr>Slayt 173</vt:lpstr>
      <vt:lpstr>Slayt 174</vt:lpstr>
      <vt:lpstr>Slayt 175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ÇEŞİTLİ İKLİM SINIFLANDIRMALARI VE TÜRKİYE’ YE UYGULANMASI</dc:title>
  <dc:creator>HP</dc:creator>
  <cp:lastModifiedBy>HP</cp:lastModifiedBy>
  <cp:revision>78</cp:revision>
  <dcterms:created xsi:type="dcterms:W3CDTF">2011-06-02T08:35:14Z</dcterms:created>
  <dcterms:modified xsi:type="dcterms:W3CDTF">2011-06-15T13:10:44Z</dcterms:modified>
</cp:coreProperties>
</file>