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10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384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73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90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149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007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24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00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70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736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80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289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Örnek  problem ve çözüm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2995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3394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Problem 1. </a:t>
            </a:r>
            <a:r>
              <a:rPr lang="tr-TR" dirty="0" smtClean="0"/>
              <a:t>Beyaz peynir yüzeyinde pembeleşme görülmesi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Çözüm aracı</a:t>
            </a:r>
            <a:r>
              <a:rPr lang="tr-TR" dirty="0" smtClean="0"/>
              <a:t>. Balık kılçığı (</a:t>
            </a:r>
            <a:r>
              <a:rPr lang="tr-TR" dirty="0" err="1" smtClean="0"/>
              <a:t>Ishikawa</a:t>
            </a:r>
            <a:r>
              <a:rPr lang="tr-TR" dirty="0" smtClean="0"/>
              <a:t> modeli)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Katılımcılar</a:t>
            </a:r>
            <a:r>
              <a:rPr lang="tr-TR" dirty="0" smtClean="0"/>
              <a:t>. Üretim mühendisleri, formenler, </a:t>
            </a:r>
            <a:r>
              <a:rPr lang="tr-TR" dirty="0"/>
              <a:t>k</a:t>
            </a:r>
            <a:r>
              <a:rPr lang="tr-TR" dirty="0" smtClean="0"/>
              <a:t>alite kontrol mühendisleri, pazarlama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0815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1416946" y="605307"/>
            <a:ext cx="10045251" cy="6053069"/>
            <a:chOff x="2266951" y="2276476"/>
            <a:chExt cx="8366125" cy="3751263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2279650" y="3573463"/>
              <a:ext cx="6769100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2424114" y="2663224"/>
              <a:ext cx="1584325" cy="872139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4583114" y="2701324"/>
              <a:ext cx="1584325" cy="872139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6527801" y="2701324"/>
              <a:ext cx="1584325" cy="872139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V="1">
              <a:off x="2554288" y="3572728"/>
              <a:ext cx="1441450" cy="108817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4725988" y="3577491"/>
              <a:ext cx="1441450" cy="108817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6670675" y="3572728"/>
              <a:ext cx="1441450" cy="108817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2266951" y="3068638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3432176" y="3213100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4244976" y="2997200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6202363" y="2997200"/>
              <a:ext cx="792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3216276" y="4221163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5375276" y="4221163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7319963" y="4221163"/>
              <a:ext cx="792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7535863" y="3213100"/>
              <a:ext cx="792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6867526" y="3860800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4943476" y="3860800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2782888" y="3860800"/>
              <a:ext cx="792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flipV="1">
              <a:off x="2279650" y="3066904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V="1">
              <a:off x="4368800" y="2995466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 flipV="1">
              <a:off x="6456364" y="2995466"/>
              <a:ext cx="287337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V="1">
              <a:off x="6169025" y="2995466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 flipV="1">
              <a:off x="6684964" y="3871766"/>
              <a:ext cx="287337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 flipV="1">
              <a:off x="7032625" y="3859066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 flipV="1">
              <a:off x="4872039" y="3859066"/>
              <a:ext cx="287337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 flipV="1">
              <a:off x="2640014" y="3859066"/>
              <a:ext cx="287337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 flipV="1">
              <a:off x="3000375" y="3859066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 flipH="1" flipV="1">
              <a:off x="3432175" y="4218855"/>
              <a:ext cx="360363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 flipH="1" flipV="1">
              <a:off x="3863975" y="4218855"/>
              <a:ext cx="360363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4" name="Line 34"/>
            <p:cNvSpPr>
              <a:spLocks noChangeShapeType="1"/>
            </p:cNvSpPr>
            <p:nvPr/>
          </p:nvSpPr>
          <p:spPr bwMode="auto">
            <a:xfrm flipH="1" flipV="1">
              <a:off x="5808663" y="4218855"/>
              <a:ext cx="360362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5" name="Line 35"/>
            <p:cNvSpPr>
              <a:spLocks noChangeShapeType="1"/>
            </p:cNvSpPr>
            <p:nvPr/>
          </p:nvSpPr>
          <p:spPr bwMode="auto">
            <a:xfrm flipH="1" flipV="1">
              <a:off x="7464425" y="4218855"/>
              <a:ext cx="360363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 flipH="1" flipV="1">
              <a:off x="7967663" y="4218855"/>
              <a:ext cx="360362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 flipH="1" flipV="1">
              <a:off x="7680325" y="4218855"/>
              <a:ext cx="360363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 flipH="1">
              <a:off x="3719513" y="2921856"/>
              <a:ext cx="288925" cy="2912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9" name="Line 40"/>
            <p:cNvSpPr>
              <a:spLocks noChangeShapeType="1"/>
            </p:cNvSpPr>
            <p:nvPr/>
          </p:nvSpPr>
          <p:spPr bwMode="auto">
            <a:xfrm flipH="1">
              <a:off x="7751763" y="2921856"/>
              <a:ext cx="288925" cy="2912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0" name="Line 41"/>
            <p:cNvSpPr>
              <a:spLocks noChangeShapeType="1"/>
            </p:cNvSpPr>
            <p:nvPr/>
          </p:nvSpPr>
          <p:spPr bwMode="auto">
            <a:xfrm flipH="1">
              <a:off x="8183563" y="2921856"/>
              <a:ext cx="288925" cy="2912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1" name="Line 42"/>
            <p:cNvSpPr>
              <a:spLocks noChangeShapeType="1"/>
            </p:cNvSpPr>
            <p:nvPr/>
          </p:nvSpPr>
          <p:spPr bwMode="auto">
            <a:xfrm>
              <a:off x="5375276" y="3141663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2" name="Line 43"/>
            <p:cNvSpPr>
              <a:spLocks noChangeShapeType="1"/>
            </p:cNvSpPr>
            <p:nvPr/>
          </p:nvSpPr>
          <p:spPr bwMode="auto">
            <a:xfrm flipH="1" flipV="1">
              <a:off x="5735638" y="3139355"/>
              <a:ext cx="360362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3" name="Line 44"/>
            <p:cNvSpPr>
              <a:spLocks noChangeShapeType="1"/>
            </p:cNvSpPr>
            <p:nvPr/>
          </p:nvSpPr>
          <p:spPr bwMode="auto">
            <a:xfrm>
              <a:off x="2424113" y="2636838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4" name="Line 45"/>
            <p:cNvSpPr>
              <a:spLocks noChangeShapeType="1"/>
            </p:cNvSpPr>
            <p:nvPr/>
          </p:nvSpPr>
          <p:spPr bwMode="auto">
            <a:xfrm>
              <a:off x="4583113" y="2695575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5" name="Line 46"/>
            <p:cNvSpPr>
              <a:spLocks noChangeShapeType="1"/>
            </p:cNvSpPr>
            <p:nvPr/>
          </p:nvSpPr>
          <p:spPr bwMode="auto">
            <a:xfrm>
              <a:off x="6600825" y="2708275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6" name="Line 47"/>
            <p:cNvSpPr>
              <a:spLocks noChangeShapeType="1"/>
            </p:cNvSpPr>
            <p:nvPr/>
          </p:nvSpPr>
          <p:spPr bwMode="auto">
            <a:xfrm>
              <a:off x="6672263" y="4652963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7" name="Line 48"/>
            <p:cNvSpPr>
              <a:spLocks noChangeShapeType="1"/>
            </p:cNvSpPr>
            <p:nvPr/>
          </p:nvSpPr>
          <p:spPr bwMode="auto">
            <a:xfrm>
              <a:off x="4727575" y="4652963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8" name="Line 49"/>
            <p:cNvSpPr>
              <a:spLocks noChangeShapeType="1"/>
            </p:cNvSpPr>
            <p:nvPr/>
          </p:nvSpPr>
          <p:spPr bwMode="auto">
            <a:xfrm>
              <a:off x="2568575" y="4678363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9" name="Text Box 50"/>
            <p:cNvSpPr txBox="1">
              <a:spLocks noChangeArrowheads="1"/>
            </p:cNvSpPr>
            <p:nvPr/>
          </p:nvSpPr>
          <p:spPr bwMode="auto">
            <a:xfrm>
              <a:off x="2495551" y="4652963"/>
              <a:ext cx="1223963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 dirty="0"/>
                <a:t>çevre</a:t>
              </a:r>
            </a:p>
          </p:txBody>
        </p:sp>
        <p:sp>
          <p:nvSpPr>
            <p:cNvPr id="50" name="Text Box 51"/>
            <p:cNvSpPr txBox="1">
              <a:spLocks noChangeArrowheads="1"/>
            </p:cNvSpPr>
            <p:nvPr/>
          </p:nvSpPr>
          <p:spPr bwMode="auto">
            <a:xfrm>
              <a:off x="4656138" y="4646613"/>
              <a:ext cx="1223962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ekipman</a:t>
              </a:r>
            </a:p>
          </p:txBody>
        </p:sp>
        <p:sp>
          <p:nvSpPr>
            <p:cNvPr id="51" name="Text Box 52"/>
            <p:cNvSpPr txBox="1">
              <a:spLocks noChangeArrowheads="1"/>
            </p:cNvSpPr>
            <p:nvPr/>
          </p:nvSpPr>
          <p:spPr bwMode="auto">
            <a:xfrm>
              <a:off x="6672263" y="4652963"/>
              <a:ext cx="1223962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ölçüm</a:t>
              </a:r>
            </a:p>
          </p:txBody>
        </p:sp>
        <p:sp>
          <p:nvSpPr>
            <p:cNvPr id="52" name="Text Box 53"/>
            <p:cNvSpPr txBox="1">
              <a:spLocks noChangeArrowheads="1"/>
            </p:cNvSpPr>
            <p:nvPr/>
          </p:nvSpPr>
          <p:spPr bwMode="auto">
            <a:xfrm>
              <a:off x="2424113" y="2276476"/>
              <a:ext cx="122396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 dirty="0"/>
                <a:t>insan</a:t>
              </a:r>
            </a:p>
          </p:txBody>
        </p:sp>
        <p:sp>
          <p:nvSpPr>
            <p:cNvPr id="53" name="Text Box 54"/>
            <p:cNvSpPr txBox="1">
              <a:spLocks noChangeArrowheads="1"/>
            </p:cNvSpPr>
            <p:nvPr/>
          </p:nvSpPr>
          <p:spPr bwMode="auto">
            <a:xfrm>
              <a:off x="4440238" y="2276476"/>
              <a:ext cx="122396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malzeme</a:t>
              </a:r>
            </a:p>
          </p:txBody>
        </p:sp>
        <p:sp>
          <p:nvSpPr>
            <p:cNvPr id="54" name="Text Box 55"/>
            <p:cNvSpPr txBox="1">
              <a:spLocks noChangeArrowheads="1"/>
            </p:cNvSpPr>
            <p:nvPr/>
          </p:nvSpPr>
          <p:spPr bwMode="auto">
            <a:xfrm>
              <a:off x="6527801" y="2276476"/>
              <a:ext cx="122396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metod</a:t>
              </a:r>
            </a:p>
          </p:txBody>
        </p:sp>
        <p:sp>
          <p:nvSpPr>
            <p:cNvPr id="55" name="Text Box 56"/>
            <p:cNvSpPr txBox="1">
              <a:spLocks noChangeArrowheads="1"/>
            </p:cNvSpPr>
            <p:nvPr/>
          </p:nvSpPr>
          <p:spPr bwMode="auto">
            <a:xfrm>
              <a:off x="8472489" y="3213101"/>
              <a:ext cx="2160587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 dirty="0" smtClean="0"/>
                <a:t> Pembeleşme giderildi</a:t>
              </a:r>
              <a:endParaRPr lang="tr-TR" altLang="tr-TR" sz="1800" dirty="0"/>
            </a:p>
          </p:txBody>
        </p:sp>
        <p:sp>
          <p:nvSpPr>
            <p:cNvPr id="56" name="AutoShape 58"/>
            <p:cNvSpPr>
              <a:spLocks/>
            </p:cNvSpPr>
            <p:nvPr/>
          </p:nvSpPr>
          <p:spPr bwMode="auto">
            <a:xfrm rot="5400000">
              <a:off x="4834805" y="2813918"/>
              <a:ext cx="579292" cy="4968875"/>
            </a:xfrm>
            <a:prstGeom prst="rightBrace">
              <a:avLst>
                <a:gd name="adj1" fmla="val 7205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57" name="AutoShape 59"/>
            <p:cNvSpPr>
              <a:spLocks/>
            </p:cNvSpPr>
            <p:nvPr/>
          </p:nvSpPr>
          <p:spPr bwMode="auto">
            <a:xfrm rot="5400000">
              <a:off x="9226690" y="4543566"/>
              <a:ext cx="363257" cy="1439862"/>
            </a:xfrm>
            <a:prstGeom prst="rightBrace">
              <a:avLst>
                <a:gd name="adj1" fmla="val 3329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58" name="Text Box 60"/>
            <p:cNvSpPr txBox="1">
              <a:spLocks noChangeArrowheads="1"/>
            </p:cNvSpPr>
            <p:nvPr/>
          </p:nvSpPr>
          <p:spPr bwMode="auto">
            <a:xfrm>
              <a:off x="2640014" y="5661026"/>
              <a:ext cx="4967287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 dirty="0" smtClean="0"/>
                <a:t>Olası pembeleşme nedenleri</a:t>
              </a:r>
              <a:endParaRPr lang="tr-TR" altLang="tr-TR" sz="1800" dirty="0"/>
            </a:p>
          </p:txBody>
        </p:sp>
        <p:sp>
          <p:nvSpPr>
            <p:cNvPr id="59" name="Text Box 61"/>
            <p:cNvSpPr txBox="1">
              <a:spLocks noChangeArrowheads="1"/>
            </p:cNvSpPr>
            <p:nvPr/>
          </p:nvSpPr>
          <p:spPr bwMode="auto">
            <a:xfrm>
              <a:off x="8832850" y="5661026"/>
              <a:ext cx="1366838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SONUÇ</a:t>
              </a:r>
            </a:p>
          </p:txBody>
        </p:sp>
      </p:grpSp>
      <p:sp>
        <p:nvSpPr>
          <p:cNvPr id="2" name="Metin kutusu 1"/>
          <p:cNvSpPr txBox="1"/>
          <p:nvPr/>
        </p:nvSpPr>
        <p:spPr>
          <a:xfrm>
            <a:off x="443093" y="1521617"/>
            <a:ext cx="2088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Hijyenik yetersizlik</a:t>
            </a:r>
            <a:endParaRPr lang="tr-TR" sz="1400" b="1" dirty="0">
              <a:solidFill>
                <a:srgbClr val="FF0000"/>
              </a:solidFill>
            </a:endParaRPr>
          </a:p>
        </p:txBody>
      </p:sp>
      <p:sp>
        <p:nvSpPr>
          <p:cNvPr id="61" name="Metin kutusu 60"/>
          <p:cNvSpPr txBox="1"/>
          <p:nvPr/>
        </p:nvSpPr>
        <p:spPr>
          <a:xfrm>
            <a:off x="6617792" y="2756504"/>
            <a:ext cx="2088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Görsel muayene</a:t>
            </a:r>
            <a:endParaRPr lang="tr-TR" sz="1400" b="1" dirty="0">
              <a:solidFill>
                <a:srgbClr val="FF0000"/>
              </a:solidFill>
            </a:endParaRPr>
          </a:p>
        </p:txBody>
      </p:sp>
      <p:sp>
        <p:nvSpPr>
          <p:cNvPr id="62" name="Metin kutusu 61"/>
          <p:cNvSpPr txBox="1"/>
          <p:nvPr/>
        </p:nvSpPr>
        <p:spPr>
          <a:xfrm rot="18859566">
            <a:off x="5759683" y="3415192"/>
            <a:ext cx="1511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0070C0"/>
                </a:solidFill>
              </a:rPr>
              <a:t>Kalite sorumlusu</a:t>
            </a:r>
            <a:endParaRPr lang="tr-TR" sz="1400" b="1" dirty="0">
              <a:solidFill>
                <a:srgbClr val="0070C0"/>
              </a:solidFill>
            </a:endParaRPr>
          </a:p>
        </p:txBody>
      </p:sp>
      <p:sp>
        <p:nvSpPr>
          <p:cNvPr id="63" name="Metin kutusu 62"/>
          <p:cNvSpPr txBox="1"/>
          <p:nvPr/>
        </p:nvSpPr>
        <p:spPr>
          <a:xfrm rot="18859566">
            <a:off x="6015115" y="3567592"/>
            <a:ext cx="1511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0070C0"/>
                </a:solidFill>
              </a:rPr>
              <a:t>Vardiya </a:t>
            </a:r>
            <a:r>
              <a:rPr lang="tr-TR" sz="1400" b="1" dirty="0" err="1" smtClean="0">
                <a:solidFill>
                  <a:srgbClr val="0070C0"/>
                </a:solidFill>
              </a:rPr>
              <a:t>müh.</a:t>
            </a:r>
            <a:endParaRPr lang="tr-TR" sz="1400" b="1" dirty="0">
              <a:solidFill>
                <a:srgbClr val="0070C0"/>
              </a:solidFill>
            </a:endParaRPr>
          </a:p>
        </p:txBody>
      </p:sp>
      <p:sp>
        <p:nvSpPr>
          <p:cNvPr id="64" name="Metin kutusu 63"/>
          <p:cNvSpPr txBox="1"/>
          <p:nvPr/>
        </p:nvSpPr>
        <p:spPr>
          <a:xfrm>
            <a:off x="7617509" y="3388349"/>
            <a:ext cx="2088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Düzensiz partiler</a:t>
            </a:r>
            <a:endParaRPr lang="tr-TR" sz="1400" b="1" dirty="0">
              <a:solidFill>
                <a:srgbClr val="FF0000"/>
              </a:solidFill>
            </a:endParaRPr>
          </a:p>
        </p:txBody>
      </p:sp>
      <p:sp>
        <p:nvSpPr>
          <p:cNvPr id="65" name="Metin kutusu 64"/>
          <p:cNvSpPr txBox="1"/>
          <p:nvPr/>
        </p:nvSpPr>
        <p:spPr>
          <a:xfrm rot="2789792">
            <a:off x="8223670" y="4082920"/>
            <a:ext cx="1511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0070C0"/>
                </a:solidFill>
              </a:rPr>
              <a:t>11-14 Ocak 2021</a:t>
            </a:r>
            <a:endParaRPr lang="tr-TR" sz="1400" b="1" dirty="0">
              <a:solidFill>
                <a:srgbClr val="0070C0"/>
              </a:solidFill>
            </a:endParaRPr>
          </a:p>
        </p:txBody>
      </p:sp>
      <p:sp>
        <p:nvSpPr>
          <p:cNvPr id="66" name="Metin kutusu 65"/>
          <p:cNvSpPr txBox="1"/>
          <p:nvPr/>
        </p:nvSpPr>
        <p:spPr>
          <a:xfrm rot="2789792">
            <a:off x="7735641" y="4348037"/>
            <a:ext cx="20711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0070C0"/>
                </a:solidFill>
              </a:rPr>
              <a:t>Farklı toplama merkezleri</a:t>
            </a:r>
            <a:endParaRPr lang="tr-TR" sz="1400" b="1" dirty="0">
              <a:solidFill>
                <a:srgbClr val="0070C0"/>
              </a:solidFill>
            </a:endParaRPr>
          </a:p>
        </p:txBody>
      </p:sp>
      <p:sp>
        <p:nvSpPr>
          <p:cNvPr id="67" name="Metin kutusu 66"/>
          <p:cNvSpPr txBox="1"/>
          <p:nvPr/>
        </p:nvSpPr>
        <p:spPr>
          <a:xfrm rot="2789792">
            <a:off x="7489433" y="4294332"/>
            <a:ext cx="1923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0070C0"/>
                </a:solidFill>
              </a:rPr>
              <a:t>Süt kabul sorunu yok</a:t>
            </a:r>
            <a:endParaRPr lang="tr-TR" sz="1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951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70</Words>
  <Application>Microsoft Office PowerPoint</Application>
  <PresentationFormat>Geniş ekran</PresentationFormat>
  <Paragraphs>24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Örnek  problem ve çözüm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Örnek  problem ve çözüm</dc:title>
  <dc:creator>süt</dc:creator>
  <cp:lastModifiedBy>süt</cp:lastModifiedBy>
  <cp:revision>4</cp:revision>
  <dcterms:created xsi:type="dcterms:W3CDTF">2021-03-03T04:23:47Z</dcterms:created>
  <dcterms:modified xsi:type="dcterms:W3CDTF">2021-03-23T17:14:26Z</dcterms:modified>
</cp:coreProperties>
</file>