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0093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1465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513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383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511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5810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30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844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428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4674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7608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599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7" Type="http://schemas.openxmlformats.org/officeDocument/2006/relationships/image" Target="../media/image29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JEM </a:t>
            </a:r>
            <a:r>
              <a:rPr lang="en-US" b="1" dirty="0" smtClean="0"/>
              <a:t>310 PETROLOJİ</a:t>
            </a:r>
            <a:endParaRPr lang="tr-T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73724"/>
            <a:ext cx="9144000" cy="1655762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440" y="789486"/>
            <a:ext cx="1440000" cy="14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000" y="681605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53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325" y="-171400"/>
            <a:ext cx="834072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092" y="837032"/>
            <a:ext cx="3992078" cy="28800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44" y="837032"/>
            <a:ext cx="3992078" cy="28800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7" y="4072538"/>
            <a:ext cx="3183817" cy="238331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314" y="3861048"/>
            <a:ext cx="3456383" cy="280629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166" y="4581129"/>
            <a:ext cx="2370834" cy="1993215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9537204" y="6536378"/>
            <a:ext cx="1095300" cy="2769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1200" b="1" u="sng" dirty="0"/>
              <a:t>(</a:t>
            </a:r>
            <a:r>
              <a:rPr lang="tr-TR" sz="1200" b="1" u="sng" dirty="0" err="1"/>
              <a:t>Pearce</a:t>
            </a:r>
            <a:r>
              <a:rPr lang="tr-TR" sz="1200" b="1" u="sng" dirty="0"/>
              <a:t>, 1983)</a:t>
            </a:r>
            <a:endParaRPr lang="tr-TR" sz="1200" b="1" u="sng" dirty="0"/>
          </a:p>
        </p:txBody>
      </p:sp>
      <p:sp>
        <p:nvSpPr>
          <p:cNvPr id="9" name="Metin kutusu 8"/>
          <p:cNvSpPr txBox="1"/>
          <p:nvPr/>
        </p:nvSpPr>
        <p:spPr>
          <a:xfrm>
            <a:off x="3648013" y="6338446"/>
            <a:ext cx="1095300" cy="2769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1200" b="1" u="sng" dirty="0"/>
              <a:t>(</a:t>
            </a:r>
            <a:r>
              <a:rPr lang="tr-TR" sz="1200" b="1" u="sng" dirty="0" err="1"/>
              <a:t>Pearce</a:t>
            </a:r>
            <a:r>
              <a:rPr lang="tr-TR" sz="1200" b="1" u="sng" dirty="0"/>
              <a:t>, 1982)</a:t>
            </a:r>
            <a:endParaRPr lang="tr-TR" sz="1200" b="1" u="sng" dirty="0"/>
          </a:p>
        </p:txBody>
      </p:sp>
      <p:sp>
        <p:nvSpPr>
          <p:cNvPr id="10" name="Metin kutusu 9"/>
          <p:cNvSpPr txBox="1"/>
          <p:nvPr/>
        </p:nvSpPr>
        <p:spPr>
          <a:xfrm>
            <a:off x="8832304" y="3440034"/>
            <a:ext cx="1095300" cy="2769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1200" b="1" u="sng" dirty="0"/>
              <a:t>(</a:t>
            </a:r>
            <a:r>
              <a:rPr lang="tr-TR" sz="1200" b="1" u="sng" dirty="0" err="1"/>
              <a:t>Pearce</a:t>
            </a:r>
            <a:r>
              <a:rPr lang="tr-TR" sz="1200" b="1" u="sng" dirty="0"/>
              <a:t>, 1982)</a:t>
            </a:r>
            <a:endParaRPr lang="tr-TR" sz="1200" b="1" u="sng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4743313" y="3440033"/>
            <a:ext cx="1095300" cy="2769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1200" b="1" u="sng" dirty="0"/>
              <a:t>(</a:t>
            </a:r>
            <a:r>
              <a:rPr lang="tr-TR" sz="1200" b="1" u="sng" dirty="0" err="1"/>
              <a:t>Pearce</a:t>
            </a:r>
            <a:r>
              <a:rPr lang="tr-TR" sz="1200" b="1" u="sng" dirty="0"/>
              <a:t>, 1982)</a:t>
            </a:r>
            <a:endParaRPr lang="tr-TR" sz="1200" b="1" u="sng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7104396" y="6397878"/>
            <a:ext cx="1095300" cy="2769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1200" b="1" u="sng" dirty="0"/>
              <a:t>(</a:t>
            </a:r>
            <a:r>
              <a:rPr lang="tr-TR" sz="1200" b="1" u="sng" dirty="0" err="1"/>
              <a:t>Pearce</a:t>
            </a:r>
            <a:r>
              <a:rPr lang="tr-TR" sz="1200" b="1" u="sng" dirty="0"/>
              <a:t>, 1983)</a:t>
            </a:r>
            <a:endParaRPr lang="tr-TR" sz="1200" b="1" u="sng" dirty="0"/>
          </a:p>
        </p:txBody>
      </p:sp>
    </p:spTree>
    <p:extLst>
      <p:ext uri="{BB962C8B-B14F-4D97-AF65-F5344CB8AC3E}">
        <p14:creationId xmlns:p14="http://schemas.microsoft.com/office/powerpoint/2010/main" val="214921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3" y="-99392"/>
            <a:ext cx="834072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914" y="3272644"/>
            <a:ext cx="3909814" cy="2820652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319847"/>
            <a:ext cx="3909814" cy="3295415"/>
          </a:xfrm>
          <a:prstGeom prst="rect">
            <a:avLst/>
          </a:prstGeom>
        </p:spPr>
      </p:pic>
      <p:sp>
        <p:nvSpPr>
          <p:cNvPr id="14" name="Metin kutusu 13"/>
          <p:cNvSpPr txBox="1"/>
          <p:nvPr/>
        </p:nvSpPr>
        <p:spPr>
          <a:xfrm>
            <a:off x="4007769" y="4684478"/>
            <a:ext cx="1647439" cy="2769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1200" b="1" u="sng" dirty="0"/>
              <a:t>(</a:t>
            </a:r>
            <a:r>
              <a:rPr lang="tr-TR" sz="1200" b="1" u="sng" dirty="0" err="1"/>
              <a:t>Cabanis</a:t>
            </a:r>
            <a:r>
              <a:rPr lang="tr-TR" sz="1200" b="1" u="sng" dirty="0"/>
              <a:t> </a:t>
            </a:r>
            <a:r>
              <a:rPr lang="tr-TR" sz="1200" b="1" u="sng" dirty="0" err="1"/>
              <a:t>Lecolle</a:t>
            </a:r>
            <a:r>
              <a:rPr lang="tr-TR" sz="1200" b="1" u="sng" dirty="0"/>
              <a:t>, 1989)</a:t>
            </a:r>
            <a:endParaRPr lang="tr-TR" sz="1200" b="1" u="sng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9048329" y="6145649"/>
            <a:ext cx="906017" cy="2769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1200" b="1" u="sng" dirty="0" err="1"/>
              <a:t>Arth</a:t>
            </a:r>
            <a:r>
              <a:rPr lang="tr-TR" sz="1200" b="1" u="sng" dirty="0"/>
              <a:t>, 1979)</a:t>
            </a:r>
            <a:endParaRPr lang="tr-TR" sz="1200" b="1" u="sng" dirty="0"/>
          </a:p>
        </p:txBody>
      </p:sp>
    </p:spTree>
    <p:extLst>
      <p:ext uri="{BB962C8B-B14F-4D97-AF65-F5344CB8AC3E}">
        <p14:creationId xmlns:p14="http://schemas.microsoft.com/office/powerpoint/2010/main" val="315439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421" y="933369"/>
            <a:ext cx="3900704" cy="2925528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19"/>
          <a:stretch/>
        </p:blipFill>
        <p:spPr>
          <a:xfrm>
            <a:off x="1559496" y="764704"/>
            <a:ext cx="3137916" cy="3262858"/>
          </a:xfrm>
          <a:prstGeom prst="rect">
            <a:avLst/>
          </a:prstGeom>
        </p:spPr>
      </p:pic>
      <p:sp>
        <p:nvSpPr>
          <p:cNvPr id="3" name="Başlık 1"/>
          <p:cNvSpPr txBox="1">
            <a:spLocks/>
          </p:cNvSpPr>
          <p:nvPr/>
        </p:nvSpPr>
        <p:spPr>
          <a:xfrm>
            <a:off x="1981200" y="44624"/>
            <a:ext cx="8229600" cy="7780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Klasik Diyagramlar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3602112" y="3752071"/>
            <a:ext cx="1095300" cy="2769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1200" b="1" u="sng" dirty="0"/>
              <a:t>(</a:t>
            </a:r>
            <a:r>
              <a:rPr lang="tr-TR" sz="1200" b="1" u="sng" dirty="0" err="1"/>
              <a:t>Pearce</a:t>
            </a:r>
            <a:r>
              <a:rPr lang="tr-TR" sz="1200" b="1" u="sng" dirty="0"/>
              <a:t>, 1983)</a:t>
            </a:r>
            <a:endParaRPr lang="tr-TR" sz="1200" b="1" u="sng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4090250"/>
            <a:ext cx="3630836" cy="272312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62" y="4063263"/>
            <a:ext cx="3289039" cy="265215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914" y="4102001"/>
            <a:ext cx="2664296" cy="231793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026" y="980728"/>
            <a:ext cx="2841470" cy="248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3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17"/>
          <p:cNvSpPr>
            <a:spLocks noChangeArrowheads="1"/>
          </p:cNvSpPr>
          <p:nvPr/>
        </p:nvSpPr>
        <p:spPr bwMode="auto">
          <a:xfrm>
            <a:off x="1524000" y="6178551"/>
            <a:ext cx="9144000" cy="6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  </a:t>
            </a:r>
            <a:r>
              <a:rPr lang="tr-TR" sz="1200" dirty="0">
                <a:solidFill>
                  <a:srgbClr val="000000"/>
                </a:solidFill>
              </a:rPr>
              <a:t>Tektonik ayrım diyagramları;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b="1" dirty="0">
                <a:solidFill>
                  <a:srgbClr val="000000"/>
                </a:solidFill>
              </a:rPr>
              <a:t>(a) </a:t>
            </a:r>
            <a:r>
              <a:rPr lang="en-US" sz="1200" dirty="0">
                <a:solidFill>
                  <a:srgbClr val="000000"/>
                </a:solidFill>
              </a:rPr>
              <a:t>after Pearce and </a:t>
            </a:r>
            <a:r>
              <a:rPr lang="en-US" sz="1200" dirty="0" err="1">
                <a:solidFill>
                  <a:srgbClr val="000000"/>
                </a:solidFill>
              </a:rPr>
              <a:t>Cann</a:t>
            </a:r>
            <a:r>
              <a:rPr lang="en-US" sz="1200" dirty="0">
                <a:solidFill>
                  <a:srgbClr val="000000"/>
                </a:solidFill>
              </a:rPr>
              <a:t> (1973), </a:t>
            </a:r>
            <a:r>
              <a:rPr lang="en-US" sz="1200" b="1" dirty="0">
                <a:solidFill>
                  <a:srgbClr val="000000"/>
                </a:solidFill>
              </a:rPr>
              <a:t>(b) </a:t>
            </a:r>
            <a:r>
              <a:rPr lang="en-US" sz="1200" dirty="0">
                <a:solidFill>
                  <a:srgbClr val="000000"/>
                </a:solidFill>
              </a:rPr>
              <a:t>after Pearce (1982), </a:t>
            </a:r>
            <a:r>
              <a:rPr lang="en-US" sz="1200" dirty="0" err="1">
                <a:solidFill>
                  <a:srgbClr val="000000"/>
                </a:solidFill>
              </a:rPr>
              <a:t>Coish</a:t>
            </a:r>
            <a:r>
              <a:rPr lang="en-US" sz="1200" dirty="0">
                <a:solidFill>
                  <a:srgbClr val="000000"/>
                </a:solidFill>
              </a:rPr>
              <a:t> et al. (1986). Reprinted by permission of the American Journal of Science, </a:t>
            </a:r>
            <a:r>
              <a:rPr lang="en-US" sz="1200" b="1" dirty="0">
                <a:solidFill>
                  <a:srgbClr val="000000"/>
                </a:solidFill>
              </a:rPr>
              <a:t>(c)</a:t>
            </a:r>
            <a:r>
              <a:rPr lang="en-US" sz="1200" dirty="0">
                <a:solidFill>
                  <a:srgbClr val="000000"/>
                </a:solidFill>
              </a:rPr>
              <a:t> after Mullen (1983) Copyright © with permission from Elsevier Science, (d) and (e) after </a:t>
            </a:r>
            <a:r>
              <a:rPr lang="en-US" sz="1200" dirty="0" err="1">
                <a:solidFill>
                  <a:srgbClr val="000000"/>
                </a:solidFill>
              </a:rPr>
              <a:t>Vermeesch</a:t>
            </a:r>
            <a:r>
              <a:rPr lang="en-US" sz="1200" dirty="0">
                <a:solidFill>
                  <a:srgbClr val="000000"/>
                </a:solidFill>
              </a:rPr>
              <a:t> (2005) © AGU with permission.</a:t>
            </a:r>
          </a:p>
        </p:txBody>
      </p:sp>
      <p:pic>
        <p:nvPicPr>
          <p:cNvPr id="62467" name="Picture 3" descr="Fig-9-8NewCol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994" y="1444783"/>
            <a:ext cx="6830342" cy="4743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aşlık 1"/>
          <p:cNvSpPr txBox="1">
            <a:spLocks/>
          </p:cNvSpPr>
          <p:nvPr/>
        </p:nvSpPr>
        <p:spPr>
          <a:xfrm>
            <a:off x="1998170" y="315164"/>
            <a:ext cx="8229600" cy="80958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Tektonik Ayrım Diyagramları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0422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>
          <a:xfrm>
            <a:off x="6240016" y="3068960"/>
            <a:ext cx="4040188" cy="6397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tr-TR" dirty="0" err="1" smtClean="0"/>
              <a:t>Kondrite</a:t>
            </a:r>
            <a:r>
              <a:rPr lang="tr-TR" dirty="0" smtClean="0"/>
              <a:t> </a:t>
            </a:r>
            <a:r>
              <a:rPr lang="tr-TR" dirty="0" err="1" smtClean="0"/>
              <a:t>normalize</a:t>
            </a:r>
            <a:r>
              <a:rPr lang="tr-TR" dirty="0" smtClean="0"/>
              <a:t> edilmiş REE deseni</a:t>
            </a:r>
            <a:endParaRPr lang="tr-TR" dirty="0"/>
          </a:p>
        </p:txBody>
      </p:sp>
      <p:sp>
        <p:nvSpPr>
          <p:cNvPr id="7" name="Metin Yer Tutucusu 6"/>
          <p:cNvSpPr>
            <a:spLocks noGrp="1"/>
          </p:cNvSpPr>
          <p:nvPr>
            <p:ph type="body" sz="quarter" idx="3"/>
          </p:nvPr>
        </p:nvSpPr>
        <p:spPr>
          <a:xfrm>
            <a:off x="1847529" y="1535113"/>
            <a:ext cx="4041775" cy="6397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tr-TR" dirty="0" err="1" smtClean="0"/>
              <a:t>Spider</a:t>
            </a:r>
            <a:r>
              <a:rPr lang="tr-TR" dirty="0" smtClean="0"/>
              <a:t> diyagramlarından elde edilen </a:t>
            </a:r>
            <a:endParaRPr lang="tr-TR" dirty="0"/>
          </a:p>
        </p:txBody>
      </p:sp>
      <p:pic>
        <p:nvPicPr>
          <p:cNvPr id="9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4623" y="3833539"/>
            <a:ext cx="3990975" cy="2857500"/>
          </a:xfrm>
        </p:spPr>
      </p:pic>
      <p:pic>
        <p:nvPicPr>
          <p:cNvPr id="13" name="Picture 2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5" t="17556" r="20875" b="17556"/>
          <a:stretch/>
        </p:blipFill>
        <p:spPr bwMode="auto">
          <a:xfrm>
            <a:off x="1847529" y="2276873"/>
            <a:ext cx="4041775" cy="2744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Başlık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dirty="0" smtClean="0"/>
              <a:t>Çoklu element değişim (</a:t>
            </a:r>
            <a:r>
              <a:rPr lang="tr-TR" dirty="0" err="1" smtClean="0"/>
              <a:t>spider</a:t>
            </a:r>
            <a:r>
              <a:rPr lang="tr-TR" dirty="0" smtClean="0"/>
              <a:t>) diyagramları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002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dirty="0" smtClean="0"/>
              <a:t>MORB- </a:t>
            </a:r>
            <a:r>
              <a:rPr lang="tr-TR" dirty="0" err="1" smtClean="0"/>
              <a:t>normalize</a:t>
            </a:r>
            <a:r>
              <a:rPr lang="tr-TR" dirty="0" smtClean="0"/>
              <a:t> edilmiş çoklu element değişim (</a:t>
            </a:r>
            <a:r>
              <a:rPr lang="tr-TR" dirty="0" err="1" smtClean="0"/>
              <a:t>spider</a:t>
            </a:r>
            <a:r>
              <a:rPr lang="tr-TR" dirty="0" smtClean="0"/>
              <a:t>) diyagramı</a:t>
            </a:r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6" y="1556793"/>
            <a:ext cx="6316663" cy="52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2927649" y="6021288"/>
            <a:ext cx="2079005" cy="648072"/>
          </a:xfrm>
          <a:prstGeom prst="rect">
            <a:avLst/>
          </a:prstGeom>
          <a:solidFill>
            <a:srgbClr val="7030A0">
              <a:alpha val="3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5087889" y="6021288"/>
            <a:ext cx="3920617" cy="648072"/>
          </a:xfrm>
          <a:prstGeom prst="rect">
            <a:avLst/>
          </a:prstGeom>
          <a:solidFill>
            <a:srgbClr val="FFC000">
              <a:alpha val="3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" name="Düz Bağlayıcı 7"/>
          <p:cNvCxnSpPr/>
          <p:nvPr/>
        </p:nvCxnSpPr>
        <p:spPr>
          <a:xfrm>
            <a:off x="3431704" y="4365104"/>
            <a:ext cx="5760640" cy="0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22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>
          <a:xfrm>
            <a:off x="6240016" y="2780928"/>
            <a:ext cx="4040188" cy="6397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tr-TR" dirty="0" err="1" smtClean="0"/>
              <a:t>Kondrite</a:t>
            </a:r>
            <a:r>
              <a:rPr lang="tr-TR" dirty="0" smtClean="0"/>
              <a:t> </a:t>
            </a:r>
            <a:r>
              <a:rPr lang="tr-TR" dirty="0" err="1" smtClean="0"/>
              <a:t>normalize</a:t>
            </a:r>
            <a:r>
              <a:rPr lang="tr-TR" dirty="0" smtClean="0"/>
              <a:t> edilmiş REE deseni – </a:t>
            </a:r>
            <a:r>
              <a:rPr lang="tr-TR" dirty="0" err="1" smtClean="0"/>
              <a:t>Ortamsal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7" name="Metin Yer Tutucusu 6"/>
          <p:cNvSpPr>
            <a:spLocks noGrp="1"/>
          </p:cNvSpPr>
          <p:nvPr>
            <p:ph type="body" sz="quarter" idx="3"/>
          </p:nvPr>
        </p:nvSpPr>
        <p:spPr>
          <a:xfrm>
            <a:off x="1847529" y="1535113"/>
            <a:ext cx="4041775" cy="6397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tr-TR" dirty="0" err="1"/>
              <a:t>Kondrite</a:t>
            </a:r>
            <a:r>
              <a:rPr lang="tr-TR" dirty="0"/>
              <a:t> </a:t>
            </a:r>
            <a:r>
              <a:rPr lang="tr-TR" dirty="0" err="1"/>
              <a:t>normalize</a:t>
            </a:r>
            <a:r>
              <a:rPr lang="tr-TR" dirty="0"/>
              <a:t> edilmiş REE </a:t>
            </a:r>
            <a:r>
              <a:rPr lang="tr-TR" dirty="0" smtClean="0"/>
              <a:t>deseni – </a:t>
            </a:r>
            <a:r>
              <a:rPr lang="tr-TR" dirty="0" err="1" smtClean="0"/>
              <a:t>Kökensel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14" name="Başlık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dirty="0" smtClean="0"/>
              <a:t>Çoklu element değişim (</a:t>
            </a:r>
            <a:r>
              <a:rPr lang="tr-TR" dirty="0" err="1" smtClean="0"/>
              <a:t>spider</a:t>
            </a:r>
            <a:r>
              <a:rPr lang="tr-TR" dirty="0" smtClean="0"/>
              <a:t>) diyagramları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2276872"/>
            <a:ext cx="4176464" cy="264024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744" y="3933056"/>
            <a:ext cx="4246752" cy="246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9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şlık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dirty="0" err="1" smtClean="0"/>
              <a:t>Anaoksit</a:t>
            </a:r>
            <a:r>
              <a:rPr lang="tr-TR" dirty="0" smtClean="0"/>
              <a:t> – element değişim (</a:t>
            </a:r>
            <a:r>
              <a:rPr lang="tr-TR" dirty="0" err="1" smtClean="0"/>
              <a:t>Harker</a:t>
            </a:r>
            <a:r>
              <a:rPr lang="tr-TR" dirty="0" smtClean="0"/>
              <a:t>) diyagramları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9"/>
          <a:stretch/>
        </p:blipFill>
        <p:spPr>
          <a:xfrm>
            <a:off x="1938328" y="2293268"/>
            <a:ext cx="5184462" cy="3384376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3"/>
          <a:stretch/>
        </p:blipFill>
        <p:spPr bwMode="auto">
          <a:xfrm>
            <a:off x="7296150" y="2157506"/>
            <a:ext cx="3264346" cy="3503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Düz Bağlayıcı 9"/>
          <p:cNvCxnSpPr/>
          <p:nvPr/>
        </p:nvCxnSpPr>
        <p:spPr>
          <a:xfrm>
            <a:off x="6096000" y="4149080"/>
            <a:ext cx="936104" cy="1106388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 flipV="1">
            <a:off x="5879976" y="2420890"/>
            <a:ext cx="1152128" cy="1080119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/>
        </p:nvCxnSpPr>
        <p:spPr>
          <a:xfrm flipV="1">
            <a:off x="2423592" y="4077072"/>
            <a:ext cx="1152128" cy="1152128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>
            <a:off x="4367808" y="4149080"/>
            <a:ext cx="936104" cy="1106388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4422118" y="2473450"/>
            <a:ext cx="936104" cy="1106388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29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1"/>
          <p:cNvSpPr txBox="1">
            <a:spLocks/>
          </p:cNvSpPr>
          <p:nvPr/>
        </p:nvSpPr>
        <p:spPr>
          <a:xfrm>
            <a:off x="1981200" y="274638"/>
            <a:ext cx="8229600" cy="8501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Klasik Diyagramlar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4135224"/>
            <a:ext cx="3578324" cy="267815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051" y="1052738"/>
            <a:ext cx="8663780" cy="280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2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1981200" y="44624"/>
            <a:ext cx="8229600" cy="70609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Klasik Diyagramlar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353" y="825302"/>
            <a:ext cx="4053606" cy="293017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1780813"/>
            <a:ext cx="4239462" cy="305846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353" y="3712704"/>
            <a:ext cx="4053607" cy="2930178"/>
          </a:xfrm>
          <a:prstGeom prst="rect">
            <a:avLst/>
          </a:prstGeom>
        </p:spPr>
      </p:pic>
      <p:sp>
        <p:nvSpPr>
          <p:cNvPr id="6" name="Başlık 1"/>
          <p:cNvSpPr txBox="1">
            <a:spLocks/>
          </p:cNvSpPr>
          <p:nvPr/>
        </p:nvSpPr>
        <p:spPr>
          <a:xfrm>
            <a:off x="7896201" y="836713"/>
            <a:ext cx="2304256" cy="21602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err="1"/>
              <a:t>Winchester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Floyd (1977)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4293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176" y="3546229"/>
            <a:ext cx="3861792" cy="302748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1" y="856740"/>
            <a:ext cx="3874329" cy="267882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3725942"/>
            <a:ext cx="3708463" cy="287141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692696"/>
            <a:ext cx="4371252" cy="3033247"/>
          </a:xfrm>
          <a:prstGeom prst="rect">
            <a:avLst/>
          </a:prstGeom>
        </p:spPr>
      </p:pic>
      <p:sp>
        <p:nvSpPr>
          <p:cNvPr id="6" name="Başlık 1"/>
          <p:cNvSpPr txBox="1">
            <a:spLocks/>
          </p:cNvSpPr>
          <p:nvPr/>
        </p:nvSpPr>
        <p:spPr>
          <a:xfrm>
            <a:off x="1981200" y="44624"/>
            <a:ext cx="8229600" cy="70609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Klasik Diyagramlar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217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1981200" y="44624"/>
            <a:ext cx="8229600" cy="70609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Klasik Diyagramlar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17" y="2440124"/>
            <a:ext cx="2703015" cy="235702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2" y="4054701"/>
            <a:ext cx="2754673" cy="23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556" y="998992"/>
            <a:ext cx="2748252" cy="23580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834" y="1124744"/>
            <a:ext cx="2741860" cy="23580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344" y="4095336"/>
            <a:ext cx="2704129" cy="2358000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5912351" y="4785321"/>
            <a:ext cx="1053878" cy="2769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1200" b="1" u="sng" dirty="0"/>
              <a:t>(</a:t>
            </a:r>
            <a:r>
              <a:rPr lang="tr-TR" sz="1200" b="1" u="sng" dirty="0" err="1"/>
              <a:t>Wood</a:t>
            </a:r>
            <a:r>
              <a:rPr lang="tr-TR" sz="1200" b="1" u="sng" dirty="0"/>
              <a:t>, 1980)</a:t>
            </a:r>
            <a:endParaRPr lang="tr-TR" sz="1200" b="1" u="sng" dirty="0"/>
          </a:p>
        </p:txBody>
      </p:sp>
      <p:sp>
        <p:nvSpPr>
          <p:cNvPr id="10" name="Metin kutusu 9"/>
          <p:cNvSpPr txBox="1"/>
          <p:nvPr/>
        </p:nvSpPr>
        <p:spPr>
          <a:xfrm>
            <a:off x="8760297" y="3487289"/>
            <a:ext cx="1731693" cy="2769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1200" b="1" u="sng" dirty="0"/>
              <a:t>(</a:t>
            </a:r>
            <a:r>
              <a:rPr lang="tr-TR" sz="1200" b="1" u="sng" dirty="0" err="1"/>
              <a:t>Pearce</a:t>
            </a:r>
            <a:r>
              <a:rPr lang="tr-TR" sz="1200" b="1" u="sng" dirty="0"/>
              <a:t> </a:t>
            </a:r>
            <a:r>
              <a:rPr lang="tr-TR" sz="1200" b="1" u="sng" dirty="0" err="1"/>
              <a:t>and</a:t>
            </a:r>
            <a:r>
              <a:rPr lang="tr-TR" sz="1200" b="1" u="sng" dirty="0"/>
              <a:t> </a:t>
            </a:r>
            <a:r>
              <a:rPr lang="tr-TR" sz="1200" b="1" u="sng" dirty="0" err="1"/>
              <a:t>Cann</a:t>
            </a:r>
            <a:r>
              <a:rPr lang="tr-TR" sz="1200" b="1" u="sng" dirty="0"/>
              <a:t>, 1973)</a:t>
            </a:r>
            <a:endParaRPr lang="tr-TR" sz="1200" b="1" u="sng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8760297" y="6453579"/>
            <a:ext cx="1731693" cy="2769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1200" b="1" u="sng" dirty="0"/>
              <a:t>(</a:t>
            </a:r>
            <a:r>
              <a:rPr lang="tr-TR" sz="1200" b="1" u="sng" dirty="0" err="1"/>
              <a:t>Pearce</a:t>
            </a:r>
            <a:r>
              <a:rPr lang="tr-TR" sz="1200" b="1" u="sng" dirty="0"/>
              <a:t> </a:t>
            </a:r>
            <a:r>
              <a:rPr lang="tr-TR" sz="1200" b="1" u="sng" dirty="0" err="1"/>
              <a:t>and</a:t>
            </a:r>
            <a:r>
              <a:rPr lang="tr-TR" sz="1200" b="1" u="sng" dirty="0"/>
              <a:t> </a:t>
            </a:r>
            <a:r>
              <a:rPr lang="tr-TR" sz="1200" b="1" u="sng" dirty="0" err="1"/>
              <a:t>Cann</a:t>
            </a:r>
            <a:r>
              <a:rPr lang="tr-TR" sz="1200" b="1" u="sng" dirty="0"/>
              <a:t>, 1973)</a:t>
            </a:r>
            <a:endParaRPr lang="tr-TR" sz="1200" b="1" u="sng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3385939" y="3356993"/>
            <a:ext cx="1125629" cy="2769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1200" b="1" u="sng" dirty="0"/>
              <a:t>(</a:t>
            </a:r>
            <a:r>
              <a:rPr lang="tr-TR" sz="1200" b="1" u="sng" dirty="0" err="1"/>
              <a:t>Mullen</a:t>
            </a:r>
            <a:r>
              <a:rPr lang="tr-TR" sz="1200" b="1" u="sng" dirty="0"/>
              <a:t>, 1983)</a:t>
            </a:r>
            <a:endParaRPr lang="tr-TR" sz="1200" b="1" u="sng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3385938" y="6452562"/>
            <a:ext cx="1327608" cy="2769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1200" b="1" u="sng" dirty="0"/>
              <a:t>(</a:t>
            </a:r>
            <a:r>
              <a:rPr lang="tr-TR" sz="1200" b="1" u="sng" dirty="0" err="1"/>
              <a:t>Meschede</a:t>
            </a:r>
            <a:r>
              <a:rPr lang="tr-TR" sz="1200" b="1" u="sng" dirty="0"/>
              <a:t>, 1986)</a:t>
            </a:r>
            <a:endParaRPr lang="tr-TR" sz="1200" b="1" u="sng" dirty="0"/>
          </a:p>
        </p:txBody>
      </p:sp>
    </p:spTree>
    <p:extLst>
      <p:ext uri="{BB962C8B-B14F-4D97-AF65-F5344CB8AC3E}">
        <p14:creationId xmlns:p14="http://schemas.microsoft.com/office/powerpoint/2010/main" val="257382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146</Words>
  <Application>Microsoft Office PowerPoint</Application>
  <PresentationFormat>Widescreen</PresentationFormat>
  <Paragraphs>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JEM 310 PETROLOJİ</vt:lpstr>
      <vt:lpstr>Çoklu element değişim (spider) diyagramları</vt:lpstr>
      <vt:lpstr>MORB- normalize edilmiş çoklu element değişim (spider) diyagramı</vt:lpstr>
      <vt:lpstr>Çoklu element değişim (spider) diyagramları</vt:lpstr>
      <vt:lpstr>Anaoksit – element değişim (Harker) diyagramları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Yusuf Kagan KADIOGLU</dc:creator>
  <cp:lastModifiedBy>Yusuf Kagan KADIOGLU</cp:lastModifiedBy>
  <cp:revision>12</cp:revision>
  <dcterms:created xsi:type="dcterms:W3CDTF">2018-02-08T13:34:19Z</dcterms:created>
  <dcterms:modified xsi:type="dcterms:W3CDTF">2018-02-11T17:16:39Z</dcterms:modified>
</cp:coreProperties>
</file>