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4"/>
  </p:notesMasterIdLst>
  <p:sldIdLst>
    <p:sldId id="256" r:id="rId2"/>
    <p:sldId id="257" r:id="rId3"/>
    <p:sldId id="258" r:id="rId4"/>
    <p:sldId id="259" r:id="rId5"/>
    <p:sldId id="260" r:id="rId6"/>
    <p:sldId id="265" r:id="rId7"/>
    <p:sldId id="283" r:id="rId8"/>
    <p:sldId id="284" r:id="rId9"/>
    <p:sldId id="285" r:id="rId10"/>
    <p:sldId id="293" r:id="rId11"/>
    <p:sldId id="294" r:id="rId12"/>
    <p:sldId id="29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68" d="100"/>
          <a:sy n="68" d="100"/>
        </p:scale>
        <p:origin x="1446" y="72"/>
      </p:cViewPr>
      <p:guideLst>
        <p:guide orient="horz" pos="215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85F4BC2-2ABF-4147-B942-798C0370B3D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buFontTx/>
              <a:buNone/>
              <a:defRPr sz="1200">
                <a:latin typeface="+mn-lt"/>
                <a:ea typeface="+mn-ea"/>
              </a:defRPr>
            </a:lvl1pPr>
          </a:lstStyle>
          <a:p>
            <a:pPr>
              <a:defRPr/>
            </a:pPr>
            <a:endParaRPr lang="tr-TR"/>
          </a:p>
        </p:txBody>
      </p:sp>
      <p:sp>
        <p:nvSpPr>
          <p:cNvPr id="3" name="Date Placeholder 2">
            <a:extLst>
              <a:ext uri="{FF2B5EF4-FFF2-40B4-BE49-F238E27FC236}">
                <a16:creationId xmlns:a16="http://schemas.microsoft.com/office/drawing/2014/main" id="{D1378629-D75E-467C-A295-688E212C018E}"/>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buFontTx/>
              <a:buNone/>
              <a:defRPr sz="1200">
                <a:latin typeface="+mn-lt"/>
                <a:ea typeface="+mn-ea"/>
              </a:defRPr>
            </a:lvl1pPr>
          </a:lstStyle>
          <a:p>
            <a:pPr>
              <a:defRPr/>
            </a:pPr>
            <a:endParaRPr lang="tr-TR"/>
          </a:p>
        </p:txBody>
      </p:sp>
      <p:sp>
        <p:nvSpPr>
          <p:cNvPr id="4" name="Slide Image Placeholder 3">
            <a:extLst>
              <a:ext uri="{FF2B5EF4-FFF2-40B4-BE49-F238E27FC236}">
                <a16:creationId xmlns:a16="http://schemas.microsoft.com/office/drawing/2014/main" id="{389C7155-8B49-4A5C-A6A5-FA2B3171682B}"/>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es Placeholder 4">
            <a:extLst>
              <a:ext uri="{FF2B5EF4-FFF2-40B4-BE49-F238E27FC236}">
                <a16:creationId xmlns:a16="http://schemas.microsoft.com/office/drawing/2014/main" id="{BAB143C0-D0CB-4D0A-808A-4163603872A8}"/>
              </a:ext>
            </a:extLst>
          </p:cNvPr>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prstTxWarp prst="textNoShape">
              <a:avLst/>
            </a:prstTxWarp>
          </a:bodyPr>
          <a:lstStyle/>
          <a:p>
            <a:pPr lvl="0"/>
            <a:r>
              <a:rPr lang="en-US" altLang="zh-CN" noProof="0"/>
              <a:t>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endParaRPr lang="tr-TR" altLang="en-US" noProof="0"/>
          </a:p>
        </p:txBody>
      </p:sp>
      <p:sp>
        <p:nvSpPr>
          <p:cNvPr id="6" name="Footer Placeholder 5">
            <a:extLst>
              <a:ext uri="{FF2B5EF4-FFF2-40B4-BE49-F238E27FC236}">
                <a16:creationId xmlns:a16="http://schemas.microsoft.com/office/drawing/2014/main" id="{AD8279D9-AD0A-4BD6-90AA-356DA77EB05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buFontTx/>
              <a:buNone/>
              <a:defRPr sz="1200">
                <a:latin typeface="+mn-lt"/>
                <a:ea typeface="+mn-ea"/>
              </a:defRPr>
            </a:lvl1pPr>
          </a:lstStyle>
          <a:p>
            <a:pPr>
              <a:defRPr/>
            </a:pPr>
            <a:endParaRPr lang="tr-TR"/>
          </a:p>
        </p:txBody>
      </p:sp>
      <p:sp>
        <p:nvSpPr>
          <p:cNvPr id="7" name="Slide Number Placeholder 6">
            <a:extLst>
              <a:ext uri="{FF2B5EF4-FFF2-40B4-BE49-F238E27FC236}">
                <a16:creationId xmlns:a16="http://schemas.microsoft.com/office/drawing/2014/main" id="{A1D394D6-FF21-4494-8C52-E9D183B1E3D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buFontTx/>
              <a:buNone/>
              <a:defRPr sz="1200">
                <a:latin typeface="+mn-lt"/>
                <a:ea typeface="+mn-ea"/>
              </a:defRPr>
            </a:lvl1pPr>
          </a:lstStyle>
          <a:p>
            <a:pPr>
              <a:defRPr/>
            </a:pPr>
            <a:fld id="{8D9742C0-47FF-4775-9B26-24BEA45D92E0}"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sz="1200" kern="1200">
        <a:solidFill>
          <a:schemeClr val="tx1"/>
        </a:solidFill>
        <a:latin typeface="+mn-lt"/>
        <a:ea typeface="+mn-ea"/>
        <a:cs typeface="+mn-cs"/>
      </a:defRPr>
    </a:lvl2pPr>
    <a:lvl3pPr marL="914400" algn="l" rtl="0" eaLnBrk="0" fontAlgn="base" hangingPunct="0">
      <a:spcBef>
        <a:spcPct val="0"/>
      </a:spcBef>
      <a:spcAft>
        <a:spcPct val="0"/>
      </a:spcAft>
      <a:defRPr sz="1200" kern="1200">
        <a:solidFill>
          <a:schemeClr val="tx1"/>
        </a:solidFill>
        <a:latin typeface="+mn-lt"/>
        <a:ea typeface="+mn-ea"/>
        <a:cs typeface="+mn-cs"/>
      </a:defRPr>
    </a:lvl3pPr>
    <a:lvl4pPr marL="1371600" algn="l" rtl="0" eaLnBrk="0" fontAlgn="base" hangingPunct="0">
      <a:spcBef>
        <a:spcPct val="0"/>
      </a:spcBef>
      <a:spcAft>
        <a:spcPct val="0"/>
      </a:spcAft>
      <a:defRPr sz="1200" kern="1200">
        <a:solidFill>
          <a:schemeClr val="tx1"/>
        </a:solidFill>
        <a:latin typeface="+mn-lt"/>
        <a:ea typeface="+mn-ea"/>
        <a:cs typeface="+mn-cs"/>
      </a:defRPr>
    </a:lvl4pPr>
    <a:lvl5pPr marL="1828800" algn="l" rtl="0" eaLnBrk="0" fontAlgn="base" hangingPunct="0">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335480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pPr>
              <a:defRPr/>
            </a:pPr>
            <a:endParaRPr lang="en-US" altLang="tr-TR"/>
          </a:p>
        </p:txBody>
      </p:sp>
      <p:sp>
        <p:nvSpPr>
          <p:cNvPr id="4" name="Footer Placeholder 3"/>
          <p:cNvSpPr>
            <a:spLocks noGrp="1"/>
          </p:cNvSpPr>
          <p:nvPr>
            <p:ph type="ftr" sz="quarter" idx="11"/>
          </p:nvPr>
        </p:nvSpPr>
        <p:spPr/>
        <p:txBody>
          <a:bodyPr/>
          <a:lstStyle/>
          <a:p>
            <a:pPr>
              <a:defRPr/>
            </a:pPr>
            <a:endParaRPr lang="en-US" altLang="tr-TR"/>
          </a:p>
        </p:txBody>
      </p:sp>
      <p:sp>
        <p:nvSpPr>
          <p:cNvPr id="5" name="Slide Number Placeholder 4"/>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3660748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1879556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67856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3257752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30595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698299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3439219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49770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745562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en-US" altLang="tr-TR"/>
          </a:p>
        </p:txBody>
      </p:sp>
      <p:sp>
        <p:nvSpPr>
          <p:cNvPr id="5" name="Footer Placeholder 4"/>
          <p:cNvSpPr>
            <a:spLocks noGrp="1"/>
          </p:cNvSpPr>
          <p:nvPr>
            <p:ph type="ftr" sz="quarter" idx="11"/>
          </p:nvPr>
        </p:nvSpPr>
        <p:spPr/>
        <p:txBody>
          <a:bodyPr/>
          <a:lstStyle/>
          <a:p>
            <a:pPr>
              <a:defRPr/>
            </a:pPr>
            <a:endParaRPr lang="en-US" altLang="tr-TR"/>
          </a:p>
        </p:txBody>
      </p:sp>
      <p:sp>
        <p:nvSpPr>
          <p:cNvPr id="6" name="Slide Number Placeholder 5"/>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13178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a:defRPr/>
            </a:pPr>
            <a:endParaRPr lang="en-US" altLang="tr-TR"/>
          </a:p>
        </p:txBody>
      </p:sp>
      <p:sp>
        <p:nvSpPr>
          <p:cNvPr id="6" name="Footer Placeholder 5"/>
          <p:cNvSpPr>
            <a:spLocks noGrp="1"/>
          </p:cNvSpPr>
          <p:nvPr>
            <p:ph type="ftr" sz="quarter" idx="11"/>
          </p:nvPr>
        </p:nvSpPr>
        <p:spPr/>
        <p:txBody>
          <a:bodyPr/>
          <a:lstStyle/>
          <a:p>
            <a:pPr>
              <a:defRPr/>
            </a:pPr>
            <a:endParaRPr lang="en-US" altLang="tr-TR"/>
          </a:p>
        </p:txBody>
      </p:sp>
      <p:sp>
        <p:nvSpPr>
          <p:cNvPr id="7" name="Slide Number Placeholder 6"/>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2180814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a:defRPr/>
            </a:pPr>
            <a:endParaRPr lang="en-US" altLang="tr-TR"/>
          </a:p>
        </p:txBody>
      </p:sp>
      <p:sp>
        <p:nvSpPr>
          <p:cNvPr id="8" name="Footer Placeholder 7"/>
          <p:cNvSpPr>
            <a:spLocks noGrp="1"/>
          </p:cNvSpPr>
          <p:nvPr>
            <p:ph type="ftr" sz="quarter" idx="11"/>
          </p:nvPr>
        </p:nvSpPr>
        <p:spPr/>
        <p:txBody>
          <a:bodyPr/>
          <a:lstStyle/>
          <a:p>
            <a:pPr>
              <a:defRPr/>
            </a:pPr>
            <a:endParaRPr lang="en-US" altLang="tr-TR"/>
          </a:p>
        </p:txBody>
      </p:sp>
      <p:sp>
        <p:nvSpPr>
          <p:cNvPr id="9" name="Slide Number Placeholder 8"/>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79211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a:defRPr/>
            </a:pPr>
            <a:endParaRPr lang="en-US" altLang="tr-TR"/>
          </a:p>
        </p:txBody>
      </p:sp>
      <p:sp>
        <p:nvSpPr>
          <p:cNvPr id="4" name="Footer Placeholder 3"/>
          <p:cNvSpPr>
            <a:spLocks noGrp="1"/>
          </p:cNvSpPr>
          <p:nvPr>
            <p:ph type="ftr" sz="quarter" idx="11"/>
          </p:nvPr>
        </p:nvSpPr>
        <p:spPr/>
        <p:txBody>
          <a:bodyPr/>
          <a:lstStyle/>
          <a:p>
            <a:pPr>
              <a:defRPr/>
            </a:pPr>
            <a:endParaRPr lang="en-US" altLang="tr-TR"/>
          </a:p>
        </p:txBody>
      </p:sp>
      <p:sp>
        <p:nvSpPr>
          <p:cNvPr id="5" name="Slide Number Placeholder 4"/>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3910416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tr-TR"/>
          </a:p>
        </p:txBody>
      </p:sp>
      <p:sp>
        <p:nvSpPr>
          <p:cNvPr id="3" name="Footer Placeholder 2"/>
          <p:cNvSpPr>
            <a:spLocks noGrp="1"/>
          </p:cNvSpPr>
          <p:nvPr>
            <p:ph type="ftr" sz="quarter" idx="11"/>
          </p:nvPr>
        </p:nvSpPr>
        <p:spPr/>
        <p:txBody>
          <a:bodyPr/>
          <a:lstStyle/>
          <a:p>
            <a:pPr>
              <a:defRPr/>
            </a:pPr>
            <a:endParaRPr lang="en-US" altLang="tr-TR"/>
          </a:p>
        </p:txBody>
      </p:sp>
      <p:sp>
        <p:nvSpPr>
          <p:cNvPr id="4" name="Slide Number Placeholder 3"/>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904964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pPr>
              <a:defRPr/>
            </a:pPr>
            <a:endParaRPr lang="en-US" altLang="tr-TR"/>
          </a:p>
        </p:txBody>
      </p:sp>
      <p:sp>
        <p:nvSpPr>
          <p:cNvPr id="6" name="Footer Placeholder 5"/>
          <p:cNvSpPr>
            <a:spLocks noGrp="1"/>
          </p:cNvSpPr>
          <p:nvPr>
            <p:ph type="ftr" sz="quarter" idx="11"/>
          </p:nvPr>
        </p:nvSpPr>
        <p:spPr/>
        <p:txBody>
          <a:bodyPr/>
          <a:lstStyle/>
          <a:p>
            <a:pPr>
              <a:defRPr/>
            </a:pPr>
            <a:endParaRPr lang="en-US" altLang="tr-TR"/>
          </a:p>
        </p:txBody>
      </p:sp>
      <p:sp>
        <p:nvSpPr>
          <p:cNvPr id="7" name="Slide Number Placeholder 6"/>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409686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pPr>
              <a:defRPr/>
            </a:pPr>
            <a:endParaRPr lang="en-US" altLang="tr-TR"/>
          </a:p>
        </p:txBody>
      </p:sp>
      <p:sp>
        <p:nvSpPr>
          <p:cNvPr id="6" name="Footer Placeholder 5"/>
          <p:cNvSpPr>
            <a:spLocks noGrp="1"/>
          </p:cNvSpPr>
          <p:nvPr>
            <p:ph type="ftr" sz="quarter" idx="11"/>
          </p:nvPr>
        </p:nvSpPr>
        <p:spPr>
          <a:xfrm>
            <a:off x="533400" y="6172200"/>
            <a:ext cx="5811724" cy="365125"/>
          </a:xfrm>
        </p:spPr>
        <p:txBody>
          <a:bodyPr/>
          <a:lstStyle/>
          <a:p>
            <a:pPr>
              <a:defRPr/>
            </a:pPr>
            <a:endParaRPr lang="en-US" altLang="tr-TR"/>
          </a:p>
        </p:txBody>
      </p:sp>
      <p:sp>
        <p:nvSpPr>
          <p:cNvPr id="7" name="Slide Number Placeholder 6"/>
          <p:cNvSpPr>
            <a:spLocks noGrp="1"/>
          </p:cNvSpPr>
          <p:nvPr>
            <p:ph type="sldNum" sz="quarter" idx="12"/>
          </p:nvPr>
        </p:nvSpPr>
        <p:spPr/>
        <p:txBody>
          <a:body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217659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endParaRPr lang="en-US" alt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en-US" alt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81FC6F4F-7ACB-4905-8919-A528A97AEAD6}" type="slidenum">
              <a:rPr lang="zh-CN" altLang="en-US" smtClean="0"/>
              <a:pPr>
                <a:defRPr/>
              </a:pPr>
              <a:t>‹#›</a:t>
            </a:fld>
            <a:endParaRPr lang="en-US" altLang="tr-TR"/>
          </a:p>
        </p:txBody>
      </p:sp>
    </p:spTree>
    <p:extLst>
      <p:ext uri="{BB962C8B-B14F-4D97-AF65-F5344CB8AC3E}">
        <p14:creationId xmlns:p14="http://schemas.microsoft.com/office/powerpoint/2010/main" val="1131007498"/>
      </p:ext>
    </p:extLst>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7D60117-E706-4299-B2AE-07B79322FAB9}"/>
              </a:ext>
            </a:extLst>
          </p:cNvPr>
          <p:cNvSpPr>
            <a:spLocks noGrp="1"/>
          </p:cNvSpPr>
          <p:nvPr>
            <p:ph type="ctrTitle"/>
          </p:nvPr>
        </p:nvSpPr>
        <p:spPr>
          <a:xfrm>
            <a:off x="1657985" y="2603500"/>
            <a:ext cx="5828030" cy="1447800"/>
          </a:xfrm>
          <a:extLst/>
        </p:spPr>
        <p:txBody>
          <a:bodyPr anchor="b">
            <a:normAutofit fontScale="90000"/>
          </a:bodyPr>
          <a:lstStyle/>
          <a:p>
            <a:pPr algn="ctr" defTabSz="457200" eaLnBrk="1" hangingPunct="1">
              <a:defRPr/>
            </a:pPr>
            <a:r>
              <a:rPr lang="tr-TR" altLang="x-none" sz="7200" noProof="1">
                <a:ln w="10160">
                  <a:solidFill>
                    <a:schemeClr val="accent5"/>
                  </a:solidFill>
                  <a:prstDash val="solid"/>
                </a:ln>
                <a:solidFill>
                  <a:srgbClr val="FFFFFF"/>
                </a:solidFill>
                <a:effectLst>
                  <a:outerShdw blurRad="38100" dist="22860" dir="5400000" algn="tl" rotWithShape="0">
                    <a:srgbClr val="000000">
                      <a:alpha val="30000"/>
                    </a:srgbClr>
                  </a:outerShdw>
                </a:effectLst>
              </a:rPr>
              <a:t>ÖZERKLİK</a:t>
            </a:r>
            <a:br>
              <a:rPr lang="tr-TR" altLang="x-none" dirty="0"/>
            </a:br>
            <a:br>
              <a:rPr lang="tr-TR" altLang="x-none" dirty="0"/>
            </a:br>
            <a:r>
              <a:rPr lang="tr-TR" altLang="x-none" noProof="1">
                <a:ln w="10160">
                  <a:solidFill>
                    <a:schemeClr val="accent5"/>
                  </a:solidFill>
                  <a:prstDash val="solid"/>
                </a:ln>
                <a:solidFill>
                  <a:srgbClr val="FFFFFF"/>
                </a:solidFill>
                <a:effectLst>
                  <a:outerShdw blurRad="38100" dist="22860" dir="5400000" algn="tl" rotWithShape="0">
                    <a:srgbClr val="000000">
                      <a:alpha val="30000"/>
                    </a:srgbClr>
                  </a:outerShdw>
                </a:effectLst>
              </a:rPr>
              <a:t>EYLÜL KÖSE</a:t>
            </a:r>
            <a:br>
              <a:rPr lang="tr-TR" altLang="x-none" dirty="0">
                <a:ln w="10160">
                  <a:solidFill>
                    <a:schemeClr val="accent5"/>
                  </a:solidFill>
                  <a:prstDash val="solid"/>
                </a:ln>
                <a:solidFill>
                  <a:srgbClr val="FFFFFF"/>
                </a:solidFill>
                <a:effectLst>
                  <a:outerShdw blurRad="38100" dist="22860" dir="5400000" algn="tl" rotWithShape="0">
                    <a:srgbClr val="000000">
                      <a:alpha val="30000"/>
                    </a:srgbClr>
                  </a:outerShdw>
                </a:effectLst>
              </a:rPr>
            </a:br>
            <a:r>
              <a:rPr lang="tr-TR" altLang="x-none" noProof="1">
                <a:ln w="10160">
                  <a:solidFill>
                    <a:schemeClr val="accent5"/>
                  </a:solidFill>
                  <a:prstDash val="solid"/>
                </a:ln>
                <a:solidFill>
                  <a:srgbClr val="FFFFFF"/>
                </a:solidFill>
                <a:effectLst>
                  <a:outerShdw blurRad="38100" dist="22860" dir="5400000" algn="tl" rotWithShape="0">
                    <a:srgbClr val="000000">
                      <a:alpha val="30000"/>
                    </a:srgbClr>
                  </a:outerShdw>
                </a:effectLst>
              </a:rPr>
              <a:t>15010750</a:t>
            </a:r>
          </a:p>
        </p:txBody>
      </p:sp>
      <p:sp>
        <p:nvSpPr>
          <p:cNvPr id="3" name="Subtitle 2">
            <a:extLst>
              <a:ext uri="{FF2B5EF4-FFF2-40B4-BE49-F238E27FC236}">
                <a16:creationId xmlns:a16="http://schemas.microsoft.com/office/drawing/2014/main" id="{5762312A-F49F-44A4-A2D2-5591FC4980AF}"/>
              </a:ext>
            </a:extLst>
          </p:cNvPr>
          <p:cNvSpPr>
            <a:spLocks noGrp="1"/>
          </p:cNvSpPr>
          <p:nvPr>
            <p:ph type="subTitle" idx="1"/>
          </p:nvPr>
        </p:nvSpPr>
        <p:spPr>
          <a:xfrm>
            <a:off x="1157288" y="4051300"/>
            <a:ext cx="5827712" cy="1096963"/>
          </a:xfrm>
        </p:spPr>
        <p:txBody>
          <a:bodyPr rtlCol="0">
            <a:normAutofit/>
          </a:bodyPr>
          <a:lstStyle/>
          <a:p>
            <a:pPr defTabSz="457200" eaLnBrk="1" fontAlgn="auto" hangingPunct="1">
              <a:spcBef>
                <a:spcPts val="1000"/>
              </a:spcBef>
              <a:spcAft>
                <a:spcPts val="0"/>
              </a:spcAft>
              <a:buClr>
                <a:schemeClr val="accent1"/>
              </a:buClr>
              <a:buSzPct val="80000"/>
              <a:buFont typeface="Wingdings 3" panose="05040102010807070707" pitchFamily="18" charset="2"/>
              <a:buNone/>
              <a:defRPr/>
            </a:pPr>
            <a:endParaRPr lang="tr-TR" sz="1800" dirty="0">
              <a:solidFill>
                <a:schemeClr val="tx1">
                  <a:lumMod val="50000"/>
                  <a:lumOff val="50000"/>
                </a:schemeClr>
              </a:solidFill>
            </a:endParaRPr>
          </a:p>
          <a:p>
            <a:pPr defTabSz="457200" eaLnBrk="1" fontAlgn="auto" hangingPunct="1">
              <a:spcBef>
                <a:spcPts val="1000"/>
              </a:spcBef>
              <a:spcAft>
                <a:spcPts val="0"/>
              </a:spcAft>
              <a:buClr>
                <a:schemeClr val="accent1"/>
              </a:buClr>
              <a:buSzPct val="80000"/>
              <a:buFont typeface="Wingdings 3" panose="05040102010807070707" pitchFamily="18" charset="2"/>
              <a:buNone/>
              <a:defRPr/>
            </a:pPr>
            <a:endParaRPr lang="tr-TR" sz="1800" dirty="0">
              <a:solidFill>
                <a:schemeClr val="tx1">
                  <a:lumMod val="50000"/>
                  <a:lumOff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CEBBCEE0-92F8-4C49-BA08-740E34813888}"/>
              </a:ext>
            </a:extLst>
          </p:cNvPr>
          <p:cNvSpPr>
            <a:spLocks noGrp="1" noChangeArrowheads="1"/>
          </p:cNvSpPr>
          <p:nvPr>
            <p:ph type="title"/>
          </p:nvPr>
        </p:nvSpPr>
        <p:spPr>
          <a:xfrm>
            <a:off x="339725" y="33338"/>
            <a:ext cx="8347075" cy="898525"/>
          </a:xfrm>
        </p:spPr>
        <p:txBody>
          <a:bodyPr/>
          <a:lstStyle/>
          <a:p>
            <a:pPr eaLnBrk="1" hangingPunct="1"/>
            <a:r>
              <a:rPr lang="tr-TR" altLang="en-US" sz="2400" i="1"/>
              <a:t>Olumlu Toplumsal Akıl Yürütme, Olumlu Toplumsal Davranma Ve Gönüllülük</a:t>
            </a:r>
          </a:p>
        </p:txBody>
      </p:sp>
      <p:sp>
        <p:nvSpPr>
          <p:cNvPr id="41987" name="Content Placeholder 2">
            <a:extLst>
              <a:ext uri="{FF2B5EF4-FFF2-40B4-BE49-F238E27FC236}">
                <a16:creationId xmlns:a16="http://schemas.microsoft.com/office/drawing/2014/main" id="{661A2020-BDA9-4F5C-B534-C391C328964D}"/>
              </a:ext>
            </a:extLst>
          </p:cNvPr>
          <p:cNvSpPr>
            <a:spLocks noGrp="1" noChangeArrowheads="1"/>
          </p:cNvSpPr>
          <p:nvPr>
            <p:ph idx="1"/>
          </p:nvPr>
        </p:nvSpPr>
        <p:spPr/>
        <p:txBody>
          <a:bodyPr>
            <a:normAutofit fontScale="92500" lnSpcReduction="20000"/>
          </a:bodyPr>
          <a:lstStyle/>
          <a:p>
            <a:pPr eaLnBrk="1" hangingPunct="1"/>
            <a:r>
              <a:rPr lang="tr-TR" altLang="en-US" sz="2400"/>
              <a:t>Her ne kadar başkalarına yardım etme ve onlarla empati kurma gibi gerçek olumlu toplumsal davranıştaki değişimler ergenlikte sürekli olarak bulunmasa da, ahlaki akıl yürütmede olduğu gibi bireylerin dürüstlük ya da kibarlık gibi olumlu toplumsal görüngüyle ilgili düşünme biçimleri ergenlikte daha karmaşık hale gelir.</a:t>
            </a:r>
          </a:p>
          <a:p>
            <a:pPr eaLnBrk="1" hangingPunct="1"/>
            <a:endParaRPr lang="tr-TR" altLang="en-US" sz="2400"/>
          </a:p>
          <a:p>
            <a:pPr eaLnBrk="1" hangingPunct="1"/>
            <a:r>
              <a:rPr lang="tr-TR" altLang="en-US" sz="2400"/>
              <a:t>Olumlu toplumsal davranışın en önemli örneklerinden biri gönüllükle ilgili çalışmalardır.</a:t>
            </a:r>
          </a:p>
          <a:p>
            <a:pPr eaLnBrk="1" hangingPunct="1"/>
            <a:endParaRPr lang="tr-TR"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02935750-5C17-4DE6-9AF6-4C2140437028}"/>
              </a:ext>
            </a:extLst>
          </p:cNvPr>
          <p:cNvSpPr>
            <a:spLocks noGrp="1" noChangeArrowheads="1"/>
          </p:cNvSpPr>
          <p:nvPr>
            <p:ph type="title"/>
          </p:nvPr>
        </p:nvSpPr>
        <p:spPr/>
        <p:txBody>
          <a:bodyPr/>
          <a:lstStyle/>
          <a:p>
            <a:pPr eaLnBrk="1" hangingPunct="1"/>
            <a:r>
              <a:rPr lang="tr-TR" altLang="en-US" i="1"/>
              <a:t>Ergenlikte Siyasal Düşünce</a:t>
            </a:r>
          </a:p>
        </p:txBody>
      </p:sp>
      <p:sp>
        <p:nvSpPr>
          <p:cNvPr id="43011" name="Content Placeholder 2">
            <a:extLst>
              <a:ext uri="{FF2B5EF4-FFF2-40B4-BE49-F238E27FC236}">
                <a16:creationId xmlns:a16="http://schemas.microsoft.com/office/drawing/2014/main" id="{A15C0816-B03F-4704-AB28-ADE1F4A7242A}"/>
              </a:ext>
            </a:extLst>
          </p:cNvPr>
          <p:cNvSpPr>
            <a:spLocks noGrp="1" noChangeArrowheads="1"/>
          </p:cNvSpPr>
          <p:nvPr>
            <p:ph idx="1"/>
          </p:nvPr>
        </p:nvSpPr>
        <p:spPr/>
        <p:txBody>
          <a:bodyPr>
            <a:normAutofit fontScale="85000" lnSpcReduction="10000"/>
          </a:bodyPr>
          <a:lstStyle/>
          <a:p>
            <a:pPr eaLnBrk="1" hangingPunct="1"/>
            <a:r>
              <a:rPr lang="tr-TR" altLang="en-US" sz="2400"/>
              <a:t>Küçük ergenler itaat, otorite ve hükümete karşı daha eleştirisiz ve kabul edici olma eğiliminde olurlar. Yaş ilerledikçe soyut düşünme artar ve yaşamdaki ve toplumdaki siyasi figürler sorgulanmaya başlar.</a:t>
            </a:r>
          </a:p>
          <a:p>
            <a:pPr eaLnBrk="1" hangingPunct="1"/>
            <a:r>
              <a:rPr lang="tr-TR" altLang="en-US" sz="2400"/>
              <a:t>Tıpkı yetişkinlikte olduğu gibi ergenler de siyasi konulardaki görüşlerini toplumsal yetiştirilmelerinin güçlü etkisi altında oluştururlar.</a:t>
            </a:r>
          </a:p>
          <a:p>
            <a:pPr eaLnBrk="1" hangingPunct="1"/>
            <a:r>
              <a:rPr lang="tr-TR" altLang="en-US" sz="2400"/>
              <a:t>Ahlak gelişiminde olduğu gibi ergenlerin hipotetik durumlarda siyasal düşünceleri ile kendi gerçek siyasal tutum ve davranışları arasında farklar olabilir.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D0F9346C-BAFD-4950-A3AE-869FCB0C008F}"/>
              </a:ext>
            </a:extLst>
          </p:cNvPr>
          <p:cNvSpPr>
            <a:spLocks noGrp="1" noChangeArrowheads="1"/>
          </p:cNvSpPr>
          <p:nvPr>
            <p:ph type="title"/>
          </p:nvPr>
        </p:nvSpPr>
        <p:spPr/>
        <p:txBody>
          <a:bodyPr/>
          <a:lstStyle/>
          <a:p>
            <a:pPr eaLnBrk="1" hangingPunct="1"/>
            <a:r>
              <a:rPr lang="tr-TR" altLang="en-US" i="1"/>
              <a:t>Ergenlikte Dinsel İnanışlar</a:t>
            </a:r>
          </a:p>
        </p:txBody>
      </p:sp>
      <p:sp>
        <p:nvSpPr>
          <p:cNvPr id="44035" name="Content Placeholder 2">
            <a:extLst>
              <a:ext uri="{FF2B5EF4-FFF2-40B4-BE49-F238E27FC236}">
                <a16:creationId xmlns:a16="http://schemas.microsoft.com/office/drawing/2014/main" id="{4843A791-9956-470A-A715-ECC664726CC3}"/>
              </a:ext>
            </a:extLst>
          </p:cNvPr>
          <p:cNvSpPr>
            <a:spLocks noGrp="1" noChangeArrowheads="1"/>
          </p:cNvSpPr>
          <p:nvPr>
            <p:ph idx="1"/>
          </p:nvPr>
        </p:nvSpPr>
        <p:spPr>
          <a:xfrm>
            <a:off x="457200" y="1174750"/>
            <a:ext cx="8229600" cy="5494338"/>
          </a:xfrm>
        </p:spPr>
        <p:txBody>
          <a:bodyPr>
            <a:normAutofit fontScale="92500"/>
          </a:bodyPr>
          <a:lstStyle/>
          <a:p>
            <a:pPr eaLnBrk="1" hangingPunct="1"/>
            <a:r>
              <a:rPr lang="tr-TR" altLang="en-US" sz="2400"/>
              <a:t>Dinsel inançlar da ahlaksal ve siyasal inançlar gibi ergenlik yıllarında daha soyut, daha ilkeli ve daha bağımsız olur. </a:t>
            </a:r>
          </a:p>
          <a:p>
            <a:pPr eaLnBrk="1" hangingPunct="1"/>
            <a:r>
              <a:rPr lang="tr-TR" altLang="en-US" sz="2400"/>
              <a:t>Ergenlerin inançları tinsel ve ideolojik konulara daha çok; ritüeller, uygulamalar ve dinsel geleneklerin katı göreneklerine daha az yönelimli olur.</a:t>
            </a:r>
          </a:p>
          <a:p>
            <a:pPr eaLnBrk="1" hangingPunct="1"/>
            <a:r>
              <a:rPr lang="tr-TR" altLang="en-US" sz="2400"/>
              <a:t>Dinin vurgulanan önemi ergenlik yıllarında azalmaktadır.</a:t>
            </a:r>
          </a:p>
          <a:p>
            <a:pPr eaLnBrk="1" hangingPunct="1"/>
            <a:r>
              <a:rPr lang="tr-TR" altLang="en-US" sz="2400"/>
              <a:t>Ergen daha güçlü bir bağımsızlık duygusu geliştirdikçe gerçek bir kişisel bağlılık duymaya doğru ilk adım daha önce sorgulanmamış dinsel inançların sorgulanması olabilir.</a:t>
            </a:r>
          </a:p>
          <a:p>
            <a:pPr eaLnBrk="1" hangingPunct="1"/>
            <a:r>
              <a:rPr lang="tr-TR" altLang="en-US" sz="2400"/>
              <a:t>Somut akıl yürütmeden soyut akıl yürütmeye geçilmesi ergenlerin çok geniş konularda düşünmesini etkilemektedir.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EDB4C30C-A0AA-406A-B41B-EBEFF57D4A79}"/>
              </a:ext>
            </a:extLst>
          </p:cNvPr>
          <p:cNvSpPr>
            <a:spLocks noGrp="1" noChangeArrowheads="1"/>
          </p:cNvSpPr>
          <p:nvPr>
            <p:ph idx="1"/>
          </p:nvPr>
        </p:nvSpPr>
        <p:spPr>
          <a:xfrm>
            <a:off x="457200" y="1019175"/>
            <a:ext cx="8229600" cy="4525963"/>
          </a:xfrm>
        </p:spPr>
        <p:txBody>
          <a:bodyPr/>
          <a:lstStyle/>
          <a:p>
            <a:pPr eaLnBrk="1" hangingPunct="1"/>
            <a:r>
              <a:rPr lang="tr-TR" altLang="tr-TR" sz="2800"/>
              <a:t>Birçok ergen için özerklik duygusu geliştirmek yetişkin olmanın bir parçası olan kimlik duygusunu geliştirmek kadar önemlidir.</a:t>
            </a:r>
          </a:p>
          <a:p>
            <a:pPr eaLnBrk="1" hangingPunct="1"/>
            <a:endParaRPr lang="tr-TR" altLang="tr-TR" sz="2800"/>
          </a:p>
          <a:p>
            <a:pPr eaLnBrk="1" hangingPunct="1"/>
            <a:r>
              <a:rPr lang="tr-TR" altLang="tr-TR" sz="2800"/>
              <a:t>Özerk bir birey -kendi kendini yöneten bir kişi- olmak ergenlik yıllarının en temel görevlerinden biridir. </a:t>
            </a:r>
          </a:p>
          <a:p>
            <a:pPr eaLnBrk="1" hangingPunct="1">
              <a:buFontTx/>
              <a:buNone/>
            </a:pPr>
            <a:endParaRPr lang="tr-TR" alt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1" descr="iletişim-ergen">
            <a:extLst>
              <a:ext uri="{FF2B5EF4-FFF2-40B4-BE49-F238E27FC236}">
                <a16:creationId xmlns:a16="http://schemas.microsoft.com/office/drawing/2014/main" id="{1FCCEF5F-D4EE-4423-97AC-2C336E55AA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13" y="1257300"/>
            <a:ext cx="9094787" cy="43434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DE257C36-6292-4D11-8846-0670E709856F}"/>
              </a:ext>
            </a:extLst>
          </p:cNvPr>
          <p:cNvSpPr>
            <a:spLocks noGrp="1" noChangeArrowheads="1"/>
          </p:cNvSpPr>
          <p:nvPr>
            <p:ph idx="1"/>
          </p:nvPr>
        </p:nvSpPr>
        <p:spPr>
          <a:xfrm>
            <a:off x="457200" y="900113"/>
            <a:ext cx="8229600" cy="4525962"/>
          </a:xfrm>
        </p:spPr>
        <p:txBody>
          <a:bodyPr/>
          <a:lstStyle/>
          <a:p>
            <a:pPr eaLnBrk="1" hangingPunct="1"/>
            <a:r>
              <a:rPr lang="tr-TR" altLang="en-US" sz="2800" i="1" dirty="0"/>
              <a:t>Bağımsızlık </a:t>
            </a:r>
            <a:r>
              <a:rPr lang="tr-TR" altLang="en-US" sz="2800" dirty="0"/>
              <a:t>ve </a:t>
            </a:r>
            <a:r>
              <a:rPr lang="tr-TR" altLang="en-US" sz="2800" i="1" dirty="0"/>
              <a:t>özerklik</a:t>
            </a:r>
            <a:r>
              <a:rPr lang="tr-TR" altLang="en-US" sz="2800" dirty="0"/>
              <a:t> sözcükleri değişimli olarak kullanılsa da bu sözcükler ergen çalışmalarında farklı anlamlarda kullanılır. </a:t>
            </a:r>
            <a:r>
              <a:rPr lang="tr-TR" altLang="en-US" sz="2800" i="1" dirty="0"/>
              <a:t>Bağımsızlık</a:t>
            </a:r>
            <a:r>
              <a:rPr lang="tr-TR" altLang="en-US" sz="2800" dirty="0"/>
              <a:t> genellikle bireylerin kendi başlarına davranabilme kapasitesi anlamına gelir. </a:t>
            </a:r>
          </a:p>
          <a:p>
            <a:pPr eaLnBrk="1" hangingPunct="1"/>
            <a:endParaRPr lang="tr-TR"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BCFC5921-FBEF-4FC9-949E-5C2A15626301}"/>
              </a:ext>
            </a:extLst>
          </p:cNvPr>
          <p:cNvSpPr>
            <a:spLocks noGrp="1" noChangeArrowheads="1"/>
          </p:cNvSpPr>
          <p:nvPr>
            <p:ph idx="1"/>
          </p:nvPr>
        </p:nvSpPr>
        <p:spPr>
          <a:xfrm>
            <a:off x="384175" y="1149350"/>
            <a:ext cx="8375650" cy="6140450"/>
          </a:xfrm>
        </p:spPr>
        <p:txBody>
          <a:bodyPr/>
          <a:lstStyle/>
          <a:p>
            <a:pPr eaLnBrk="1" hangingPunct="1"/>
            <a:r>
              <a:rPr lang="tr-TR" altLang="en-US" sz="2400"/>
              <a:t>Ergenlikte, çocukluğun tipik bağımlılığından yetişkinliğin tipik özerkliğine doğru bir hareket vardır.</a:t>
            </a:r>
          </a:p>
          <a:p>
            <a:pPr eaLnBrk="1" hangingPunct="1"/>
            <a:r>
              <a:rPr lang="tr-TR" altLang="en-US" sz="2400"/>
              <a:t>Ergenlikte özerklik gelişimi yanlış anlaşılır. Özerklik genellikle isyanla karıştırılır ve bağımsız birey olmak sıklıkla aileden kopmayla eşleştirilir. Özerklikteki bu bakış açısı ergenliğin fırtına ve stres dönemi olduğu düşüncesiyle paralellik gösterir fakat ergenliğin fırtına ve stres dönemi olduğu görüşü araştırmalarda sorgulanmıştır. Daha yakın zamanda yapılan araştırmalar ile ergenlikte özerklik gelişiminin yavaş ilerleyen ve görece dramatik olmayan biçimde olduğu görülmektedir.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FE133D2-D0EC-4C90-9649-62FBD56D96DC}"/>
              </a:ext>
            </a:extLst>
          </p:cNvPr>
          <p:cNvSpPr>
            <a:spLocks noGrp="1" noChangeArrowheads="1"/>
          </p:cNvSpPr>
          <p:nvPr>
            <p:ph type="title"/>
          </p:nvPr>
        </p:nvSpPr>
        <p:spPr/>
        <p:txBody>
          <a:bodyPr/>
          <a:lstStyle/>
          <a:p>
            <a:pPr algn="ctr" eaLnBrk="1" hangingPunct="1"/>
            <a:r>
              <a:rPr lang="tr-TR" altLang="en-US" sz="2800"/>
              <a:t>ÜÇ TÜR ÖZERKLİK</a:t>
            </a:r>
          </a:p>
        </p:txBody>
      </p:sp>
      <p:sp>
        <p:nvSpPr>
          <p:cNvPr id="13315" name="Content Placeholder 2">
            <a:extLst>
              <a:ext uri="{FF2B5EF4-FFF2-40B4-BE49-F238E27FC236}">
                <a16:creationId xmlns:a16="http://schemas.microsoft.com/office/drawing/2014/main" id="{A801D715-3667-4B23-A8B3-F46CB76BC864}"/>
              </a:ext>
            </a:extLst>
          </p:cNvPr>
          <p:cNvSpPr>
            <a:spLocks noGrp="1" noChangeArrowheads="1"/>
          </p:cNvSpPr>
          <p:nvPr>
            <p:ph idx="1"/>
          </p:nvPr>
        </p:nvSpPr>
        <p:spPr>
          <a:xfrm>
            <a:off x="457200" y="1162050"/>
            <a:ext cx="8229600" cy="4953000"/>
          </a:xfrm>
        </p:spPr>
        <p:txBody>
          <a:bodyPr/>
          <a:lstStyle/>
          <a:p>
            <a:pPr eaLnBrk="1" hangingPunct="1"/>
            <a:r>
              <a:rPr lang="tr-TR" altLang="en-US" i="1"/>
              <a:t>Duygusal Özerklik</a:t>
            </a:r>
            <a:r>
              <a:rPr lang="tr-TR" altLang="en-US"/>
              <a:t>: Bireyin özellikle ailesiyle olan yakın ilişkilerindeki değişimlerle ilgili bağımsızlığı içermektedir.</a:t>
            </a:r>
          </a:p>
          <a:p>
            <a:pPr eaLnBrk="1" hangingPunct="1"/>
            <a:r>
              <a:rPr lang="tr-TR" altLang="en-US" i="1"/>
              <a:t>Davranışsal Özerklik</a:t>
            </a:r>
            <a:r>
              <a:rPr lang="tr-TR" altLang="en-US"/>
              <a:t>: Bağımsız kararlar alma ve ve onlara uyma kapasitesini karşılamaktadır.</a:t>
            </a:r>
          </a:p>
          <a:p>
            <a:pPr eaLnBrk="1" hangingPunct="1"/>
            <a:r>
              <a:rPr lang="tr-TR" altLang="en-US" i="1"/>
              <a:t>Değer Özerkliği</a:t>
            </a:r>
            <a:r>
              <a:rPr lang="tr-TR" altLang="en-US"/>
              <a:t>: Doğru ve yanlış ile neyin önemli olduğu ve olmadığıyla ilgili bir dizi ilkeye sahip olmaktır.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DF16241-82E0-4303-9DEC-F2FAA8B54D20}"/>
              </a:ext>
            </a:extLst>
          </p:cNvPr>
          <p:cNvSpPr>
            <a:spLocks noGrp="1" noChangeArrowheads="1"/>
          </p:cNvSpPr>
          <p:nvPr>
            <p:ph type="title"/>
          </p:nvPr>
        </p:nvSpPr>
        <p:spPr/>
        <p:txBody>
          <a:bodyPr/>
          <a:lstStyle/>
          <a:p>
            <a:pPr eaLnBrk="1" hangingPunct="1"/>
            <a:r>
              <a:rPr lang="tr-TR" altLang="en-US"/>
              <a:t>Özgüven Duygularında Değişimler</a:t>
            </a:r>
          </a:p>
        </p:txBody>
      </p:sp>
      <p:sp>
        <p:nvSpPr>
          <p:cNvPr id="31747" name="Content Placeholder 2">
            <a:extLst>
              <a:ext uri="{FF2B5EF4-FFF2-40B4-BE49-F238E27FC236}">
                <a16:creationId xmlns:a16="http://schemas.microsoft.com/office/drawing/2014/main" id="{4A458BF8-D675-41CC-B42D-51BE9627B332}"/>
              </a:ext>
            </a:extLst>
          </p:cNvPr>
          <p:cNvSpPr>
            <a:spLocks noGrp="1" noChangeArrowheads="1"/>
          </p:cNvSpPr>
          <p:nvPr>
            <p:ph idx="1"/>
          </p:nvPr>
        </p:nvSpPr>
        <p:spPr/>
        <p:txBody>
          <a:bodyPr>
            <a:normAutofit lnSpcReduction="10000"/>
          </a:bodyPr>
          <a:lstStyle/>
          <a:p>
            <a:pPr eaLnBrk="1" hangingPunct="1"/>
            <a:r>
              <a:rPr lang="tr-TR" altLang="en-US" sz="2400"/>
              <a:t>Araştırmalar nesnel özerklik duygusunun ergenlik yıllarında arttığını ve ergen kızların ergen oğlanlara göre daha fazla özgüven duygusu rapor ettiklerini göstermiştir.</a:t>
            </a:r>
          </a:p>
          <a:p>
            <a:pPr eaLnBrk="1" hangingPunct="1"/>
            <a:endParaRPr lang="tr-TR" altLang="en-US" sz="2400"/>
          </a:p>
          <a:p>
            <a:pPr eaLnBrk="1" hangingPunct="1"/>
            <a:r>
              <a:rPr lang="tr-TR" altLang="en-US" sz="2400"/>
              <a:t>Ergenlerin kendilerini akran baskısına karşı koyamamanın arttığı bu dönemde kazandıkları özgüvenle tanımladıkları görülmüştür.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C5BDDB6F-E772-4D32-BADE-F0C63A88AC45}"/>
              </a:ext>
            </a:extLst>
          </p:cNvPr>
          <p:cNvSpPr>
            <a:spLocks noGrp="1" noChangeArrowheads="1"/>
          </p:cNvSpPr>
          <p:nvPr>
            <p:ph type="title"/>
          </p:nvPr>
        </p:nvSpPr>
        <p:spPr/>
        <p:txBody>
          <a:bodyPr/>
          <a:lstStyle/>
          <a:p>
            <a:pPr eaLnBrk="1" hangingPunct="1"/>
            <a:r>
              <a:rPr lang="tr-TR" altLang="en-US"/>
              <a:t>DEĞER ÖZERKLİĞİNİN GELİŞİMİ</a:t>
            </a:r>
          </a:p>
        </p:txBody>
      </p:sp>
      <p:sp>
        <p:nvSpPr>
          <p:cNvPr id="32771" name="Content Placeholder 2">
            <a:extLst>
              <a:ext uri="{FF2B5EF4-FFF2-40B4-BE49-F238E27FC236}">
                <a16:creationId xmlns:a16="http://schemas.microsoft.com/office/drawing/2014/main" id="{8BD20285-0EF8-4CC9-BEE7-11CB3D233A90}"/>
              </a:ext>
            </a:extLst>
          </p:cNvPr>
          <p:cNvSpPr>
            <a:spLocks noGrp="1" noChangeArrowheads="1"/>
          </p:cNvSpPr>
          <p:nvPr>
            <p:ph idx="1"/>
          </p:nvPr>
        </p:nvSpPr>
        <p:spPr/>
        <p:txBody>
          <a:bodyPr>
            <a:normAutofit fontScale="85000" lnSpcReduction="20000"/>
          </a:bodyPr>
          <a:lstStyle/>
          <a:p>
            <a:pPr eaLnBrk="1" hangingPunct="1"/>
            <a:r>
              <a:rPr lang="tr-TR" altLang="en-US" sz="2400"/>
              <a:t>Değer özerkliğinin gelişimi ergenin ahlaksal, siyasal, ideolojik ve dinsel konulardaki anlayışında değişimleri zorunlu kılmaktadır. Değer özerkliğinin gelişimde üç eğilim önemlidir:</a:t>
            </a:r>
          </a:p>
          <a:p>
            <a:pPr eaLnBrk="1" hangingPunct="1">
              <a:buFont typeface="Wingdings" panose="05000000000000000000" pitchFamily="2" charset="2"/>
              <a:buChar char=""/>
            </a:pPr>
            <a:r>
              <a:rPr lang="tr-TR" altLang="en-US" sz="2400"/>
              <a:t>   Ergenler ahlaksal, siyasal, ideolojik ve dinsel konularda artan biçimde soyut düşünmeye başlarlar.</a:t>
            </a:r>
          </a:p>
          <a:p>
            <a:pPr eaLnBrk="1" hangingPunct="1">
              <a:buFont typeface="Wingdings" panose="05000000000000000000" pitchFamily="2" charset="2"/>
              <a:buChar char=""/>
            </a:pPr>
            <a:r>
              <a:rPr lang="tr-TR" altLang="en-US" sz="2400"/>
              <a:t>   Ergenlikte inançlar giderek bazı ideolojik temelleri olan </a:t>
            </a:r>
            <a:r>
              <a:rPr lang="tr-TR" altLang="en-US" sz="2400" i="1"/>
              <a:t>genel ilkelerde kökleşmeye</a:t>
            </a:r>
            <a:r>
              <a:rPr lang="tr-TR" altLang="en-US" sz="2400"/>
              <a:t> başlar.</a:t>
            </a:r>
          </a:p>
          <a:p>
            <a:pPr eaLnBrk="1" hangingPunct="1">
              <a:buFont typeface="Wingdings" panose="05000000000000000000" pitchFamily="2" charset="2"/>
              <a:buChar char=""/>
            </a:pPr>
            <a:r>
              <a:rPr lang="tr-TR" altLang="en-US" sz="2400"/>
              <a:t>   İnançlar yalnızca anababalar ve diğer otorite figürlerinden geçen değerler sisteminden değil, artan biçimde </a:t>
            </a:r>
            <a:r>
              <a:rPr lang="tr-TR" altLang="en-US" sz="2400" i="1"/>
              <a:t>genç insanların kendi değerlerinden temelleşmeye</a:t>
            </a:r>
            <a:r>
              <a:rPr lang="tr-TR" altLang="en-US" sz="2400"/>
              <a:t> başlar.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54F81D03-5C15-473B-A972-7939B394BAB0}"/>
              </a:ext>
            </a:extLst>
          </p:cNvPr>
          <p:cNvSpPr>
            <a:spLocks noGrp="1" noChangeArrowheads="1"/>
          </p:cNvSpPr>
          <p:nvPr>
            <p:ph type="title"/>
          </p:nvPr>
        </p:nvSpPr>
        <p:spPr/>
        <p:txBody>
          <a:bodyPr/>
          <a:lstStyle/>
          <a:p>
            <a:pPr eaLnBrk="1" hangingPunct="1"/>
            <a:r>
              <a:rPr lang="tr-TR" altLang="en-US"/>
              <a:t>Ergenlikte Ahlaksal Gelişim</a:t>
            </a:r>
          </a:p>
        </p:txBody>
      </p:sp>
      <p:sp>
        <p:nvSpPr>
          <p:cNvPr id="33795" name="Content Placeholder 2">
            <a:extLst>
              <a:ext uri="{FF2B5EF4-FFF2-40B4-BE49-F238E27FC236}">
                <a16:creationId xmlns:a16="http://schemas.microsoft.com/office/drawing/2014/main" id="{B1071166-00B4-4CCE-BD21-9AC566C9A83A}"/>
              </a:ext>
            </a:extLst>
          </p:cNvPr>
          <p:cNvSpPr>
            <a:spLocks noGrp="1" noChangeArrowheads="1"/>
          </p:cNvSpPr>
          <p:nvPr>
            <p:ph idx="1"/>
          </p:nvPr>
        </p:nvSpPr>
        <p:spPr/>
        <p:txBody>
          <a:bodyPr/>
          <a:lstStyle/>
          <a:p>
            <a:pPr eaLnBrk="1" hangingPunct="1"/>
            <a:r>
              <a:rPr lang="tr-TR" altLang="en-US" sz="2400"/>
              <a:t>Ahlak gelişimi ergenlikte değer özerkliğininen geniş biçimde çalışılan yönüdür. Ahlak gelişimi çalışmaları hem akıl yürütmeyi hem de davranışı içerir.</a:t>
            </a:r>
          </a:p>
          <a:p>
            <a:pPr eaLnBrk="1" hangingPunct="1"/>
            <a:endParaRPr lang="tr-TR" altLang="en-US" sz="2400"/>
          </a:p>
          <a:p>
            <a:pPr eaLnBrk="1" hangingPunct="1"/>
            <a:r>
              <a:rPr lang="tr-TR" altLang="en-US" sz="2400"/>
              <a:t>Bireylerin olumlu toplumsal davranış çalışmaları bununla ilgilidir.</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TotalTime>
  <Words>558</Words>
  <Application>Microsoft Office PowerPoint</Application>
  <PresentationFormat>Ekran Gösterisi (4:3)</PresentationFormat>
  <Paragraphs>38</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等线</vt:lpstr>
      <vt:lpstr>Calibri</vt:lpstr>
      <vt:lpstr>Century Gothic</vt:lpstr>
      <vt:lpstr>Wingdings</vt:lpstr>
      <vt:lpstr>Wingdings 3</vt:lpstr>
      <vt:lpstr>幼圆</vt:lpstr>
      <vt:lpstr>Dilim</vt:lpstr>
      <vt:lpstr>ÖZERKLİK  EYLÜL KÖSE 15010750</vt:lpstr>
      <vt:lpstr>PowerPoint Sunusu</vt:lpstr>
      <vt:lpstr>PowerPoint Sunusu</vt:lpstr>
      <vt:lpstr>PowerPoint Sunusu</vt:lpstr>
      <vt:lpstr>PowerPoint Sunusu</vt:lpstr>
      <vt:lpstr>ÜÇ TÜR ÖZERKLİK</vt:lpstr>
      <vt:lpstr>Özgüven Duygularında Değişimler</vt:lpstr>
      <vt:lpstr>DEĞER ÖZERKLİĞİNİN GELİŞİMİ</vt:lpstr>
      <vt:lpstr>Ergenlikte Ahlaksal Gelişim</vt:lpstr>
      <vt:lpstr>Olumlu Toplumsal Akıl Yürütme, Olumlu Toplumsal Davranma Ve Gönüllülük</vt:lpstr>
      <vt:lpstr>Ergenlikte Siyasal Düşünce</vt:lpstr>
      <vt:lpstr>Ergenlikte Dinsel İnanışlar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vahdetayşe nur</cp:lastModifiedBy>
  <cp:revision>4</cp:revision>
  <dcterms:created xsi:type="dcterms:W3CDTF">2017-11-08T07:56:39Z</dcterms:created>
  <dcterms:modified xsi:type="dcterms:W3CDTF">2018-10-14T16:49:03Z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1033-10.2.0.5978</vt:lpwstr>
  </property>
</Properties>
</file>