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63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16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44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48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42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72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84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49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19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377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4123-CF2A-4409-A788-1F7DBAB101D4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68AB2-5BDA-453E-B83C-BFB7A7385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KOMPOZİSYON SEMİNERİ – KOH 106</a:t>
            </a:r>
            <a:endParaRPr lang="tr-TR" sz="1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14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529232"/>
            <a:ext cx="6096000" cy="57995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7620" indent="449580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 Hindemith (1895-1963)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Alman besteci, teorisyen, şef, kemancı ve viyolacı.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Profesyonel hayatının ilk kısmında kemancı ve viyolacı olarak etkinlik gösterdi.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Gebrauchsmusik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(Kullanım Müziği) kavramını savundu.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Naziler tarafından baskıya uğradı.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Ankara Konservatuarı’nın kuruluşunda önemli rol oynadı (1935-1937).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Daha sonra Amerika’ya giderek Yale Üni.’de ders verdi.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ton müziğine karşı çıktı; tonal sistemi genişletme amacını taşıdı.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Das Marienleben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şarkı dizisi,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Mathis der Maler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(opera / senfoni), Carl Maria von Weber’in temaları üstüne Senfonik Metamorfozlar, keman, viyola, viyolonsel, klarinet, piyano konçertoları,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Kammermusik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eserleri, piyano için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Ludus Tonalis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“Mathis der Maler”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(senfoni)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72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374335"/>
            <a:ext cx="6096000" cy="410933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Aaron Copland (1900-1990)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Amerikalı besteci.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Paris’te Nadia Boulanger’nin öğrencisi oldu.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Müziğinde Amerikan folk müz., caz, neo-klasisizm, 12 ton sistemi gibi çok farklı kaynaklardan beslendi.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Verimli bir besteci olarak hemen her türde eserler verdi: 3 senfoni, 3 bale, “The Tender Land” operası, piyano, oda müz., ve orkestra yapıtları, şarkılar,  vs…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-Billy the Kid (1938)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-Appalachian Spring (1944)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6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043475"/>
            <a:ext cx="6096000" cy="4771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Anton Bruckner (1824-1996)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Romantik Dönem Avusturyalı besteci.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Büyük yapılı senfonileriyle tanınır. Ayrıca dinsel ve din-dışı koro yapıtları bestelemiş, organistlik ve öğretmenlik yapmıştır.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St. Florain manastır okulunda eğitim gördü.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Viyanalı teorisyen Simon Sechter’den ileri kontrpuan ve armoni dersleri aldı.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St. Florian’da öğretmenlik, Linz’de katedral orgçuluğu yaptı.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1868’den sonra Viyana Kon.’da kontrpuan ve armoni dersleri verdi.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Wagner hayranıydı. Uzun formlu 9 senfonisinde geleneksel yapıyı korumakla birlikte, cürretli armoniler ve zengin bir kontrpuana yer verdi.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mİnör 3. Senfoni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251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529232"/>
            <a:ext cx="6096000" cy="579953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Aram Haçaturyan (1903-1978)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Ermeni / Sovyet besteci.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Tiflis’te doğdu.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Gnessin Enstitüsü’nde Gnessin ile, Moskova Konservatuarı’nda Myaskovskiy ile çalıştı. Daha sonra aynı kurumlarda hocalık yaptı.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1948’de Şostakoviç ve Prokofyev’le beraber “Burjuva Formalizmi” ile suçlandı. Özür dileyip yerini koruduysa da 1958’de özürünü geri çekti.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Prokofyev ve Şostakoviç ile beraber Sovyetler’in üç büyük bestecisinden biri kabul edilir.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Ermeni, Gürcü, Azeri, Rus ve Türk halk müziğinden esinlendi.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 sayıda eser yazdı. En ünlüleri: Keman Konçertosu, Piyano Konçertosu, Viyolonsel Konçertosu, 3 Senfoni, “Gayene” ve “Spartaküs” baleleri.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620" indent="449580">
              <a:lnSpc>
                <a:spcPct val="115000"/>
              </a:lnSpc>
              <a:spcAft>
                <a:spcPts val="1000"/>
              </a:spcAft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-Re Minör Keman Konçertosu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423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055786"/>
            <a:ext cx="6096000" cy="474642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Ivor Gurney (1890-1937)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İngiliz besteci ve şair.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Daha çok şarkıları ile tanınır.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Royal College of Music’te okudu.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Dünya Savaşı’na katıldı.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Gittikçe ruh sağlığını kaybederek, Londra’da bir akıl hastanesinde öldü.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Geç-romantizmden ve İngiliz rönesans ve halk müziklerinden etkilendi.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-“A Gloucestershire Rhapsody”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-“Snow”, “Desire in Spring”, “In Flanders”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74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593352"/>
            <a:ext cx="6096000" cy="56712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Jean-Philippe Rameau (1683-1764)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Geç Barok Dönem Fransız besteci, organist ve teorisyen.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Dijon’da doğdu.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Clermont, Avignon, Dijon ve Lyon’da organist olarak çalıştı.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“Traité de l’harmonie” (1722) ile armoni öğreniminin temellerini attı: Fundemental bas, tonik, subdominant, dominant, vs..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Ancak ileri yaşlarında Paris’e gidince tanındı.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 4 Tragédie en musique (Hippolyte et Aricie, Castor et Pollux), 6 opera (diğer operalar), baleler ve opera-baleler , klavsen parçaları, kantatlar ve motetler.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“Les Indes Galantes” (1735)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perdelik opera-bale: Her perde ayrı bir egzotik öyküyü ele alır.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(4. Perde: “Les Sauvages”)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76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048000" y="822133"/>
            <a:ext cx="6096000" cy="52137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Dmitri Kabalevski (1904-1987)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 besteci.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Petersburg’ta doğdu.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Skriabin Müz. Enst. ve Moskova Kon.’da eğitim gördü. Myaskovski’nin öğrencisi oldu.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Moskova Kon.’da uzun yıllar hocalık yaptı.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Sovyet rejimine uyum sağlayarak “sosyalist realizm” ve “anlaşılabilirlik”ten uzaklaşmamaya geyret etti.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 müziğine önem verdi  ve çocuklar için pedagojik eserler yazdı.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Verimli bir besteciydi. 4 senfoni, operalar, 4 piyano konçertosu, 2 viyolonsel konçertosu,  keman konçertosu ve çok sayıda piyano parçası eserleri arasındadır.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-Do Majör Keman  Konçertosu, op.48  (1948)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778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929598"/>
            <a:ext cx="6096000" cy="49988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François Couperin (1668-1733)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Fransız Barok Dön. besteci ve klavsenisti.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“Fransız Klavsenistleri”nin en ünlülerinden.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Müzisyen Couperin ailesinden gelir (Babası ve amcası da klavsenist ve besteci).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Paris’te yaşadı. Kraliyet ailesinin klavsen hocası ve “saray klavsenisti” oldu.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“Trio Sonatlar” (Corelli’den etkilendi), org eserleri ve motetler de bestelemekle birlikte, 4 kitapta topladığı Klavsen Süitleri (ordres) en ünlü yapıtlarıdır.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“L’art de toucher le Clavecin” (1716) ---- Dönemin klavye tekniklerini anlatır.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J.S. Bach ve çok sonra M. Ravel’i etkiledi.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Kitap – 8. Ordre, Si minör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301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5551"/>
            <a:ext cx="6096000" cy="64668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Olivier Messiaen (1908-1992)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b="1" u="none" strike="noStrike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-Fransız besteci ve organist.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-Paris Kon. – eğitim gördü – Marcél Dupré, Paul Dukas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-2. Dünya Savaşı- esir düştü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-Kilisede Organist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-Paris Kon. – hocalık – Boulez, Stockhausen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-“Technique de mon langage musical” (1944)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-Katolik Liturjisi, Antik Yunan ve Hint ritimleri, kuş sesleri, Cava ve Bali müz., “palindromic” ritimler, sınırlı transpozeli modlar, vs…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-Karmaşık ritmik yapı, zengin ve renkli armonik yapı.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</a:t>
            </a: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“Vingt Regards sur l’Enfant Jésus” (1944; Çocuk İsa’ya 20 Bakış), Turangalia-Senfonisi (1948), “La Transfiguration de Notre Seigneur Jésus-Christ” ( 1969; orkestra ve koro için), “Kuşların Uyanışı” (1953), “Egzotik Kuşlar” (1956), “Kuşların Kataloğu” (1959), “St François d’Assise” (opera; 1983), vs…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“Quatour pour la fin du temps”</a:t>
            </a: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(Zamanın Sonu için Kuartet) – 1941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Keman, klarinet, viyolonsel ve piyano için. (8 Bölüm)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52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724</Words>
  <Application>Microsoft Office PowerPoint</Application>
  <PresentationFormat>Geniş ekran</PresentationFormat>
  <Paragraphs>99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1</cp:revision>
  <dcterms:created xsi:type="dcterms:W3CDTF">2020-05-31T16:02:03Z</dcterms:created>
  <dcterms:modified xsi:type="dcterms:W3CDTF">2020-05-31T16:09:44Z</dcterms:modified>
</cp:coreProperties>
</file>