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94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06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816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1D9-0117-4DE0-97DA-442857D5A2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18242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E74D-74E7-48E4-9CDF-2F5792865A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403576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B111-360C-45B7-8F5E-4AA7286A5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119149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3221-3AD9-46ED-B5C0-6F9E7DB87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418234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DE1D-6BE7-47C2-950F-07A3867A495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278402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3B68-BB14-4590-AF5E-9E6F78B279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762755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800-C9D3-43C2-AC2C-A05E9FC300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19139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BBC6F-A9D9-4707-8FB6-0C179F838A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045316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8541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39C1F-9D4F-475B-8F04-7D596BC9CC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086065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7763E-48DF-424D-AB1A-D144316F0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322446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0A93-40CB-4F05-8ADD-FE7D8F9760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204575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83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41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39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82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31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91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41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DE23E-6006-4832-BB23-0B3316E11C9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2C186-6CE4-49F9-A54F-6B7B4356CA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96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F1DA08-4F9A-4CD1-B2F8-61B91954D3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34323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ARİTMİ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878046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QRS kompleksi Ventriküler aktivasyon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Ventriküllerin depolarizasyonunu gösterir</a:t>
            </a:r>
          </a:p>
        </p:txBody>
      </p:sp>
    </p:spTree>
    <p:extLst>
      <p:ext uri="{BB962C8B-B14F-4D97-AF65-F5344CB8AC3E}">
        <p14:creationId xmlns:p14="http://schemas.microsoft.com/office/powerpoint/2010/main" val="232253973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Sağ ve sol ventriküllerdeki kitlesel değişiklikler QRS nin şeklini bozacaktır.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Sol ventrikül büyümesi dalganın yönünü değiştirmeksizin R dalgasının amplitüdünü arttırırken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Sağ ventrikül büyümesi çoğunlukla R dalgasının ters şekillenmesine neden olur.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Sağ ve sol ventriküllerin eş zamanlı aktive olamaması geniş QRS oluşumuna neden olur.</a:t>
            </a:r>
          </a:p>
        </p:txBody>
      </p:sp>
    </p:spTree>
    <p:extLst>
      <p:ext uri="{BB962C8B-B14F-4D97-AF65-F5344CB8AC3E}">
        <p14:creationId xmlns:p14="http://schemas.microsoft.com/office/powerpoint/2010/main" val="256832938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ST aralığı ve T dalgası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Ventriküler repolarizasyonu gösterir</a:t>
            </a:r>
          </a:p>
          <a:p>
            <a:pPr eaLnBrk="1" hangingPunct="1">
              <a:defRPr/>
            </a:pPr>
            <a:r>
              <a:rPr lang="tr-TR" smtClean="0"/>
              <a:t>Bazen köpeklerde T nin ters şekillenmesi önemli değildir.</a:t>
            </a:r>
          </a:p>
        </p:txBody>
      </p:sp>
    </p:spTree>
    <p:extLst>
      <p:ext uri="{BB962C8B-B14F-4D97-AF65-F5344CB8AC3E}">
        <p14:creationId xmlns:p14="http://schemas.microsoft.com/office/powerpoint/2010/main" val="345649796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Bir EKG trasesis yorumlanırken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EKG nin sadece tamamlayıcı bir muayene yöntemi olduğu unutulmamalıdır.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Hastanın genel durumu ve klinik bulguları ışığında değerlendirme yapılmalıdır.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Serum biyokimyasal değerler dikkate alınmalıdır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Göğüs radyografisi dikkatlice incelenmelidir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Ekokardiyografi varsa yapılmalıdır</a:t>
            </a:r>
          </a:p>
        </p:txBody>
      </p:sp>
    </p:spTree>
    <p:extLst>
      <p:ext uri="{BB962C8B-B14F-4D97-AF65-F5344CB8AC3E}">
        <p14:creationId xmlns:p14="http://schemas.microsoft.com/office/powerpoint/2010/main" val="371492192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Her kalp rahatsızlığında EKG mutlaka değişmek zorunda değildir. Konjestif kalp yetmezliği bulunan köpeklerde EKG normal olabilir.</a:t>
            </a:r>
          </a:p>
          <a:p>
            <a:pPr eaLnBrk="1" hangingPunct="1">
              <a:defRPr/>
            </a:pPr>
            <a:r>
              <a:rPr lang="tr-TR" smtClean="0"/>
              <a:t>EKG de bazı değişiklikler kalp hastalığına bağlı olmaksızın elektrolit bozukluklarına bağlı olarak şekillenebilir.</a:t>
            </a:r>
          </a:p>
        </p:txBody>
      </p:sp>
    </p:spTree>
    <p:extLst>
      <p:ext uri="{BB962C8B-B14F-4D97-AF65-F5344CB8AC3E}">
        <p14:creationId xmlns:p14="http://schemas.microsoft.com/office/powerpoint/2010/main" val="3016251293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 - Ca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Örn. Hipokalemide QT uzaması, bradikardi, bifazit oluşumu</a:t>
            </a:r>
          </a:p>
          <a:p>
            <a:pPr eaLnBrk="1" hangingPunct="1">
              <a:defRPr/>
            </a:pPr>
            <a:r>
              <a:rPr lang="tr-TR" smtClean="0"/>
              <a:t>Hiperkalemide amplitüdü artmış( sivri ) T, P yassılaşması oluşabilir.</a:t>
            </a:r>
          </a:p>
          <a:p>
            <a:pPr eaLnBrk="1" hangingPunct="1">
              <a:defRPr/>
            </a:pPr>
            <a:r>
              <a:rPr lang="tr-TR" smtClean="0"/>
              <a:t>Hipokalsemide QT uzaması, taşikardi</a:t>
            </a:r>
          </a:p>
          <a:p>
            <a:pPr eaLnBrk="1" hangingPunct="1">
              <a:defRPr/>
            </a:pPr>
            <a:r>
              <a:rPr lang="tr-TR" smtClean="0"/>
              <a:t>Hiperkalsemide QT veya PQ kısalması, ST yükselmesi saptanabilir.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828296252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Kalp atımlarının normal ritminden sapmasıdır( ritm bozukluğu )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981200"/>
            <a:ext cx="8507413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Olayların çoğunluğu taşiaritmi ( Taşikardi ),az bir kısmı ise bradiaritmi( bradikardi ) şeklindedir.</a:t>
            </a:r>
          </a:p>
        </p:txBody>
      </p:sp>
    </p:spTree>
    <p:extLst>
      <p:ext uri="{BB962C8B-B14F-4D97-AF65-F5344CB8AC3E}">
        <p14:creationId xmlns:p14="http://schemas.microsoft.com/office/powerpoint/2010/main" val="304606493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Kalp hastalıklarında radyografinin kullanımı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Kedi ve köpeklerde kalp hastalıklarının tanısında yararlı bilgiler verir.</a:t>
            </a:r>
          </a:p>
          <a:p>
            <a:pPr eaLnBrk="1" hangingPunct="1">
              <a:defRPr/>
            </a:pPr>
            <a:r>
              <a:rPr lang="tr-TR" smtClean="0"/>
              <a:t>Radyografide kalp lezyonlarını ( kalp kapakları, malformasyonlar vb ) direk olarak görmek olası değildir.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0751407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Bu lezyonlar sonrası kalpte oluşan</a:t>
            </a:r>
          </a:p>
          <a:p>
            <a:pPr lvl="1" eaLnBrk="1" hangingPunct="1">
              <a:defRPr/>
            </a:pPr>
            <a:r>
              <a:rPr lang="tr-TR" smtClean="0"/>
              <a:t>Şekil değişikliklerini</a:t>
            </a:r>
          </a:p>
          <a:p>
            <a:pPr lvl="1" eaLnBrk="1" hangingPunct="1">
              <a:defRPr/>
            </a:pPr>
            <a:r>
              <a:rPr lang="tr-TR" smtClean="0"/>
              <a:t>Kalbin boyundaki uzama ve kısalmaları görebiliriz.</a:t>
            </a:r>
          </a:p>
          <a:p>
            <a:pPr eaLnBrk="1" hangingPunct="1">
              <a:defRPr/>
            </a:pPr>
            <a:r>
              <a:rPr lang="tr-TR" smtClean="0"/>
              <a:t>Hafif veya orta derecedeki kalp büyümelerinin radyografik tanısı zordur.Ancak ileri dercelerdeki büyümeler saptanabilir.</a:t>
            </a:r>
          </a:p>
        </p:txBody>
      </p:sp>
    </p:spTree>
    <p:extLst>
      <p:ext uri="{BB962C8B-B14F-4D97-AF65-F5344CB8AC3E}">
        <p14:creationId xmlns:p14="http://schemas.microsoft.com/office/powerpoint/2010/main" val="185117161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Göğüs kafesi içinde kalbin boyunun göğüs kafesi boyunun 2/3 ünün altında olması gerekir.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Yağlı hayvanlarda kalbin kenarlarındaki yağ kitleleri nedeniyle kalp büyük çıkabilir.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Ekspirasyon ve inspirasyon boyutlarda farklılığa yol açabilir. Çünkü göğüs kafesinin boyutları değişir.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Sistol ve diyastolde çok küçük değişiklikler olabilir.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65871232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Radyografide kalp büyümesi tanısı konurken klinisyen diğer klinik ve laboratuvar bulguları de azami ölçüde toplamalıdır.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Kalp büyümesinde radyografide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Apeks ve bazis arası mesafenin uzaması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Trakenin dorsale itilmesi, bifurkasyonun çökmesi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Kalbin ön kenarının yuvarlaklaşması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Kalp ile sternumun temas alanının artması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Kalp ile diyaframın üst üste gelmesi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Kalp/göğüs boyu oranının artması.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tr-TR" sz="2400"/>
          </a:p>
          <a:p>
            <a:pPr lvl="1" eaLnBrk="1" hangingPunct="1">
              <a:lnSpc>
                <a:spcPct val="80000"/>
              </a:lnSpc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790224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EKG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6164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/>
              <a:t>Kalp atımları sırasında oluşan elektrik aktivitesinin grafik olarak elde edilmesidir.</a:t>
            </a:r>
          </a:p>
          <a:p>
            <a:pPr eaLnBrk="1" hangingPunct="1">
              <a:defRPr/>
            </a:pPr>
            <a:r>
              <a:rPr lang="tr-TR" sz="2800"/>
              <a:t>Bir hücre normalde içeride (-), dışarıda (+) iyonlarla yüklüdür. Buna polar durum denir.</a:t>
            </a:r>
          </a:p>
          <a:p>
            <a:pPr eaLnBrk="1" hangingPunct="1">
              <a:defRPr/>
            </a:pPr>
            <a:r>
              <a:rPr lang="tr-TR" sz="2800"/>
              <a:t> Hücreye impuls geldiğinde içerisi pozitifleşmeye dışarısı negatifleşmeye başlar. Buna depolarizasyon denir.</a:t>
            </a:r>
          </a:p>
          <a:p>
            <a:pPr eaLnBrk="1" hangingPunct="1">
              <a:defRPr/>
            </a:pPr>
            <a:r>
              <a:rPr lang="tr-TR" sz="2800"/>
              <a:t>Hücrenin eski polar durumuna dönüşümüne ise repolarizasyon denir.</a:t>
            </a:r>
          </a:p>
        </p:txBody>
      </p:sp>
    </p:spTree>
    <p:extLst>
      <p:ext uri="{BB962C8B-B14F-4D97-AF65-F5344CB8AC3E}">
        <p14:creationId xmlns:p14="http://schemas.microsoft.com/office/powerpoint/2010/main" val="230783143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 dalgası ( Atrial kompleks 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Sinüs düğümünden başlayan impulsun atriumlarda oluşturduğu aktivasyondur.</a:t>
            </a:r>
          </a:p>
          <a:p>
            <a:pPr eaLnBrk="1" hangingPunct="1">
              <a:defRPr/>
            </a:pPr>
            <a:r>
              <a:rPr lang="tr-TR" smtClean="0"/>
              <a:t>Sinüs düğümünün paralizinde sinoatrial blokta P dalgası gecikir veya yoktur.</a:t>
            </a:r>
          </a:p>
          <a:p>
            <a:pPr eaLnBrk="1" hangingPunct="1">
              <a:defRPr/>
            </a:pPr>
            <a:r>
              <a:rPr lang="tr-TR" smtClean="0"/>
              <a:t>Sağ ve/veya sol atrial büyümeler veya interatrial ileti bozukluğu varsa P dalgası genişler ve uzar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1490349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P-Q Aralığı  Atrioventriküler iletim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Bu aralık atrium aktivasyonunu ventrikül aktivasyonundan ayırır.</a:t>
            </a:r>
          </a:p>
          <a:p>
            <a:pPr eaLnBrk="1" hangingPunct="1">
              <a:defRPr/>
            </a:pPr>
            <a:r>
              <a:rPr lang="tr-TR" smtClean="0"/>
              <a:t>P-Q aralığı çizilirken ileti atrioventriküler düğümü, hiss demetlerinin ortak gövdesini ve dallarını geçer.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677610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Geniş ekran</PresentationFormat>
  <Paragraphs>56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Wingdings</vt:lpstr>
      <vt:lpstr>Office Teması</vt:lpstr>
      <vt:lpstr>Doku</vt:lpstr>
      <vt:lpstr>ARİTMİ</vt:lpstr>
      <vt:lpstr>Kalp atımlarının normal ritminden sapmasıdır( ritm bozukluğu ) </vt:lpstr>
      <vt:lpstr>Kalp hastalıklarında radyografinin kullanımı</vt:lpstr>
      <vt:lpstr>PowerPoint Sunusu</vt:lpstr>
      <vt:lpstr>PowerPoint Sunusu</vt:lpstr>
      <vt:lpstr>PowerPoint Sunusu</vt:lpstr>
      <vt:lpstr>EKG</vt:lpstr>
      <vt:lpstr>P dalgası ( Atrial kompleks )</vt:lpstr>
      <vt:lpstr>P-Q Aralığı  Atrioventriküler iletim</vt:lpstr>
      <vt:lpstr>QRS kompleksi Ventriküler aktivasyon</vt:lpstr>
      <vt:lpstr>PowerPoint Sunusu</vt:lpstr>
      <vt:lpstr>ST aralığı ve T dalgası</vt:lpstr>
      <vt:lpstr>Bir EKG trasesis yorumlanırken</vt:lpstr>
      <vt:lpstr>PowerPoint Sunusu</vt:lpstr>
      <vt:lpstr>K - 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ARİTMİ</dc:title>
  <dc:creator>Esra</dc:creator>
  <cp:lastModifiedBy>Esra</cp:lastModifiedBy>
  <cp:revision>1</cp:revision>
  <dcterms:created xsi:type="dcterms:W3CDTF">2020-05-12T07:45:16Z</dcterms:created>
  <dcterms:modified xsi:type="dcterms:W3CDTF">2020-05-12T07:45:24Z</dcterms:modified>
</cp:coreProperties>
</file>